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handoutMasterIdLst>
    <p:handoutMasterId r:id="rId20"/>
  </p:handoutMasterIdLst>
  <p:sldIdLst>
    <p:sldId id="6870" r:id="rId2"/>
    <p:sldId id="6827" r:id="rId3"/>
    <p:sldId id="7333" r:id="rId4"/>
    <p:sldId id="7368" r:id="rId5"/>
    <p:sldId id="7370" r:id="rId6"/>
    <p:sldId id="7332" r:id="rId7"/>
    <p:sldId id="7219" r:id="rId8"/>
    <p:sldId id="7288" r:id="rId9"/>
    <p:sldId id="7280" r:id="rId10"/>
    <p:sldId id="7263" r:id="rId11"/>
    <p:sldId id="7371" r:id="rId12"/>
    <p:sldId id="7279" r:id="rId13"/>
    <p:sldId id="7369" r:id="rId14"/>
    <p:sldId id="7372" r:id="rId15"/>
    <p:sldId id="7334" r:id="rId16"/>
    <p:sldId id="7336" r:id="rId17"/>
    <p:sldId id="733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73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98AC4D-4919-E777-3955-E42B6AE417E0}" name="Barbara Papiór" initials="BP" userId="Barbara Papió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arzyna Podlejska" initials="KP" lastIdx="31" clrIdx="6">
    <p:extLst>
      <p:ext uri="{19B8F6BF-5375-455C-9EA6-DF929625EA0E}">
        <p15:presenceInfo xmlns:p15="http://schemas.microsoft.com/office/powerpoint/2012/main" userId="Katarzyna Podlejska" providerId="None"/>
      </p:ext>
    </p:extLst>
  </p:cmAuthor>
  <p:cmAuthor id="1" name="Marcin Trofimiuk" initials="MT" lastIdx="3" clrIdx="0"/>
  <p:cmAuthor id="8" name="Iza Zv" initials="IZ" lastIdx="9" clrIdx="7">
    <p:extLst>
      <p:ext uri="{19B8F6BF-5375-455C-9EA6-DF929625EA0E}">
        <p15:presenceInfo xmlns:p15="http://schemas.microsoft.com/office/powerpoint/2012/main" userId="3c01276df2fef2fa" providerId="Windows Live"/>
      </p:ext>
    </p:extLst>
  </p:cmAuthor>
  <p:cmAuthor id="2" name="Triss" initials="T" lastIdx="8" clrIdx="1">
    <p:extLst>
      <p:ext uri="{19B8F6BF-5375-455C-9EA6-DF929625EA0E}">
        <p15:presenceInfo xmlns:p15="http://schemas.microsoft.com/office/powerpoint/2012/main" userId="Triss" providerId="None"/>
      </p:ext>
    </p:extLst>
  </p:cmAuthor>
  <p:cmAuthor id="9" name="Eliza Gabryś" initials="EG" lastIdx="8" clrIdx="8">
    <p:extLst>
      <p:ext uri="{19B8F6BF-5375-455C-9EA6-DF929625EA0E}">
        <p15:presenceInfo xmlns:p15="http://schemas.microsoft.com/office/powerpoint/2012/main" userId="5d56b58db2b95320" providerId="Windows Live"/>
      </p:ext>
    </p:extLst>
  </p:cmAuthor>
  <p:cmAuthor id="3" name="Kat" initials="KB" lastIdx="74" clrIdx="2">
    <p:extLst>
      <p:ext uri="{19B8F6BF-5375-455C-9EA6-DF929625EA0E}">
        <p15:presenceInfo xmlns:p15="http://schemas.microsoft.com/office/powerpoint/2012/main" userId="Kat" providerId="None"/>
      </p:ext>
    </p:extLst>
  </p:cmAuthor>
  <p:cmAuthor id="10" name="Justyna Adamiec" initials="JA" lastIdx="2" clrIdx="9">
    <p:extLst>
      <p:ext uri="{19B8F6BF-5375-455C-9EA6-DF929625EA0E}">
        <p15:presenceInfo xmlns:p15="http://schemas.microsoft.com/office/powerpoint/2012/main" userId="c7ff9f6449cbbcfe" providerId="Windows Live"/>
      </p:ext>
    </p:extLst>
  </p:cmAuthor>
  <p:cmAuthor id="4" name="pete" initials="p" lastIdx="65" clrIdx="3">
    <p:extLst>
      <p:ext uri="{19B8F6BF-5375-455C-9EA6-DF929625EA0E}">
        <p15:presenceInfo xmlns:p15="http://schemas.microsoft.com/office/powerpoint/2012/main" userId="pete" providerId="None"/>
      </p:ext>
    </p:extLst>
  </p:cmAuthor>
  <p:cmAuthor id="11" name="Microsoft Office User" initials="MOU" lastIdx="48" clrIdx="1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5" name="Iza Z" initials="IZ" lastIdx="15" clrIdx="4">
    <p:extLst>
      <p:ext uri="{19B8F6BF-5375-455C-9EA6-DF929625EA0E}">
        <p15:presenceInfo xmlns:p15="http://schemas.microsoft.com/office/powerpoint/2012/main" userId="Iza Z" providerId="None"/>
      </p:ext>
    </p:extLst>
  </p:cmAuthor>
  <p:cmAuthor id="6" name="Peter Zv" initials="PZ" lastIdx="7" clrIdx="5">
    <p:extLst>
      <p:ext uri="{19B8F6BF-5375-455C-9EA6-DF929625EA0E}">
        <p15:presenceInfo xmlns:p15="http://schemas.microsoft.com/office/powerpoint/2012/main" userId="Peter Z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AC8"/>
    <a:srgbClr val="F0F0F0"/>
    <a:srgbClr val="32C1E8"/>
    <a:srgbClr val="FFAA00"/>
    <a:srgbClr val="38C9F7"/>
    <a:srgbClr val="29B3CF"/>
    <a:srgbClr val="25ADC5"/>
    <a:srgbClr val="199BA4"/>
    <a:srgbClr val="1EA2B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5388" autoAdjust="0"/>
  </p:normalViewPr>
  <p:slideViewPr>
    <p:cSldViewPr>
      <p:cViewPr varScale="1">
        <p:scale>
          <a:sx n="100" d="100"/>
          <a:sy n="100" d="100"/>
        </p:scale>
        <p:origin x="600" y="72"/>
      </p:cViewPr>
      <p:guideLst>
        <p:guide orient="horz" pos="2341"/>
        <p:guide pos="3840"/>
        <p:guide pos="393"/>
        <p:guide pos="7287"/>
        <p:guide orient="horz" pos="73"/>
        <p:guide orient="horz" pos="709"/>
      </p:guideLst>
    </p:cSldViewPr>
  </p:slideViewPr>
  <p:outlineViewPr>
    <p:cViewPr>
      <p:scale>
        <a:sx n="33" d="100"/>
        <a:sy n="33" d="100"/>
      </p:scale>
      <p:origin x="0" y="-252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/>
              <a:t>Costs by driver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2-480E-B86C-C2938A5619C7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2-480E-B86C-C2938A561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0"/>
        <c:overlap val="-71"/>
        <c:axId val="470334048"/>
        <c:axId val="470330128"/>
      </c:barChart>
      <c:catAx>
        <c:axId val="470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/>
              <a:t>Costs by driver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2-480E-B86C-C2938A5619C7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2-480E-B86C-C2938A561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0"/>
        <c:overlap val="-71"/>
        <c:axId val="470334048"/>
        <c:axId val="470330128"/>
      </c:barChart>
      <c:catAx>
        <c:axId val="470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/>
              <a:t>Costs by driver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E-470A-A5F0-3C6AB5677C78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E-470A-A5F0-3C6AB5677C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470334048"/>
        <c:axId val="470330128"/>
      </c:barChart>
      <c:catAx>
        <c:axId val="470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/>
              <a:t>Costs by driver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1-4498-90FE-5591D53413AA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1-4498-90FE-5591D5341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0"/>
        <c:overlap val="-71"/>
        <c:axId val="470334048"/>
        <c:axId val="470330128"/>
      </c:barChart>
      <c:catAx>
        <c:axId val="470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C-4647-8C03-08853899358E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C-4647-8C03-0885389935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470334048"/>
        <c:axId val="470330128"/>
      </c:barChart>
      <c:catAx>
        <c:axId val="470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A-4BB4-A167-33CFEF5FBB00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A-4BB4-A167-33CFEF5FBB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470334048"/>
        <c:axId val="470330128"/>
      </c:barChart>
      <c:catAx>
        <c:axId val="470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A-4BB4-A167-33CFEF5FBB00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A-4BB4-A167-33CFEF5FBB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470334048"/>
        <c:axId val="470330128"/>
      </c:barChart>
      <c:catAx>
        <c:axId val="47033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Arkusz1!$B$3:$B$5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A-4BB4-A167-33CFEF5FBB00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Arkusz1!$A$3:$A$5</c:f>
              <c:strCache>
                <c:ptCount val="3"/>
                <c:pt idx="0">
                  <c:v>CAPEX</c:v>
                </c:pt>
                <c:pt idx="1">
                  <c:v>PEX</c:v>
                </c:pt>
                <c:pt idx="2">
                  <c:v>OTHER OPEX</c:v>
                </c:pt>
              </c:strCache>
            </c:strRef>
          </c:cat>
          <c:val>
            <c:numRef>
              <c:f>Arkusz1!$C$3:$C$5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A-4BB4-A167-33CFEF5FBB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470334048"/>
        <c:axId val="470330128"/>
      </c:barChart>
      <c:catAx>
        <c:axId val="47033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0330128"/>
        <c:crosses val="autoZero"/>
        <c:auto val="1"/>
        <c:lblAlgn val="ctr"/>
        <c:lblOffset val="100"/>
        <c:noMultiLvlLbl val="0"/>
      </c:catAx>
      <c:valAx>
        <c:axId val="470330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3E4-858B-4E90-BF86-02FFD902A11A}" type="datetimeFigureOut">
              <a:rPr lang="en-GB" smtClean="0"/>
              <a:t>26/06/2023</a:t>
            </a:fld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E90B-753C-4D7C-8C90-FFA3F1A9AC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02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3105-3E44-4539-A34F-154208EA3585}" type="datetimeFigureOut">
              <a:rPr lang="en-GB" smtClean="0"/>
              <a:pPr/>
              <a:t>26/06/2023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2296-402F-4A81-B233-AE178F1D2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9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67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69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85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59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64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Icon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0"/>
            <a:ext cx="8076231" cy="97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24D5-665E-48C6-A25E-B7917C4CFF14}" type="datetime1">
              <a:rPr lang="en-US" smtClean="0"/>
              <a:t>6/26/2023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designed by infoDiagram.com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13941054-445A-4347-922F-5B4B0C34894F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4348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2E31A-E1CA-F644-9D9E-DEA3517AB8CB}"/>
              </a:ext>
            </a:extLst>
          </p:cNvPr>
          <p:cNvGrpSpPr/>
          <p:nvPr userDrawn="1"/>
        </p:nvGrpSpPr>
        <p:grpSpPr>
          <a:xfrm>
            <a:off x="437854" y="256205"/>
            <a:ext cx="11130258" cy="831041"/>
            <a:chOff x="437854" y="256205"/>
            <a:chExt cx="11130258" cy="831041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682D4A77-77A5-81FC-152B-762D8D3594BB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1452356" y="310404"/>
              <a:ext cx="10115756" cy="722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336000" tIns="96000" bIns="96000" anchor="ctr">
              <a:normAutofit/>
            </a:bodyPr>
            <a:lstStyle/>
            <a:p>
              <a:pPr defTabSz="1219170">
                <a:spcBef>
                  <a:spcPct val="20000"/>
                </a:spcBef>
                <a:buClr>
                  <a:srgbClr val="FFAA19"/>
                </a:buClr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0A48EA-B8AB-5D8D-1BE3-88251B17886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37854" y="256205"/>
              <a:ext cx="1193058" cy="831041"/>
            </a:xfrm>
            <a:custGeom>
              <a:avLst/>
              <a:gdLst>
                <a:gd name="connsiteX0" fmla="*/ 408953 w 1193058"/>
                <a:gd name="connsiteY0" fmla="*/ 0 h 831041"/>
                <a:gd name="connsiteX1" fmla="*/ 1039729 w 1193058"/>
                <a:gd name="connsiteY1" fmla="*/ 0 h 831041"/>
                <a:gd name="connsiteX2" fmla="*/ 1039729 w 1193058"/>
                <a:gd name="connsiteY2" fmla="*/ 207683 h 831041"/>
                <a:gd name="connsiteX3" fmla="*/ 1193058 w 1193058"/>
                <a:gd name="connsiteY3" fmla="*/ 407024 h 831041"/>
                <a:gd name="connsiteX4" fmla="*/ 1039729 w 1193058"/>
                <a:gd name="connsiteY4" fmla="*/ 606364 h 831041"/>
                <a:gd name="connsiteX5" fmla="*/ 1039729 w 1193058"/>
                <a:gd name="connsiteY5" fmla="*/ 831041 h 831041"/>
                <a:gd name="connsiteX6" fmla="*/ 415200 w 1193058"/>
                <a:gd name="connsiteY6" fmla="*/ 831041 h 831041"/>
                <a:gd name="connsiteX7" fmla="*/ 408953 w 1193058"/>
                <a:gd name="connsiteY7" fmla="*/ 831041 h 831041"/>
                <a:gd name="connsiteX8" fmla="*/ 408953 w 1193058"/>
                <a:gd name="connsiteY8" fmla="*/ 830411 h 831041"/>
                <a:gd name="connsiteX9" fmla="*/ 331523 w 1193058"/>
                <a:gd name="connsiteY9" fmla="*/ 822606 h 831041"/>
                <a:gd name="connsiteX10" fmla="*/ 0 w 1193058"/>
                <a:gd name="connsiteY10" fmla="*/ 415841 h 831041"/>
                <a:gd name="connsiteX11" fmla="*/ 0 w 1193058"/>
                <a:gd name="connsiteY11" fmla="*/ 415200 h 831041"/>
                <a:gd name="connsiteX12" fmla="*/ 331523 w 1193058"/>
                <a:gd name="connsiteY12" fmla="*/ 8435 h 831041"/>
                <a:gd name="connsiteX13" fmla="*/ 408953 w 1193058"/>
                <a:gd name="connsiteY13" fmla="*/ 630 h 83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3058" h="831041">
                  <a:moveTo>
                    <a:pt x="408953" y="0"/>
                  </a:moveTo>
                  <a:lnTo>
                    <a:pt x="1039729" y="0"/>
                  </a:lnTo>
                  <a:lnTo>
                    <a:pt x="1039729" y="207683"/>
                  </a:lnTo>
                  <a:lnTo>
                    <a:pt x="1193058" y="407024"/>
                  </a:lnTo>
                  <a:lnTo>
                    <a:pt x="1039729" y="606364"/>
                  </a:lnTo>
                  <a:lnTo>
                    <a:pt x="1039729" y="831041"/>
                  </a:lnTo>
                  <a:lnTo>
                    <a:pt x="415200" y="831041"/>
                  </a:lnTo>
                  <a:lnTo>
                    <a:pt x="408953" y="831041"/>
                  </a:lnTo>
                  <a:lnTo>
                    <a:pt x="408953" y="830411"/>
                  </a:lnTo>
                  <a:lnTo>
                    <a:pt x="331523" y="822606"/>
                  </a:lnTo>
                  <a:cubicBezTo>
                    <a:pt x="142323" y="783890"/>
                    <a:pt x="0" y="616486"/>
                    <a:pt x="0" y="415841"/>
                  </a:cubicBezTo>
                  <a:lnTo>
                    <a:pt x="0" y="415200"/>
                  </a:lnTo>
                  <a:cubicBezTo>
                    <a:pt x="0" y="214555"/>
                    <a:pt x="142323" y="47151"/>
                    <a:pt x="331523" y="8435"/>
                  </a:cubicBezTo>
                  <a:lnTo>
                    <a:pt x="408953" y="63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24ACC3"/>
                </a:gs>
                <a:gs pos="0">
                  <a:srgbClr val="199BA4"/>
                </a:gs>
                <a:gs pos="100000">
                  <a:srgbClr val="38C9F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74" y="310404"/>
            <a:ext cx="9896771" cy="72286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13941054-445A-4347-922F-5B4B0C34894F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7195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24D5-665E-48C6-A25E-B7917C4CFF14}" type="datetime1">
              <a:rPr lang="en-US" smtClean="0"/>
              <a:t>6/26/2023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designed by infoDiagram.com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13941054-445A-4347-922F-5B4B0C34894F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41691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6C7C321B-1AAB-4BFF-85C0-0060155B2F6D}"/>
              </a:ext>
            </a:extLst>
          </p:cNvPr>
          <p:cNvSpPr/>
          <p:nvPr userDrawn="1"/>
        </p:nvSpPr>
        <p:spPr>
          <a:xfrm>
            <a:off x="1193827" y="2449589"/>
            <a:ext cx="9822079" cy="24280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245927"/>
            <a:ext cx="9419312" cy="84736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7320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22C226BD-4EA4-4D1E-B62F-BBFFF2179819}" type="datetime1">
              <a:rPr lang="en-US" noProof="0" smtClean="0"/>
              <a:t>6/26/2023</a:t>
            </a:fld>
            <a:endParaRPr lang="en-US" noProof="0" dirty="0"/>
          </a:p>
        </p:txBody>
      </p:sp>
      <p:sp>
        <p:nvSpPr>
          <p:cNvPr id="11" name="Grafika 3">
            <a:extLst>
              <a:ext uri="{FF2B5EF4-FFF2-40B4-BE49-F238E27FC236}">
                <a16:creationId xmlns:a16="http://schemas.microsoft.com/office/drawing/2014/main" id="{C93B92B3-19BF-4BF3-98BD-FF5DFF8313A7}"/>
              </a:ext>
            </a:extLst>
          </p:cNvPr>
          <p:cNvSpPr/>
          <p:nvPr userDrawn="1"/>
        </p:nvSpPr>
        <p:spPr>
          <a:xfrm>
            <a:off x="1184961" y="2449589"/>
            <a:ext cx="9822079" cy="2428036"/>
          </a:xfrm>
          <a:custGeom>
            <a:avLst/>
            <a:gdLst>
              <a:gd name="connsiteX0" fmla="*/ 9725723 w 9822079"/>
              <a:gd name="connsiteY0" fmla="*/ 738926 h 2428036"/>
              <a:gd name="connsiteX1" fmla="*/ 9822080 w 9822079"/>
              <a:gd name="connsiteY1" fmla="*/ 1214018 h 2428036"/>
              <a:gd name="connsiteX2" fmla="*/ 9822080 w 9822079"/>
              <a:gd name="connsiteY2" fmla="*/ 1214018 h 2428036"/>
              <a:gd name="connsiteX3" fmla="*/ 8608635 w 9822079"/>
              <a:gd name="connsiteY3" fmla="*/ 2428037 h 2428036"/>
              <a:gd name="connsiteX4" fmla="*/ 1213445 w 9822079"/>
              <a:gd name="connsiteY4" fmla="*/ 2428037 h 2428036"/>
              <a:gd name="connsiteX5" fmla="*/ 0 w 9822079"/>
              <a:gd name="connsiteY5" fmla="*/ 1214018 h 2428036"/>
              <a:gd name="connsiteX6" fmla="*/ 0 w 9822079"/>
              <a:gd name="connsiteY6" fmla="*/ 1214018 h 2428036"/>
              <a:gd name="connsiteX7" fmla="*/ 1213445 w 9822079"/>
              <a:gd name="connsiteY7" fmla="*/ 0 h 2428036"/>
              <a:gd name="connsiteX8" fmla="*/ 8608635 w 9822079"/>
              <a:gd name="connsiteY8" fmla="*/ 0 h 2428036"/>
              <a:gd name="connsiteX9" fmla="*/ 9422505 w 9822079"/>
              <a:gd name="connsiteY9" fmla="*/ 313351 h 2428036"/>
              <a:gd name="connsiteX10" fmla="*/ 9631087 w 9822079"/>
              <a:gd name="connsiteY10" fmla="*/ 559596 h 2428036"/>
              <a:gd name="connsiteX11" fmla="*/ 9529186 w 9822079"/>
              <a:gd name="connsiteY11" fmla="*/ 422708 h 24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22079" h="2428036">
                <a:moveTo>
                  <a:pt x="9725723" y="738926"/>
                </a:moveTo>
                <a:cubicBezTo>
                  <a:pt x="9787667" y="884800"/>
                  <a:pt x="9822080" y="1045394"/>
                  <a:pt x="9822080" y="1214018"/>
                </a:cubicBezTo>
                <a:lnTo>
                  <a:pt x="9822080" y="1214018"/>
                </a:lnTo>
                <a:cubicBezTo>
                  <a:pt x="9822080" y="1885648"/>
                  <a:pt x="9279882" y="2428037"/>
                  <a:pt x="8608635" y="2428037"/>
                </a:cubicBezTo>
                <a:lnTo>
                  <a:pt x="1213445" y="2428037"/>
                </a:lnTo>
                <a:cubicBezTo>
                  <a:pt x="543345" y="2428037"/>
                  <a:pt x="0" y="1885457"/>
                  <a:pt x="0" y="1214018"/>
                </a:cubicBezTo>
                <a:lnTo>
                  <a:pt x="0" y="1214018"/>
                </a:lnTo>
                <a:cubicBezTo>
                  <a:pt x="0" y="543727"/>
                  <a:pt x="543345" y="0"/>
                  <a:pt x="1213445" y="0"/>
                </a:cubicBezTo>
                <a:lnTo>
                  <a:pt x="8608635" y="0"/>
                </a:lnTo>
                <a:cubicBezTo>
                  <a:pt x="8922176" y="0"/>
                  <a:pt x="9207423" y="118534"/>
                  <a:pt x="9422505" y="313351"/>
                </a:cubicBezTo>
                <a:moveTo>
                  <a:pt x="9631087" y="559596"/>
                </a:moveTo>
                <a:cubicBezTo>
                  <a:pt x="9600306" y="511608"/>
                  <a:pt x="9566275" y="465724"/>
                  <a:pt x="9529186" y="422708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41" y="2564903"/>
            <a:ext cx="8721318" cy="218126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C1EB311-74FD-4E9F-B476-5262B673B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16"/>
          <a:stretch/>
        </p:blipFill>
        <p:spPr>
          <a:xfrm>
            <a:off x="4383313" y="980728"/>
            <a:ext cx="3425373" cy="777818"/>
          </a:xfrm>
          <a:prstGeom prst="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5900A43C-70BC-48D0-A351-1D6031691EB1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82291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245927"/>
            <a:ext cx="9419312" cy="84736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7320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22C226BD-4EA4-4D1E-B62F-BBFFF2179819}" type="datetime1">
              <a:rPr lang="en-US" noProof="0" smtClean="0"/>
              <a:t>6/26/2023</a:t>
            </a:fld>
            <a:endParaRPr lang="en-US" noProof="0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C1EB311-74FD-4E9F-B476-5262B673B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617" y="280036"/>
            <a:ext cx="1247098" cy="417778"/>
          </a:xfrm>
          <a:prstGeom prst="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5900A43C-70BC-48D0-A351-1D6031691EB1}"/>
              </a:ext>
            </a:extLst>
          </p:cNvPr>
          <p:cNvSpPr txBox="1">
            <a:spLocks/>
          </p:cNvSpPr>
          <p:nvPr userDrawn="1"/>
        </p:nvSpPr>
        <p:spPr>
          <a:xfrm>
            <a:off x="9246343" y="6354444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44E29B-1EC6-CA78-C494-DDDAF15DE343}"/>
              </a:ext>
            </a:extLst>
          </p:cNvPr>
          <p:cNvGrpSpPr/>
          <p:nvPr userDrawn="1"/>
        </p:nvGrpSpPr>
        <p:grpSpPr>
          <a:xfrm>
            <a:off x="618478" y="2890571"/>
            <a:ext cx="10955045" cy="1076858"/>
            <a:chOff x="618477" y="3074873"/>
            <a:chExt cx="10955045" cy="1076858"/>
          </a:xfrm>
        </p:grpSpPr>
        <p:sp>
          <p:nvSpPr>
            <p:cNvPr id="3" name="Prostokąt: zaokrąglone rogi 1">
              <a:extLst>
                <a:ext uri="{FF2B5EF4-FFF2-40B4-BE49-F238E27FC236}">
                  <a16:creationId xmlns:a16="http://schemas.microsoft.com/office/drawing/2014/main" id="{A85244F4-153F-A2F7-7787-A972305FA271}"/>
                </a:ext>
              </a:extLst>
            </p:cNvPr>
            <p:cNvSpPr/>
            <p:nvPr userDrawn="1"/>
          </p:nvSpPr>
          <p:spPr>
            <a:xfrm>
              <a:off x="618477" y="3074873"/>
              <a:ext cx="10955045" cy="10768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7000">
                  <a:srgbClr val="24ACC3"/>
                </a:gs>
                <a:gs pos="0">
                  <a:srgbClr val="199BA4"/>
                </a:gs>
                <a:gs pos="100000">
                  <a:srgbClr val="38C9F7"/>
                </a:gs>
              </a:gsLst>
              <a:lin ang="2700000" scaled="1"/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2" name="Grafika 9">
              <a:extLst>
                <a:ext uri="{FF2B5EF4-FFF2-40B4-BE49-F238E27FC236}">
                  <a16:creationId xmlns:a16="http://schemas.microsoft.com/office/drawing/2014/main" id="{304CCC38-56E6-DD0A-7CB0-BAD44C7EC9CA}"/>
                </a:ext>
              </a:extLst>
            </p:cNvPr>
            <p:cNvSpPr/>
            <p:nvPr userDrawn="1"/>
          </p:nvSpPr>
          <p:spPr>
            <a:xfrm>
              <a:off x="620928" y="3085285"/>
              <a:ext cx="10944223" cy="1056034"/>
            </a:xfrm>
            <a:custGeom>
              <a:avLst/>
              <a:gdLst>
                <a:gd name="connsiteX0" fmla="*/ 8155877 w 8187213"/>
                <a:gd name="connsiteY0" fmla="*/ 240411 h 790003"/>
                <a:gd name="connsiteX1" fmla="*/ 8187214 w 8187213"/>
                <a:gd name="connsiteY1" fmla="*/ 395002 h 790003"/>
                <a:gd name="connsiteX2" fmla="*/ 8187214 w 8187213"/>
                <a:gd name="connsiteY2" fmla="*/ 395002 h 790003"/>
                <a:gd name="connsiteX3" fmla="*/ 7792403 w 8187213"/>
                <a:gd name="connsiteY3" fmla="*/ 790004 h 790003"/>
                <a:gd name="connsiteX4" fmla="*/ 394811 w 8187213"/>
                <a:gd name="connsiteY4" fmla="*/ 790004 h 790003"/>
                <a:gd name="connsiteX5" fmla="*/ 0 w 8187213"/>
                <a:gd name="connsiteY5" fmla="*/ 395002 h 790003"/>
                <a:gd name="connsiteX6" fmla="*/ 0 w 8187213"/>
                <a:gd name="connsiteY6" fmla="*/ 395002 h 790003"/>
                <a:gd name="connsiteX7" fmla="*/ 394811 w 8187213"/>
                <a:gd name="connsiteY7" fmla="*/ 0 h 790003"/>
                <a:gd name="connsiteX8" fmla="*/ 7792403 w 8187213"/>
                <a:gd name="connsiteY8" fmla="*/ 0 h 790003"/>
                <a:gd name="connsiteX9" fmla="*/ 8057198 w 8187213"/>
                <a:gd name="connsiteY9" fmla="*/ 101918 h 790003"/>
                <a:gd name="connsiteX10" fmla="*/ 8125016 w 8187213"/>
                <a:gd name="connsiteY10" fmla="*/ 182023 h 790003"/>
                <a:gd name="connsiteX11" fmla="*/ 8091869 w 8187213"/>
                <a:gd name="connsiteY11" fmla="*/ 137446 h 79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7213" h="790003">
                  <a:moveTo>
                    <a:pt x="8155877" y="240411"/>
                  </a:moveTo>
                  <a:cubicBezTo>
                    <a:pt x="8176070" y="287846"/>
                    <a:pt x="8187214" y="340138"/>
                    <a:pt x="8187214" y="395002"/>
                  </a:cubicBezTo>
                  <a:lnTo>
                    <a:pt x="8187214" y="395002"/>
                  </a:lnTo>
                  <a:cubicBezTo>
                    <a:pt x="8187214" y="613505"/>
                    <a:pt x="8010811" y="790004"/>
                    <a:pt x="7792403" y="790004"/>
                  </a:cubicBezTo>
                  <a:lnTo>
                    <a:pt x="394811" y="790004"/>
                  </a:lnTo>
                  <a:cubicBezTo>
                    <a:pt x="176784" y="790004"/>
                    <a:pt x="0" y="613505"/>
                    <a:pt x="0" y="395002"/>
                  </a:cubicBezTo>
                  <a:lnTo>
                    <a:pt x="0" y="395002"/>
                  </a:lnTo>
                  <a:cubicBezTo>
                    <a:pt x="0" y="176879"/>
                    <a:pt x="176784" y="0"/>
                    <a:pt x="394811" y="0"/>
                  </a:cubicBezTo>
                  <a:lnTo>
                    <a:pt x="7792403" y="0"/>
                  </a:lnTo>
                  <a:cubicBezTo>
                    <a:pt x="7894415" y="0"/>
                    <a:pt x="7987189" y="38576"/>
                    <a:pt x="8057198" y="101918"/>
                  </a:cubicBezTo>
                  <a:moveTo>
                    <a:pt x="8125016" y="182023"/>
                  </a:moveTo>
                  <a:cubicBezTo>
                    <a:pt x="8115014" y="166402"/>
                    <a:pt x="8103870" y="151448"/>
                    <a:pt x="8091869" y="137446"/>
                  </a:cubicBez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41" y="2917135"/>
            <a:ext cx="8721318" cy="102373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10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04E8429-FC88-45DA-A310-6806AA5C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FB403B1-4F5E-48DD-8A9E-BD2B471CB3E4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43459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04E8429-FC88-45DA-A310-6806AA5C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FB403B1-4F5E-48DD-8A9E-BD2B471CB3E4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© design &amp; tips by infoDiagram.com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7B88E-C426-E0AF-7A91-2ADE225D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1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fika 9">
            <a:extLst>
              <a:ext uri="{FF2B5EF4-FFF2-40B4-BE49-F238E27FC236}">
                <a16:creationId xmlns:a16="http://schemas.microsoft.com/office/drawing/2014/main" id="{AA973136-4D40-44ED-A0B3-56098760A27E}"/>
              </a:ext>
            </a:extLst>
          </p:cNvPr>
          <p:cNvSpPr/>
          <p:nvPr userDrawn="1"/>
        </p:nvSpPr>
        <p:spPr>
          <a:xfrm>
            <a:off x="623887" y="171744"/>
            <a:ext cx="10944223" cy="1056034"/>
          </a:xfrm>
          <a:custGeom>
            <a:avLst/>
            <a:gdLst>
              <a:gd name="connsiteX0" fmla="*/ 8155877 w 8187213"/>
              <a:gd name="connsiteY0" fmla="*/ 240411 h 790003"/>
              <a:gd name="connsiteX1" fmla="*/ 8187214 w 8187213"/>
              <a:gd name="connsiteY1" fmla="*/ 395002 h 790003"/>
              <a:gd name="connsiteX2" fmla="*/ 8187214 w 8187213"/>
              <a:gd name="connsiteY2" fmla="*/ 395002 h 790003"/>
              <a:gd name="connsiteX3" fmla="*/ 7792403 w 8187213"/>
              <a:gd name="connsiteY3" fmla="*/ 790004 h 790003"/>
              <a:gd name="connsiteX4" fmla="*/ 394811 w 8187213"/>
              <a:gd name="connsiteY4" fmla="*/ 790004 h 790003"/>
              <a:gd name="connsiteX5" fmla="*/ 0 w 8187213"/>
              <a:gd name="connsiteY5" fmla="*/ 395002 h 790003"/>
              <a:gd name="connsiteX6" fmla="*/ 0 w 8187213"/>
              <a:gd name="connsiteY6" fmla="*/ 395002 h 790003"/>
              <a:gd name="connsiteX7" fmla="*/ 394811 w 8187213"/>
              <a:gd name="connsiteY7" fmla="*/ 0 h 790003"/>
              <a:gd name="connsiteX8" fmla="*/ 7792403 w 8187213"/>
              <a:gd name="connsiteY8" fmla="*/ 0 h 790003"/>
              <a:gd name="connsiteX9" fmla="*/ 8057198 w 8187213"/>
              <a:gd name="connsiteY9" fmla="*/ 101918 h 790003"/>
              <a:gd name="connsiteX10" fmla="*/ 8125016 w 8187213"/>
              <a:gd name="connsiteY10" fmla="*/ 182023 h 790003"/>
              <a:gd name="connsiteX11" fmla="*/ 8091869 w 8187213"/>
              <a:gd name="connsiteY11" fmla="*/ 137446 h 79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7213" h="790003">
                <a:moveTo>
                  <a:pt x="8155877" y="240411"/>
                </a:moveTo>
                <a:cubicBezTo>
                  <a:pt x="8176070" y="287846"/>
                  <a:pt x="8187214" y="340138"/>
                  <a:pt x="8187214" y="395002"/>
                </a:cubicBezTo>
                <a:lnTo>
                  <a:pt x="8187214" y="395002"/>
                </a:lnTo>
                <a:cubicBezTo>
                  <a:pt x="8187214" y="613505"/>
                  <a:pt x="8010811" y="790004"/>
                  <a:pt x="7792403" y="790004"/>
                </a:cubicBezTo>
                <a:lnTo>
                  <a:pt x="394811" y="790004"/>
                </a:lnTo>
                <a:cubicBezTo>
                  <a:pt x="176784" y="790004"/>
                  <a:pt x="0" y="613505"/>
                  <a:pt x="0" y="395002"/>
                </a:cubicBezTo>
                <a:lnTo>
                  <a:pt x="0" y="395002"/>
                </a:lnTo>
                <a:cubicBezTo>
                  <a:pt x="0" y="176879"/>
                  <a:pt x="176784" y="0"/>
                  <a:pt x="394811" y="0"/>
                </a:cubicBezTo>
                <a:lnTo>
                  <a:pt x="7792403" y="0"/>
                </a:lnTo>
                <a:cubicBezTo>
                  <a:pt x="7894415" y="0"/>
                  <a:pt x="7987189" y="38576"/>
                  <a:pt x="8057198" y="101918"/>
                </a:cubicBezTo>
                <a:moveTo>
                  <a:pt x="8125016" y="182023"/>
                </a:moveTo>
                <a:cubicBezTo>
                  <a:pt x="8115014" y="166402"/>
                  <a:pt x="8103870" y="151448"/>
                  <a:pt x="8091869" y="137446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1750" cap="rnd">
            <a:gradFill flip="none" rotWithShape="1">
              <a:gsLst>
                <a:gs pos="67000">
                  <a:srgbClr val="23AABE"/>
                </a:gs>
                <a:gs pos="100000">
                  <a:srgbClr val="199BA4"/>
                </a:gs>
                <a:gs pos="0">
                  <a:srgbClr val="38C9F7"/>
                </a:gs>
              </a:gsLst>
              <a:lin ang="13500000" scaled="1"/>
              <a:tileRect/>
            </a:gra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6149-D9DB-4110-BE38-E3F6E4BC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226461"/>
            <a:ext cx="10947022" cy="972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noProof="0" dirty="0"/>
              <a:t>Write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43A4-A38A-42F0-B552-F0A92F18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784"/>
            <a:ext cx="10944225" cy="482453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0776-F1A8-4911-A447-3C456A482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67608" y="6446006"/>
            <a:ext cx="108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B777-DEA0-4805-9FDB-604EDBAF552E}" type="datetime1">
              <a:rPr lang="en-US" noProof="0" smtClean="0"/>
              <a:t>6/26/2023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5E99-3851-4853-A693-D2F34F1D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8944" y="6445302"/>
            <a:ext cx="4894112" cy="382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designed by infoDiagram.com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0682-E008-4E8D-9CC5-59A9D1A1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0" y="6446006"/>
            <a:ext cx="555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0" name="Grupa 39"/>
          <p:cNvGrpSpPr/>
          <p:nvPr userDrawn="1"/>
        </p:nvGrpSpPr>
        <p:grpSpPr>
          <a:xfrm>
            <a:off x="0" y="0"/>
            <a:ext cx="121194" cy="972000"/>
            <a:chOff x="672539" y="397517"/>
            <a:chExt cx="121194" cy="972000"/>
          </a:xfrm>
          <a:solidFill>
            <a:schemeClr val="bg1"/>
          </a:solidFill>
        </p:grpSpPr>
        <p:sp>
          <p:nvSpPr>
            <p:cNvPr id="41" name="Prostokąt 40"/>
            <p:cNvSpPr/>
            <p:nvPr/>
          </p:nvSpPr>
          <p:spPr>
            <a:xfrm>
              <a:off x="672539" y="397517"/>
              <a:ext cx="54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Trójkąt równoramienny 41"/>
            <p:cNvSpPr/>
            <p:nvPr/>
          </p:nvSpPr>
          <p:spPr>
            <a:xfrm rot="5400000">
              <a:off x="596882" y="834256"/>
              <a:ext cx="295180" cy="9852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8" name="Prostokąt 47"/>
          <p:cNvSpPr/>
          <p:nvPr/>
        </p:nvSpPr>
        <p:spPr>
          <a:xfrm flipH="1">
            <a:off x="12138000" y="6372000"/>
            <a:ext cx="5400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Symbol zastępczy stopki 4">
            <a:extLst>
              <a:ext uri="{FF2B5EF4-FFF2-40B4-BE49-F238E27FC236}">
                <a16:creationId xmlns:a16="http://schemas.microsoft.com/office/drawing/2014/main" id="{076A967C-F0E0-4590-AA4D-A3136A1635BB}"/>
              </a:ext>
            </a:extLst>
          </p:cNvPr>
          <p:cNvSpPr txBox="1">
            <a:spLocks/>
          </p:cNvSpPr>
          <p:nvPr userDrawn="1"/>
        </p:nvSpPr>
        <p:spPr>
          <a:xfrm>
            <a:off x="9246343" y="6414163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24069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689" r:id="rId2"/>
    <p:sldLayoutId id="2147483746" r:id="rId3"/>
    <p:sldLayoutId id="2147483677" r:id="rId4"/>
    <p:sldLayoutId id="2147483702" r:id="rId5"/>
    <p:sldLayoutId id="2147483699" r:id="rId6"/>
    <p:sldLayoutId id="2147483762" r:id="rId7"/>
  </p:sldLayoutIdLst>
  <p:hf sldNum="0"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www.infodiagram.com/?utm_source=product_pptx&amp;utm_medium=file&amp;utm_campaign=webinar1&amp;utm_term=webinar1_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www.infodiagram.com/?utm_source=product_pptx&amp;utm_medium=file&amp;utm_campaign=webinar1&amp;utm_term=webinar1_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diagram.com/?utm_source=product_pptx&amp;utm_medium=file&amp;utm_campaign=webinar2&amp;utm_term=webinar2_ppt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hyperlink" Target="https://www.infodiagram.com/checkout/order?bundle=webinar-bar-charts-exclusive-promo" TargetMode="External"/><Relationship Id="rId10" Type="http://schemas.openxmlformats.org/officeDocument/2006/relationships/hyperlink" Target="https://www.infodiagram.com/checkout/order?bundle=webinar-tables-exclusive-promo&amp;utm_source=product_pptx&amp;utm_medium=file&amp;utm_campaign=webinar2&amp;utm_term=webinar2_pptx" TargetMode="External"/><Relationship Id="rId4" Type="http://schemas.openxmlformats.org/officeDocument/2006/relationships/image" Target="../media/image13.emf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infodiagram.com/training_interes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ello@infoDiagram.com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sites.infodiagram.com/training_interested?utm_source=product_pptx&amp;utm_medium=file&amp;utm_campaign=webinar2&amp;utm_term=webinar2_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infoDiagra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diagram.com/?utm_source=product_pptx&amp;utm_medium=file&amp;utm_campaign=webinar1&amp;utm_term=webinar1_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diagram.com/?utm_source=product_pptx&amp;utm_medium=file&amp;utm_campaign=webinar1&amp;utm_term=webinar1_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diagram.com/?utm_source=product_pptx&amp;utm_medium=file&amp;utm_campaign=webinar2&amp;utm_term=webinar2_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A695234D-22B4-4BA5-B693-A64061EC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085184"/>
            <a:ext cx="9419312" cy="8473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Webinar Exercise &amp; Graphics Material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A49C33-347A-4804-9418-3BCC85CDB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Creative Bar Charts </a:t>
            </a:r>
            <a:br>
              <a:rPr lang="en-US" sz="5400"/>
            </a:br>
            <a:r>
              <a:rPr lang="en-US" sz="4000"/>
              <a:t>in </a:t>
            </a:r>
            <a:r>
              <a:rPr lang="en-US" sz="4000" dirty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9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44">
            <a:extLst>
              <a:ext uri="{FF2B5EF4-FFF2-40B4-BE49-F238E27FC236}">
                <a16:creationId xmlns:a16="http://schemas.microsoft.com/office/drawing/2014/main" id="{7CDD547E-368D-CC71-7966-917C40A31715}"/>
              </a:ext>
            </a:extLst>
          </p:cNvPr>
          <p:cNvGrpSpPr/>
          <p:nvPr/>
        </p:nvGrpSpPr>
        <p:grpSpPr>
          <a:xfrm>
            <a:off x="2751993" y="4725144"/>
            <a:ext cx="8160083" cy="3573466"/>
            <a:chOff x="3408027" y="1125538"/>
            <a:chExt cx="8160083" cy="3573466"/>
          </a:xfrm>
        </p:grpSpPr>
        <p:grpSp>
          <p:nvGrpSpPr>
            <p:cNvPr id="21" name="Grupa 2">
              <a:extLst>
                <a:ext uri="{FF2B5EF4-FFF2-40B4-BE49-F238E27FC236}">
                  <a16:creationId xmlns:a16="http://schemas.microsoft.com/office/drawing/2014/main" id="{B5CA40FA-CC36-19E0-7DB3-DF1013D5D4B5}"/>
                </a:ext>
              </a:extLst>
            </p:cNvPr>
            <p:cNvGrpSpPr/>
            <p:nvPr/>
          </p:nvGrpSpPr>
          <p:grpSpPr>
            <a:xfrm>
              <a:off x="8976318" y="1125538"/>
              <a:ext cx="2591792" cy="3573465"/>
              <a:chOff x="8976318" y="1125538"/>
              <a:chExt cx="2591792" cy="3573465"/>
            </a:xfrm>
          </p:grpSpPr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A8F334BA-0E61-A731-FEF7-772CD6E16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8584701" y="1715594"/>
                <a:ext cx="3375026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6" name="Grupa 4">
                <a:extLst>
                  <a:ext uri="{FF2B5EF4-FFF2-40B4-BE49-F238E27FC236}">
                    <a16:creationId xmlns:a16="http://schemas.microsoft.com/office/drawing/2014/main" id="{8F285D88-2EE6-EC9B-1BFA-AFF498DF6C63}"/>
                  </a:ext>
                </a:extLst>
              </p:cNvPr>
              <p:cNvGrpSpPr/>
              <p:nvPr/>
            </p:nvGrpSpPr>
            <p:grpSpPr>
              <a:xfrm>
                <a:off x="9108776" y="1125538"/>
                <a:ext cx="2459334" cy="1064456"/>
                <a:chOff x="9108776" y="1125538"/>
                <a:chExt cx="2459334" cy="1064456"/>
              </a:xfrm>
            </p:grpSpPr>
            <p:sp>
              <p:nvSpPr>
                <p:cNvPr id="47" name="pole tekstowe 5">
                  <a:extLst>
                    <a:ext uri="{FF2B5EF4-FFF2-40B4-BE49-F238E27FC236}">
                      <a16:creationId xmlns:a16="http://schemas.microsoft.com/office/drawing/2014/main" id="{16E6A301-57E6-0786-22CC-C820D18023D1}"/>
                    </a:ext>
                  </a:extLst>
                </p:cNvPr>
                <p:cNvSpPr txBox="1"/>
                <p:nvPr/>
              </p:nvSpPr>
              <p:spPr>
                <a:xfrm>
                  <a:off x="9912420" y="1323975"/>
                  <a:ext cx="1655690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chemeClr val="tx2"/>
                      </a:solidFill>
                    </a:rPr>
                    <a:t>Other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 </a:t>
                  </a:r>
                  <a:br>
                    <a:rPr lang="en-US" sz="2000" dirty="0">
                      <a:solidFill>
                        <a:schemeClr val="tx2"/>
                      </a:solidFill>
                    </a:rPr>
                  </a:br>
                  <a:r>
                    <a:rPr lang="en-US" sz="2400" dirty="0">
                      <a:solidFill>
                        <a:schemeClr val="tx2"/>
                      </a:solidFill>
                    </a:rPr>
                    <a:t>OPEX</a:t>
                  </a:r>
                </a:p>
              </p:txBody>
            </p:sp>
            <p:grpSp>
              <p:nvGrpSpPr>
                <p:cNvPr id="48" name="Grupa 6">
                  <a:extLst>
                    <a:ext uri="{FF2B5EF4-FFF2-40B4-BE49-F238E27FC236}">
                      <a16:creationId xmlns:a16="http://schemas.microsoft.com/office/drawing/2014/main" id="{E0A0E265-1B46-B6B3-4EE2-CFB72DF6E2FB}"/>
                    </a:ext>
                  </a:extLst>
                </p:cNvPr>
                <p:cNvGrpSpPr/>
                <p:nvPr/>
              </p:nvGrpSpPr>
              <p:grpSpPr>
                <a:xfrm>
                  <a:off x="9108776" y="1125538"/>
                  <a:ext cx="803648" cy="1064456"/>
                  <a:chOff x="9108776" y="1125538"/>
                  <a:chExt cx="803648" cy="1064456"/>
                </a:xfrm>
              </p:grpSpPr>
              <p:grpSp>
                <p:nvGrpSpPr>
                  <p:cNvPr id="49" name="Grupa 7">
                    <a:extLst>
                      <a:ext uri="{FF2B5EF4-FFF2-40B4-BE49-F238E27FC236}">
                        <a16:creationId xmlns:a16="http://schemas.microsoft.com/office/drawing/2014/main" id="{0DC1332C-3A0E-7B55-7BA5-589D26C3A22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978372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51" name="Freeform 22">
                      <a:extLst>
                        <a:ext uri="{FF2B5EF4-FFF2-40B4-BE49-F238E27FC236}">
                          <a16:creationId xmlns:a16="http://schemas.microsoft.com/office/drawing/2014/main" id="{44AAD585-A05A-BEBB-522B-B7E93FDA0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52" name="Freeform 22">
                      <a:extLst>
                        <a:ext uri="{FF2B5EF4-FFF2-40B4-BE49-F238E27FC236}">
                          <a16:creationId xmlns:a16="http://schemas.microsoft.com/office/drawing/2014/main" id="{FF56DA67-9468-5DA9-0B26-6DD1ADF105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50" name="Freeform 6">
                    <a:extLst>
                      <a:ext uri="{FF2B5EF4-FFF2-40B4-BE49-F238E27FC236}">
                        <a16:creationId xmlns:a16="http://schemas.microsoft.com/office/drawing/2014/main" id="{A13CCFC7-E441-C7D5-A27D-8BE288FEE03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9280513" y="1281213"/>
                    <a:ext cx="460171" cy="550800"/>
                  </a:xfrm>
                  <a:custGeom>
                    <a:avLst/>
                    <a:gdLst>
                      <a:gd name="T0" fmla="*/ 1144 w 1580"/>
                      <a:gd name="T1" fmla="*/ 1812 h 1890"/>
                      <a:gd name="T2" fmla="*/ 850 w 1580"/>
                      <a:gd name="T3" fmla="*/ 1890 h 1890"/>
                      <a:gd name="T4" fmla="*/ 301 w 1580"/>
                      <a:gd name="T5" fmla="*/ 1732 h 1890"/>
                      <a:gd name="T6" fmla="*/ 212 w 1580"/>
                      <a:gd name="T7" fmla="*/ 880 h 1890"/>
                      <a:gd name="T8" fmla="*/ 473 w 1580"/>
                      <a:gd name="T9" fmla="*/ 433 h 1890"/>
                      <a:gd name="T10" fmla="*/ 1069 w 1580"/>
                      <a:gd name="T11" fmla="*/ 433 h 1890"/>
                      <a:gd name="T12" fmla="*/ 1185 w 1580"/>
                      <a:gd name="T13" fmla="*/ 557 h 1890"/>
                      <a:gd name="T14" fmla="*/ 1340 w 1580"/>
                      <a:gd name="T15" fmla="*/ 849 h 1890"/>
                      <a:gd name="T16" fmla="*/ 1096 w 1580"/>
                      <a:gd name="T17" fmla="*/ 323 h 1890"/>
                      <a:gd name="T18" fmla="*/ 1275 w 1580"/>
                      <a:gd name="T19" fmla="*/ 117 h 1890"/>
                      <a:gd name="T20" fmla="*/ 1103 w 1580"/>
                      <a:gd name="T21" fmla="*/ 76 h 1890"/>
                      <a:gd name="T22" fmla="*/ 994 w 1580"/>
                      <a:gd name="T23" fmla="*/ 165 h 1890"/>
                      <a:gd name="T24" fmla="*/ 994 w 1580"/>
                      <a:gd name="T25" fmla="*/ 55 h 1890"/>
                      <a:gd name="T26" fmla="*/ 829 w 1580"/>
                      <a:gd name="T27" fmla="*/ 14 h 1890"/>
                      <a:gd name="T28" fmla="*/ 692 w 1580"/>
                      <a:gd name="T29" fmla="*/ 42 h 1890"/>
                      <a:gd name="T30" fmla="*/ 671 w 1580"/>
                      <a:gd name="T31" fmla="*/ 152 h 1890"/>
                      <a:gd name="T32" fmla="*/ 589 w 1580"/>
                      <a:gd name="T33" fmla="*/ 55 h 1890"/>
                      <a:gd name="T34" fmla="*/ 377 w 1580"/>
                      <a:gd name="T35" fmla="*/ 117 h 1890"/>
                      <a:gd name="T36" fmla="*/ 473 w 1580"/>
                      <a:gd name="T37" fmla="*/ 323 h 1890"/>
                      <a:gd name="T38" fmla="*/ 1178 w 1580"/>
                      <a:gd name="T39" fmla="*/ 1635 h 1890"/>
                      <a:gd name="T40" fmla="*/ 1568 w 1580"/>
                      <a:gd name="T41" fmla="*/ 1559 h 1890"/>
                      <a:gd name="T42" fmla="*/ 1224 w 1580"/>
                      <a:gd name="T43" fmla="*/ 1266 h 1890"/>
                      <a:gd name="T44" fmla="*/ 1516 w 1580"/>
                      <a:gd name="T45" fmla="*/ 1161 h 1890"/>
                      <a:gd name="T46" fmla="*/ 1370 w 1580"/>
                      <a:gd name="T47" fmla="*/ 1107 h 1890"/>
                      <a:gd name="T48" fmla="*/ 1370 w 1580"/>
                      <a:gd name="T49" fmla="*/ 992 h 1890"/>
                      <a:gd name="T50" fmla="*/ 1370 w 1580"/>
                      <a:gd name="T51" fmla="*/ 1822 h 1890"/>
                      <a:gd name="T52" fmla="*/ 1370 w 1580"/>
                      <a:gd name="T53" fmla="*/ 1708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80" h="1890">
                        <a:moveTo>
                          <a:pt x="1144" y="1812"/>
                        </a:moveTo>
                        <a:cubicBezTo>
                          <a:pt x="1038" y="1864"/>
                          <a:pt x="925" y="1887"/>
                          <a:pt x="850" y="1890"/>
                        </a:cubicBezTo>
                        <a:cubicBezTo>
                          <a:pt x="713" y="1890"/>
                          <a:pt x="473" y="1863"/>
                          <a:pt x="301" y="1732"/>
                        </a:cubicBezTo>
                        <a:cubicBezTo>
                          <a:pt x="0" y="1499"/>
                          <a:pt x="144" y="1052"/>
                          <a:pt x="212" y="880"/>
                        </a:cubicBezTo>
                        <a:cubicBezTo>
                          <a:pt x="260" y="743"/>
                          <a:pt x="418" y="468"/>
                          <a:pt x="473" y="433"/>
                        </a:cubicBezTo>
                        <a:cubicBezTo>
                          <a:pt x="527" y="399"/>
                          <a:pt x="1048" y="426"/>
                          <a:pt x="1069" y="433"/>
                        </a:cubicBezTo>
                        <a:cubicBezTo>
                          <a:pt x="1083" y="440"/>
                          <a:pt x="1131" y="488"/>
                          <a:pt x="1185" y="557"/>
                        </a:cubicBezTo>
                        <a:cubicBezTo>
                          <a:pt x="1185" y="557"/>
                          <a:pt x="1296" y="687"/>
                          <a:pt x="1340" y="849"/>
                        </a:cubicBezTo>
                        <a:moveTo>
                          <a:pt x="1096" y="323"/>
                        </a:moveTo>
                        <a:cubicBezTo>
                          <a:pt x="1185" y="241"/>
                          <a:pt x="1275" y="152"/>
                          <a:pt x="1275" y="117"/>
                        </a:cubicBezTo>
                        <a:cubicBezTo>
                          <a:pt x="1268" y="83"/>
                          <a:pt x="1103" y="76"/>
                          <a:pt x="1103" y="76"/>
                        </a:cubicBezTo>
                        <a:cubicBezTo>
                          <a:pt x="994" y="165"/>
                          <a:pt x="994" y="165"/>
                          <a:pt x="994" y="165"/>
                        </a:cubicBezTo>
                        <a:cubicBezTo>
                          <a:pt x="994" y="165"/>
                          <a:pt x="987" y="83"/>
                          <a:pt x="994" y="55"/>
                        </a:cubicBezTo>
                        <a:cubicBezTo>
                          <a:pt x="1000" y="28"/>
                          <a:pt x="918" y="28"/>
                          <a:pt x="829" y="14"/>
                        </a:cubicBezTo>
                        <a:cubicBezTo>
                          <a:pt x="740" y="0"/>
                          <a:pt x="706" y="7"/>
                          <a:pt x="692" y="42"/>
                        </a:cubicBezTo>
                        <a:cubicBezTo>
                          <a:pt x="685" y="83"/>
                          <a:pt x="671" y="152"/>
                          <a:pt x="671" y="152"/>
                        </a:cubicBezTo>
                        <a:cubicBezTo>
                          <a:pt x="671" y="152"/>
                          <a:pt x="610" y="69"/>
                          <a:pt x="589" y="55"/>
                        </a:cubicBezTo>
                        <a:cubicBezTo>
                          <a:pt x="562" y="48"/>
                          <a:pt x="445" y="55"/>
                          <a:pt x="377" y="117"/>
                        </a:cubicBezTo>
                        <a:cubicBezTo>
                          <a:pt x="315" y="179"/>
                          <a:pt x="473" y="323"/>
                          <a:pt x="473" y="323"/>
                        </a:cubicBezTo>
                        <a:moveTo>
                          <a:pt x="1178" y="1635"/>
                        </a:moveTo>
                        <a:cubicBezTo>
                          <a:pt x="1247" y="1740"/>
                          <a:pt x="1557" y="1746"/>
                          <a:pt x="1568" y="1559"/>
                        </a:cubicBezTo>
                        <a:cubicBezTo>
                          <a:pt x="1580" y="1348"/>
                          <a:pt x="1230" y="1442"/>
                          <a:pt x="1224" y="1266"/>
                        </a:cubicBezTo>
                        <a:cubicBezTo>
                          <a:pt x="1212" y="1056"/>
                          <a:pt x="1481" y="1091"/>
                          <a:pt x="1516" y="1161"/>
                        </a:cubicBezTo>
                        <a:moveTo>
                          <a:pt x="1370" y="1107"/>
                        </a:moveTo>
                        <a:cubicBezTo>
                          <a:pt x="1370" y="992"/>
                          <a:pt x="1370" y="992"/>
                          <a:pt x="1370" y="992"/>
                        </a:cubicBezTo>
                        <a:moveTo>
                          <a:pt x="1370" y="1822"/>
                        </a:moveTo>
                        <a:cubicBezTo>
                          <a:pt x="1370" y="1708"/>
                          <a:pt x="1370" y="1708"/>
                          <a:pt x="1370" y="170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2" name="Grupa 11">
              <a:extLst>
                <a:ext uri="{FF2B5EF4-FFF2-40B4-BE49-F238E27FC236}">
                  <a16:creationId xmlns:a16="http://schemas.microsoft.com/office/drawing/2014/main" id="{9722E592-0B70-C889-D100-862C8B3CFF56}"/>
                </a:ext>
              </a:extLst>
            </p:cNvPr>
            <p:cNvGrpSpPr/>
            <p:nvPr/>
          </p:nvGrpSpPr>
          <p:grpSpPr>
            <a:xfrm>
              <a:off x="3408027" y="1125538"/>
              <a:ext cx="2591791" cy="3573466"/>
              <a:chOff x="3408027" y="1125538"/>
              <a:chExt cx="2591791" cy="3573466"/>
            </a:xfrm>
          </p:grpSpPr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EED81BBF-758B-6320-0ECE-82571852E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3016409" y="1715595"/>
                <a:ext cx="3375027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" name="Grupa 13">
                <a:extLst>
                  <a:ext uri="{FF2B5EF4-FFF2-40B4-BE49-F238E27FC236}">
                    <a16:creationId xmlns:a16="http://schemas.microsoft.com/office/drawing/2014/main" id="{A9C16B88-5B8F-93BA-B8FF-6AAF73EE1B16}"/>
                  </a:ext>
                </a:extLst>
              </p:cNvPr>
              <p:cNvGrpSpPr/>
              <p:nvPr/>
            </p:nvGrpSpPr>
            <p:grpSpPr>
              <a:xfrm>
                <a:off x="3544338" y="1125538"/>
                <a:ext cx="2455479" cy="1064456"/>
                <a:chOff x="3544338" y="1125538"/>
                <a:chExt cx="2455479" cy="1064456"/>
              </a:xfrm>
            </p:grpSpPr>
            <p:sp>
              <p:nvSpPr>
                <p:cNvPr id="39" name="pole tekstowe 14">
                  <a:extLst>
                    <a:ext uri="{FF2B5EF4-FFF2-40B4-BE49-F238E27FC236}">
                      <a16:creationId xmlns:a16="http://schemas.microsoft.com/office/drawing/2014/main" id="{165C66D7-9F6C-04D0-A470-45162B87A0D8}"/>
                    </a:ext>
                  </a:extLst>
                </p:cNvPr>
                <p:cNvSpPr txBox="1"/>
                <p:nvPr/>
              </p:nvSpPr>
              <p:spPr>
                <a:xfrm>
                  <a:off x="4347985" y="1323975"/>
                  <a:ext cx="1651832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/>
                      </a:solidFill>
                    </a:rPr>
                    <a:t>CAPEX</a:t>
                  </a:r>
                </a:p>
              </p:txBody>
            </p:sp>
            <p:grpSp>
              <p:nvGrpSpPr>
                <p:cNvPr id="40" name="Grupa 15">
                  <a:extLst>
                    <a:ext uri="{FF2B5EF4-FFF2-40B4-BE49-F238E27FC236}">
                      <a16:creationId xmlns:a16="http://schemas.microsoft.com/office/drawing/2014/main" id="{6EBB522C-C8E2-6BD6-8EE2-DFA914399B53}"/>
                    </a:ext>
                  </a:extLst>
                </p:cNvPr>
                <p:cNvGrpSpPr/>
                <p:nvPr/>
              </p:nvGrpSpPr>
              <p:grpSpPr>
                <a:xfrm>
                  <a:off x="3544338" y="1125538"/>
                  <a:ext cx="803648" cy="1064456"/>
                  <a:chOff x="832506" y="1125538"/>
                  <a:chExt cx="803648" cy="1064456"/>
                </a:xfrm>
              </p:grpSpPr>
              <p:grpSp>
                <p:nvGrpSpPr>
                  <p:cNvPr id="41" name="Grupa 16">
                    <a:extLst>
                      <a:ext uri="{FF2B5EF4-FFF2-40B4-BE49-F238E27FC236}">
                        <a16:creationId xmlns:a16="http://schemas.microsoft.com/office/drawing/2014/main" id="{DC886B61-534D-3D99-F87B-5DBFB2102F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02102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43" name="Freeform 22">
                      <a:extLst>
                        <a:ext uri="{FF2B5EF4-FFF2-40B4-BE49-F238E27FC236}">
                          <a16:creationId xmlns:a16="http://schemas.microsoft.com/office/drawing/2014/main" id="{D399C395-C603-4A83-1C05-9959B79CE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Freeform 22">
                      <a:extLst>
                        <a:ext uri="{FF2B5EF4-FFF2-40B4-BE49-F238E27FC236}">
                          <a16:creationId xmlns:a16="http://schemas.microsoft.com/office/drawing/2014/main" id="{63371D82-8C77-3F1B-8268-F0DE1214B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42" name="Freeform 5">
                    <a:extLst>
                      <a:ext uri="{FF2B5EF4-FFF2-40B4-BE49-F238E27FC236}">
                        <a16:creationId xmlns:a16="http://schemas.microsoft.com/office/drawing/2014/main" id="{AD24676F-3ADE-1ED2-FC5B-BB8A2C9D3623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948619" y="1316787"/>
                    <a:ext cx="601733" cy="432000"/>
                  </a:xfrm>
                  <a:custGeom>
                    <a:avLst/>
                    <a:gdLst>
                      <a:gd name="T0" fmla="*/ 120 w 439"/>
                      <a:gd name="T1" fmla="*/ 280 h 314"/>
                      <a:gd name="T2" fmla="*/ 10 w 439"/>
                      <a:gd name="T3" fmla="*/ 280 h 314"/>
                      <a:gd name="T4" fmla="*/ 10 w 439"/>
                      <a:gd name="T5" fmla="*/ 255 h 314"/>
                      <a:gd name="T6" fmla="*/ 38 w 439"/>
                      <a:gd name="T7" fmla="*/ 255 h 314"/>
                      <a:gd name="T8" fmla="*/ 38 w 439"/>
                      <a:gd name="T9" fmla="*/ 255 h 314"/>
                      <a:gd name="T10" fmla="*/ 38 w 439"/>
                      <a:gd name="T11" fmla="*/ 91 h 314"/>
                      <a:gd name="T12" fmla="*/ 0 w 439"/>
                      <a:gd name="T13" fmla="*/ 91 h 314"/>
                      <a:gd name="T14" fmla="*/ 201 w 439"/>
                      <a:gd name="T15" fmla="*/ 0 h 314"/>
                      <a:gd name="T16" fmla="*/ 404 w 439"/>
                      <a:gd name="T17" fmla="*/ 91 h 314"/>
                      <a:gd name="T18" fmla="*/ 366 w 439"/>
                      <a:gd name="T19" fmla="*/ 91 h 314"/>
                      <a:gd name="T20" fmla="*/ 366 w 439"/>
                      <a:gd name="T21" fmla="*/ 160 h 314"/>
                      <a:gd name="T22" fmla="*/ 180 w 439"/>
                      <a:gd name="T23" fmla="*/ 149 h 314"/>
                      <a:gd name="T24" fmla="*/ 180 w 439"/>
                      <a:gd name="T25" fmla="*/ 141 h 314"/>
                      <a:gd name="T26" fmla="*/ 90 w 439"/>
                      <a:gd name="T27" fmla="*/ 141 h 314"/>
                      <a:gd name="T28" fmla="*/ 90 w 439"/>
                      <a:gd name="T29" fmla="*/ 277 h 314"/>
                      <a:gd name="T30" fmla="*/ 377 w 439"/>
                      <a:gd name="T31" fmla="*/ 227 h 314"/>
                      <a:gd name="T32" fmla="*/ 377 w 439"/>
                      <a:gd name="T33" fmla="*/ 273 h 314"/>
                      <a:gd name="T34" fmla="*/ 377 w 439"/>
                      <a:gd name="T35" fmla="*/ 227 h 314"/>
                      <a:gd name="T36" fmla="*/ 358 w 439"/>
                      <a:gd name="T37" fmla="*/ 246 h 314"/>
                      <a:gd name="T38" fmla="*/ 375 w 439"/>
                      <a:gd name="T39" fmla="*/ 207 h 314"/>
                      <a:gd name="T40" fmla="*/ 331 w 439"/>
                      <a:gd name="T41" fmla="*/ 250 h 314"/>
                      <a:gd name="T42" fmla="*/ 375 w 439"/>
                      <a:gd name="T43" fmla="*/ 293 h 314"/>
                      <a:gd name="T44" fmla="*/ 418 w 439"/>
                      <a:gd name="T45" fmla="*/ 250 h 314"/>
                      <a:gd name="T46" fmla="*/ 375 w 439"/>
                      <a:gd name="T47" fmla="*/ 207 h 314"/>
                      <a:gd name="T48" fmla="*/ 375 w 439"/>
                      <a:gd name="T49" fmla="*/ 186 h 314"/>
                      <a:gd name="T50" fmla="*/ 310 w 439"/>
                      <a:gd name="T51" fmla="*/ 250 h 314"/>
                      <a:gd name="T52" fmla="*/ 375 w 439"/>
                      <a:gd name="T53" fmla="*/ 314 h 314"/>
                      <a:gd name="T54" fmla="*/ 439 w 439"/>
                      <a:gd name="T55" fmla="*/ 250 h 314"/>
                      <a:gd name="T56" fmla="*/ 375 w 439"/>
                      <a:gd name="T57" fmla="*/ 186 h 314"/>
                      <a:gd name="T58" fmla="*/ 153 w 439"/>
                      <a:gd name="T59" fmla="*/ 221 h 314"/>
                      <a:gd name="T60" fmla="*/ 234 w 439"/>
                      <a:gd name="T61" fmla="*/ 244 h 314"/>
                      <a:gd name="T62" fmla="*/ 291 w 439"/>
                      <a:gd name="T63" fmla="*/ 238 h 314"/>
                      <a:gd name="T64" fmla="*/ 153 w 439"/>
                      <a:gd name="T65" fmla="*/ 254 h 314"/>
                      <a:gd name="T66" fmla="*/ 234 w 439"/>
                      <a:gd name="T67" fmla="*/ 276 h 314"/>
                      <a:gd name="T68" fmla="*/ 294 w 439"/>
                      <a:gd name="T69" fmla="*/ 269 h 314"/>
                      <a:gd name="T70" fmla="*/ 297 w 439"/>
                      <a:gd name="T71" fmla="*/ 268 h 314"/>
                      <a:gd name="T72" fmla="*/ 153 w 439"/>
                      <a:gd name="T73" fmla="*/ 286 h 314"/>
                      <a:gd name="T74" fmla="*/ 234 w 439"/>
                      <a:gd name="T75" fmla="*/ 309 h 314"/>
                      <a:gd name="T76" fmla="*/ 305 w 439"/>
                      <a:gd name="T77" fmla="*/ 297 h 314"/>
                      <a:gd name="T78" fmla="*/ 309 w 439"/>
                      <a:gd name="T79" fmla="*/ 295 h 314"/>
                      <a:gd name="T80" fmla="*/ 234 w 439"/>
                      <a:gd name="T81" fmla="*/ 169 h 314"/>
                      <a:gd name="T82" fmla="*/ 153 w 439"/>
                      <a:gd name="T83" fmla="*/ 193 h 314"/>
                      <a:gd name="T84" fmla="*/ 234 w 439"/>
                      <a:gd name="T85" fmla="*/ 215 h 314"/>
                      <a:gd name="T86" fmla="*/ 315 w 439"/>
                      <a:gd name="T87" fmla="*/ 193 h 314"/>
                      <a:gd name="T88" fmla="*/ 234 w 439"/>
                      <a:gd name="T89" fmla="*/ 169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39" h="314">
                        <a:moveTo>
                          <a:pt x="120" y="280"/>
                        </a:moveTo>
                        <a:cubicBezTo>
                          <a:pt x="10" y="280"/>
                          <a:pt x="10" y="280"/>
                          <a:pt x="10" y="280"/>
                        </a:cubicBezTo>
                        <a:cubicBezTo>
                          <a:pt x="10" y="255"/>
                          <a:pt x="10" y="255"/>
                          <a:pt x="10" y="255"/>
                        </a:cubicBezTo>
                        <a:cubicBezTo>
                          <a:pt x="38" y="255"/>
                          <a:pt x="38" y="255"/>
                          <a:pt x="38" y="255"/>
                        </a:cubicBezTo>
                        <a:cubicBezTo>
                          <a:pt x="38" y="255"/>
                          <a:pt x="38" y="255"/>
                          <a:pt x="38" y="255"/>
                        </a:cubicBezTo>
                        <a:cubicBezTo>
                          <a:pt x="38" y="91"/>
                          <a:pt x="38" y="91"/>
                          <a:pt x="38" y="91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404" y="91"/>
                          <a:pt x="404" y="91"/>
                          <a:pt x="404" y="91"/>
                        </a:cubicBezTo>
                        <a:cubicBezTo>
                          <a:pt x="366" y="91"/>
                          <a:pt x="366" y="91"/>
                          <a:pt x="366" y="91"/>
                        </a:cubicBezTo>
                        <a:cubicBezTo>
                          <a:pt x="366" y="112"/>
                          <a:pt x="366" y="144"/>
                          <a:pt x="366" y="160"/>
                        </a:cubicBezTo>
                        <a:moveTo>
                          <a:pt x="180" y="149"/>
                        </a:moveTo>
                        <a:cubicBezTo>
                          <a:pt x="180" y="141"/>
                          <a:pt x="180" y="141"/>
                          <a:pt x="18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277"/>
                          <a:pt x="90" y="277"/>
                          <a:pt x="90" y="277"/>
                        </a:cubicBezTo>
                        <a:moveTo>
                          <a:pt x="377" y="227"/>
                        </a:moveTo>
                        <a:cubicBezTo>
                          <a:pt x="377" y="273"/>
                          <a:pt x="377" y="273"/>
                          <a:pt x="377" y="273"/>
                        </a:cubicBezTo>
                        <a:moveTo>
                          <a:pt x="377" y="227"/>
                        </a:moveTo>
                        <a:cubicBezTo>
                          <a:pt x="358" y="246"/>
                          <a:pt x="358" y="246"/>
                          <a:pt x="358" y="246"/>
                        </a:cubicBezTo>
                        <a:moveTo>
                          <a:pt x="375" y="207"/>
                        </a:moveTo>
                        <a:cubicBezTo>
                          <a:pt x="350" y="207"/>
                          <a:pt x="331" y="226"/>
                          <a:pt x="331" y="250"/>
                        </a:cubicBezTo>
                        <a:cubicBezTo>
                          <a:pt x="331" y="274"/>
                          <a:pt x="350" y="293"/>
                          <a:pt x="375" y="293"/>
                        </a:cubicBezTo>
                        <a:cubicBezTo>
                          <a:pt x="398" y="293"/>
                          <a:pt x="418" y="274"/>
                          <a:pt x="418" y="250"/>
                        </a:cubicBezTo>
                        <a:cubicBezTo>
                          <a:pt x="418" y="226"/>
                          <a:pt x="398" y="207"/>
                          <a:pt x="375" y="207"/>
                        </a:cubicBezTo>
                        <a:close/>
                        <a:moveTo>
                          <a:pt x="375" y="186"/>
                        </a:moveTo>
                        <a:cubicBezTo>
                          <a:pt x="339" y="186"/>
                          <a:pt x="310" y="215"/>
                          <a:pt x="310" y="250"/>
                        </a:cubicBezTo>
                        <a:cubicBezTo>
                          <a:pt x="310" y="285"/>
                          <a:pt x="339" y="314"/>
                          <a:pt x="375" y="314"/>
                        </a:cubicBezTo>
                        <a:cubicBezTo>
                          <a:pt x="410" y="314"/>
                          <a:pt x="439" y="285"/>
                          <a:pt x="439" y="250"/>
                        </a:cubicBezTo>
                        <a:cubicBezTo>
                          <a:pt x="439" y="215"/>
                          <a:pt x="410" y="186"/>
                          <a:pt x="375" y="186"/>
                        </a:cubicBezTo>
                        <a:close/>
                        <a:moveTo>
                          <a:pt x="153" y="221"/>
                        </a:moveTo>
                        <a:cubicBezTo>
                          <a:pt x="153" y="234"/>
                          <a:pt x="189" y="244"/>
                          <a:pt x="234" y="244"/>
                        </a:cubicBezTo>
                        <a:cubicBezTo>
                          <a:pt x="257" y="244"/>
                          <a:pt x="277" y="241"/>
                          <a:pt x="291" y="238"/>
                        </a:cubicBezTo>
                        <a:moveTo>
                          <a:pt x="153" y="254"/>
                        </a:moveTo>
                        <a:cubicBezTo>
                          <a:pt x="153" y="267"/>
                          <a:pt x="189" y="276"/>
                          <a:pt x="234" y="276"/>
                        </a:cubicBezTo>
                        <a:cubicBezTo>
                          <a:pt x="258" y="276"/>
                          <a:pt x="279" y="274"/>
                          <a:pt x="294" y="269"/>
                        </a:cubicBezTo>
                        <a:cubicBezTo>
                          <a:pt x="295" y="269"/>
                          <a:pt x="296" y="268"/>
                          <a:pt x="297" y="268"/>
                        </a:cubicBezTo>
                        <a:moveTo>
                          <a:pt x="153" y="286"/>
                        </a:moveTo>
                        <a:cubicBezTo>
                          <a:pt x="153" y="299"/>
                          <a:pt x="189" y="309"/>
                          <a:pt x="234" y="309"/>
                        </a:cubicBezTo>
                        <a:cubicBezTo>
                          <a:pt x="265" y="309"/>
                          <a:pt x="291" y="304"/>
                          <a:pt x="305" y="297"/>
                        </a:cubicBezTo>
                        <a:cubicBezTo>
                          <a:pt x="307" y="296"/>
                          <a:pt x="308" y="295"/>
                          <a:pt x="309" y="295"/>
                        </a:cubicBezTo>
                        <a:moveTo>
                          <a:pt x="234" y="169"/>
                        </a:moveTo>
                        <a:cubicBezTo>
                          <a:pt x="189" y="169"/>
                          <a:pt x="153" y="179"/>
                          <a:pt x="153" y="193"/>
                        </a:cubicBezTo>
                        <a:cubicBezTo>
                          <a:pt x="153" y="205"/>
                          <a:pt x="189" y="215"/>
                          <a:pt x="234" y="215"/>
                        </a:cubicBezTo>
                        <a:cubicBezTo>
                          <a:pt x="279" y="215"/>
                          <a:pt x="315" y="205"/>
                          <a:pt x="315" y="193"/>
                        </a:cubicBezTo>
                        <a:cubicBezTo>
                          <a:pt x="315" y="179"/>
                          <a:pt x="279" y="169"/>
                          <a:pt x="234" y="169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" name="Grupa 20">
              <a:extLst>
                <a:ext uri="{FF2B5EF4-FFF2-40B4-BE49-F238E27FC236}">
                  <a16:creationId xmlns:a16="http://schemas.microsoft.com/office/drawing/2014/main" id="{EC9A1566-3031-F943-F728-479558C9B8A2}"/>
                </a:ext>
              </a:extLst>
            </p:cNvPr>
            <p:cNvGrpSpPr/>
            <p:nvPr/>
          </p:nvGrpSpPr>
          <p:grpSpPr>
            <a:xfrm>
              <a:off x="6192172" y="1125538"/>
              <a:ext cx="2591791" cy="3573466"/>
              <a:chOff x="6192172" y="1125538"/>
              <a:chExt cx="2591791" cy="3573466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63209BB6-305A-4D17-E57C-D6F9689F3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800554" y="1715595"/>
                <a:ext cx="3375027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" name="Grupa 22">
                <a:extLst>
                  <a:ext uri="{FF2B5EF4-FFF2-40B4-BE49-F238E27FC236}">
                    <a16:creationId xmlns:a16="http://schemas.microsoft.com/office/drawing/2014/main" id="{8EE53F89-FF7C-0C87-BDBE-4F29E1F33138}"/>
                  </a:ext>
                </a:extLst>
              </p:cNvPr>
              <p:cNvGrpSpPr/>
              <p:nvPr/>
            </p:nvGrpSpPr>
            <p:grpSpPr>
              <a:xfrm>
                <a:off x="6328484" y="1125538"/>
                <a:ext cx="2455479" cy="1064456"/>
                <a:chOff x="6328484" y="1125538"/>
                <a:chExt cx="2455479" cy="1064456"/>
              </a:xfrm>
            </p:grpSpPr>
            <p:sp>
              <p:nvSpPr>
                <p:cNvPr id="31" name="pole tekstowe 23">
                  <a:extLst>
                    <a:ext uri="{FF2B5EF4-FFF2-40B4-BE49-F238E27FC236}">
                      <a16:creationId xmlns:a16="http://schemas.microsoft.com/office/drawing/2014/main" id="{2DCC2331-C420-6273-28FE-031329788A1A}"/>
                    </a:ext>
                  </a:extLst>
                </p:cNvPr>
                <p:cNvSpPr txBox="1"/>
                <p:nvPr/>
              </p:nvSpPr>
              <p:spPr>
                <a:xfrm>
                  <a:off x="7131650" y="1323975"/>
                  <a:ext cx="1652313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/>
                      </a:solidFill>
                    </a:rPr>
                    <a:t>PEX</a:t>
                  </a:r>
                </a:p>
              </p:txBody>
            </p:sp>
            <p:grpSp>
              <p:nvGrpSpPr>
                <p:cNvPr id="32" name="Grupa 24">
                  <a:extLst>
                    <a:ext uri="{FF2B5EF4-FFF2-40B4-BE49-F238E27FC236}">
                      <a16:creationId xmlns:a16="http://schemas.microsoft.com/office/drawing/2014/main" id="{5B2C2712-D7DD-D939-3049-EF74E5B8E7E5}"/>
                    </a:ext>
                  </a:extLst>
                </p:cNvPr>
                <p:cNvGrpSpPr/>
                <p:nvPr/>
              </p:nvGrpSpPr>
              <p:grpSpPr>
                <a:xfrm>
                  <a:off x="6328484" y="1125538"/>
                  <a:ext cx="803648" cy="1064456"/>
                  <a:chOff x="4606568" y="1125538"/>
                  <a:chExt cx="803648" cy="1064456"/>
                </a:xfrm>
              </p:grpSpPr>
              <p:grpSp>
                <p:nvGrpSpPr>
                  <p:cNvPr id="33" name="Grupa 25">
                    <a:extLst>
                      <a:ext uri="{FF2B5EF4-FFF2-40B4-BE49-F238E27FC236}">
                        <a16:creationId xmlns:a16="http://schemas.microsoft.com/office/drawing/2014/main" id="{6B083ED3-7B51-68FE-2E7D-066D083FA0C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476164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35" name="Freeform 22">
                      <a:extLst>
                        <a:ext uri="{FF2B5EF4-FFF2-40B4-BE49-F238E27FC236}">
                          <a16:creationId xmlns:a16="http://schemas.microsoft.com/office/drawing/2014/main" id="{E29E8980-DB94-FAF2-4AB6-4C898337B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6" name="Freeform 22">
                      <a:extLst>
                        <a:ext uri="{FF2B5EF4-FFF2-40B4-BE49-F238E27FC236}">
                          <a16:creationId xmlns:a16="http://schemas.microsoft.com/office/drawing/2014/main" id="{B42484BE-516E-3E0C-9437-F3212CA04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34" name="Freeform 41">
                    <a:extLst>
                      <a:ext uri="{FF2B5EF4-FFF2-40B4-BE49-F238E27FC236}">
                        <a16:creationId xmlns:a16="http://schemas.microsoft.com/office/drawing/2014/main" id="{EBF8C92E-7797-C57D-E0F8-D91EB5EC3CE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37990" y="1315632"/>
                    <a:ext cx="540324" cy="481769"/>
                  </a:xfrm>
                  <a:custGeom>
                    <a:avLst/>
                    <a:gdLst>
                      <a:gd name="T0" fmla="*/ 943 w 1624"/>
                      <a:gd name="T1" fmla="*/ 636 h 1447"/>
                      <a:gd name="T2" fmla="*/ 1073 w 1624"/>
                      <a:gd name="T3" fmla="*/ 558 h 1447"/>
                      <a:gd name="T4" fmla="*/ 1073 w 1624"/>
                      <a:gd name="T5" fmla="*/ 532 h 1447"/>
                      <a:gd name="T6" fmla="*/ 932 w 1624"/>
                      <a:gd name="T7" fmla="*/ 495 h 1447"/>
                      <a:gd name="T8" fmla="*/ 979 w 1624"/>
                      <a:gd name="T9" fmla="*/ 120 h 1447"/>
                      <a:gd name="T10" fmla="*/ 1058 w 1624"/>
                      <a:gd name="T11" fmla="*/ 57 h 1447"/>
                      <a:gd name="T12" fmla="*/ 1100 w 1624"/>
                      <a:gd name="T13" fmla="*/ 52 h 1447"/>
                      <a:gd name="T14" fmla="*/ 1131 w 1624"/>
                      <a:gd name="T15" fmla="*/ 36 h 1447"/>
                      <a:gd name="T16" fmla="*/ 1178 w 1624"/>
                      <a:gd name="T17" fmla="*/ 31 h 1447"/>
                      <a:gd name="T18" fmla="*/ 1377 w 1624"/>
                      <a:gd name="T19" fmla="*/ 188 h 1447"/>
                      <a:gd name="T20" fmla="*/ 1377 w 1624"/>
                      <a:gd name="T21" fmla="*/ 501 h 1447"/>
                      <a:gd name="T22" fmla="*/ 1273 w 1624"/>
                      <a:gd name="T23" fmla="*/ 521 h 1447"/>
                      <a:gd name="T24" fmla="*/ 1273 w 1624"/>
                      <a:gd name="T25" fmla="*/ 527 h 1447"/>
                      <a:gd name="T26" fmla="*/ 1304 w 1624"/>
                      <a:gd name="T27" fmla="*/ 594 h 1447"/>
                      <a:gd name="T28" fmla="*/ 1404 w 1624"/>
                      <a:gd name="T29" fmla="*/ 647 h 1447"/>
                      <a:gd name="T30" fmla="*/ 1534 w 1624"/>
                      <a:gd name="T31" fmla="*/ 709 h 1447"/>
                      <a:gd name="T32" fmla="*/ 1597 w 1624"/>
                      <a:gd name="T33" fmla="*/ 808 h 1447"/>
                      <a:gd name="T34" fmla="*/ 1618 w 1624"/>
                      <a:gd name="T35" fmla="*/ 1017 h 1447"/>
                      <a:gd name="T36" fmla="*/ 1056 w 1624"/>
                      <a:gd name="T37" fmla="*/ 837 h 1447"/>
                      <a:gd name="T38" fmla="*/ 1021 w 1624"/>
                      <a:gd name="T39" fmla="*/ 803 h 1447"/>
                      <a:gd name="T40" fmla="*/ 864 w 1624"/>
                      <a:gd name="T41" fmla="*/ 725 h 1447"/>
                      <a:gd name="T42" fmla="*/ 743 w 1624"/>
                      <a:gd name="T43" fmla="*/ 662 h 1447"/>
                      <a:gd name="T44" fmla="*/ 722 w 1624"/>
                      <a:gd name="T45" fmla="*/ 579 h 1447"/>
                      <a:gd name="T46" fmla="*/ 749 w 1624"/>
                      <a:gd name="T47" fmla="*/ 480 h 1447"/>
                      <a:gd name="T48" fmla="*/ 806 w 1624"/>
                      <a:gd name="T49" fmla="*/ 339 h 1447"/>
                      <a:gd name="T50" fmla="*/ 796 w 1624"/>
                      <a:gd name="T51" fmla="*/ 266 h 1447"/>
                      <a:gd name="T52" fmla="*/ 796 w 1624"/>
                      <a:gd name="T53" fmla="*/ 203 h 1447"/>
                      <a:gd name="T54" fmla="*/ 791 w 1624"/>
                      <a:gd name="T55" fmla="*/ 135 h 1447"/>
                      <a:gd name="T56" fmla="*/ 691 w 1624"/>
                      <a:gd name="T57" fmla="*/ 31 h 1447"/>
                      <a:gd name="T58" fmla="*/ 602 w 1624"/>
                      <a:gd name="T59" fmla="*/ 0 h 1447"/>
                      <a:gd name="T60" fmla="*/ 534 w 1624"/>
                      <a:gd name="T61" fmla="*/ 0 h 1447"/>
                      <a:gd name="T62" fmla="*/ 471 w 1624"/>
                      <a:gd name="T63" fmla="*/ 21 h 1447"/>
                      <a:gd name="T64" fmla="*/ 413 w 1624"/>
                      <a:gd name="T65" fmla="*/ 62 h 1447"/>
                      <a:gd name="T66" fmla="*/ 356 w 1624"/>
                      <a:gd name="T67" fmla="*/ 151 h 1447"/>
                      <a:gd name="T68" fmla="*/ 345 w 1624"/>
                      <a:gd name="T69" fmla="*/ 266 h 1447"/>
                      <a:gd name="T70" fmla="*/ 356 w 1624"/>
                      <a:gd name="T71" fmla="*/ 417 h 1447"/>
                      <a:gd name="T72" fmla="*/ 392 w 1624"/>
                      <a:gd name="T73" fmla="*/ 480 h 1447"/>
                      <a:gd name="T74" fmla="*/ 434 w 1624"/>
                      <a:gd name="T75" fmla="*/ 621 h 1447"/>
                      <a:gd name="T76" fmla="*/ 298 w 1624"/>
                      <a:gd name="T77" fmla="*/ 704 h 1447"/>
                      <a:gd name="T78" fmla="*/ 172 w 1624"/>
                      <a:gd name="T79" fmla="*/ 761 h 1447"/>
                      <a:gd name="T80" fmla="*/ 41 w 1624"/>
                      <a:gd name="T81" fmla="*/ 892 h 1447"/>
                      <a:gd name="T82" fmla="*/ 0 w 1624"/>
                      <a:gd name="T83" fmla="*/ 1184 h 1447"/>
                      <a:gd name="T84" fmla="*/ 1521 w 1624"/>
                      <a:gd name="T85" fmla="*/ 1120 h 1447"/>
                      <a:gd name="T86" fmla="*/ 1202 w 1624"/>
                      <a:gd name="T87" fmla="*/ 1447 h 1447"/>
                      <a:gd name="T88" fmla="*/ 880 w 1624"/>
                      <a:gd name="T89" fmla="*/ 1120 h 1447"/>
                      <a:gd name="T90" fmla="*/ 1202 w 1624"/>
                      <a:gd name="T91" fmla="*/ 804 h 1447"/>
                      <a:gd name="T92" fmla="*/ 1521 w 1624"/>
                      <a:gd name="T93" fmla="*/ 1120 h 1447"/>
                      <a:gd name="T94" fmla="*/ 1266 w 1624"/>
                      <a:gd name="T95" fmla="*/ 1010 h 1447"/>
                      <a:gd name="T96" fmla="*/ 1131 w 1624"/>
                      <a:gd name="T97" fmla="*/ 1060 h 1447"/>
                      <a:gd name="T98" fmla="*/ 1291 w 1624"/>
                      <a:gd name="T99" fmla="*/ 1193 h 1447"/>
                      <a:gd name="T100" fmla="*/ 1110 w 1624"/>
                      <a:gd name="T101" fmla="*/ 1229 h 1447"/>
                      <a:gd name="T102" fmla="*/ 1202 w 1624"/>
                      <a:gd name="T103" fmla="*/ 985 h 1447"/>
                      <a:gd name="T104" fmla="*/ 1202 w 1624"/>
                      <a:gd name="T105" fmla="*/ 931 h 1447"/>
                      <a:gd name="T106" fmla="*/ 1202 w 1624"/>
                      <a:gd name="T107" fmla="*/ 1319 h 1447"/>
                      <a:gd name="T108" fmla="*/ 1202 w 1624"/>
                      <a:gd name="T109" fmla="*/ 1265 h 1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624" h="1447">
                        <a:moveTo>
                          <a:pt x="943" y="636"/>
                        </a:moveTo>
                        <a:cubicBezTo>
                          <a:pt x="958" y="626"/>
                          <a:pt x="1068" y="594"/>
                          <a:pt x="1073" y="558"/>
                        </a:cubicBezTo>
                        <a:cubicBezTo>
                          <a:pt x="1079" y="547"/>
                          <a:pt x="1073" y="537"/>
                          <a:pt x="1073" y="532"/>
                        </a:cubicBezTo>
                        <a:cubicBezTo>
                          <a:pt x="1011" y="521"/>
                          <a:pt x="937" y="511"/>
                          <a:pt x="932" y="495"/>
                        </a:cubicBezTo>
                        <a:cubicBezTo>
                          <a:pt x="922" y="464"/>
                          <a:pt x="911" y="203"/>
                          <a:pt x="979" y="120"/>
                        </a:cubicBezTo>
                        <a:cubicBezTo>
                          <a:pt x="1005" y="88"/>
                          <a:pt x="1032" y="73"/>
                          <a:pt x="1058" y="57"/>
                        </a:cubicBezTo>
                        <a:cubicBezTo>
                          <a:pt x="1068" y="52"/>
                          <a:pt x="1089" y="52"/>
                          <a:pt x="1100" y="52"/>
                        </a:cubicBezTo>
                        <a:cubicBezTo>
                          <a:pt x="1105" y="47"/>
                          <a:pt x="1121" y="41"/>
                          <a:pt x="1131" y="36"/>
                        </a:cubicBezTo>
                        <a:cubicBezTo>
                          <a:pt x="1163" y="26"/>
                          <a:pt x="1178" y="31"/>
                          <a:pt x="1178" y="31"/>
                        </a:cubicBezTo>
                        <a:cubicBezTo>
                          <a:pt x="1178" y="31"/>
                          <a:pt x="1351" y="52"/>
                          <a:pt x="1377" y="188"/>
                        </a:cubicBezTo>
                        <a:cubicBezTo>
                          <a:pt x="1409" y="323"/>
                          <a:pt x="1414" y="448"/>
                          <a:pt x="1377" y="501"/>
                        </a:cubicBezTo>
                        <a:cubicBezTo>
                          <a:pt x="1362" y="506"/>
                          <a:pt x="1314" y="516"/>
                          <a:pt x="1273" y="521"/>
                        </a:cubicBezTo>
                        <a:cubicBezTo>
                          <a:pt x="1273" y="527"/>
                          <a:pt x="1273" y="527"/>
                          <a:pt x="1273" y="527"/>
                        </a:cubicBezTo>
                        <a:cubicBezTo>
                          <a:pt x="1267" y="563"/>
                          <a:pt x="1294" y="579"/>
                          <a:pt x="1304" y="594"/>
                        </a:cubicBezTo>
                        <a:cubicBezTo>
                          <a:pt x="1320" y="610"/>
                          <a:pt x="1383" y="641"/>
                          <a:pt x="1404" y="647"/>
                        </a:cubicBezTo>
                        <a:cubicBezTo>
                          <a:pt x="1414" y="652"/>
                          <a:pt x="1514" y="694"/>
                          <a:pt x="1534" y="709"/>
                        </a:cubicBezTo>
                        <a:cubicBezTo>
                          <a:pt x="1561" y="730"/>
                          <a:pt x="1592" y="767"/>
                          <a:pt x="1597" y="808"/>
                        </a:cubicBezTo>
                        <a:cubicBezTo>
                          <a:pt x="1613" y="881"/>
                          <a:pt x="1624" y="991"/>
                          <a:pt x="1618" y="1017"/>
                        </a:cubicBezTo>
                        <a:moveTo>
                          <a:pt x="1056" y="837"/>
                        </a:moveTo>
                        <a:cubicBezTo>
                          <a:pt x="1044" y="824"/>
                          <a:pt x="1032" y="812"/>
                          <a:pt x="1021" y="803"/>
                        </a:cubicBezTo>
                        <a:cubicBezTo>
                          <a:pt x="995" y="782"/>
                          <a:pt x="874" y="730"/>
                          <a:pt x="864" y="725"/>
                        </a:cubicBezTo>
                        <a:cubicBezTo>
                          <a:pt x="838" y="720"/>
                          <a:pt x="759" y="683"/>
                          <a:pt x="743" y="662"/>
                        </a:cubicBezTo>
                        <a:cubicBezTo>
                          <a:pt x="728" y="647"/>
                          <a:pt x="717" y="621"/>
                          <a:pt x="722" y="579"/>
                        </a:cubicBezTo>
                        <a:cubicBezTo>
                          <a:pt x="728" y="532"/>
                          <a:pt x="733" y="527"/>
                          <a:pt x="749" y="480"/>
                        </a:cubicBezTo>
                        <a:cubicBezTo>
                          <a:pt x="764" y="454"/>
                          <a:pt x="801" y="391"/>
                          <a:pt x="806" y="339"/>
                        </a:cubicBezTo>
                        <a:cubicBezTo>
                          <a:pt x="806" y="297"/>
                          <a:pt x="796" y="266"/>
                          <a:pt x="796" y="266"/>
                        </a:cubicBezTo>
                        <a:cubicBezTo>
                          <a:pt x="796" y="203"/>
                          <a:pt x="796" y="203"/>
                          <a:pt x="796" y="203"/>
                        </a:cubicBezTo>
                        <a:cubicBezTo>
                          <a:pt x="796" y="203"/>
                          <a:pt x="796" y="167"/>
                          <a:pt x="791" y="135"/>
                        </a:cubicBezTo>
                        <a:cubicBezTo>
                          <a:pt x="770" y="73"/>
                          <a:pt x="707" y="36"/>
                          <a:pt x="691" y="31"/>
                        </a:cubicBezTo>
                        <a:cubicBezTo>
                          <a:pt x="675" y="15"/>
                          <a:pt x="623" y="5"/>
                          <a:pt x="602" y="0"/>
                        </a:cubicBezTo>
                        <a:cubicBezTo>
                          <a:pt x="586" y="0"/>
                          <a:pt x="560" y="0"/>
                          <a:pt x="534" y="0"/>
                        </a:cubicBezTo>
                        <a:cubicBezTo>
                          <a:pt x="513" y="5"/>
                          <a:pt x="487" y="21"/>
                          <a:pt x="471" y="21"/>
                        </a:cubicBezTo>
                        <a:cubicBezTo>
                          <a:pt x="455" y="21"/>
                          <a:pt x="424" y="41"/>
                          <a:pt x="413" y="62"/>
                        </a:cubicBezTo>
                        <a:cubicBezTo>
                          <a:pt x="408" y="68"/>
                          <a:pt x="366" y="125"/>
                          <a:pt x="356" y="151"/>
                        </a:cubicBezTo>
                        <a:cubicBezTo>
                          <a:pt x="340" y="177"/>
                          <a:pt x="345" y="266"/>
                          <a:pt x="345" y="266"/>
                        </a:cubicBezTo>
                        <a:cubicBezTo>
                          <a:pt x="324" y="302"/>
                          <a:pt x="351" y="407"/>
                          <a:pt x="356" y="417"/>
                        </a:cubicBezTo>
                        <a:cubicBezTo>
                          <a:pt x="361" y="428"/>
                          <a:pt x="377" y="464"/>
                          <a:pt x="392" y="480"/>
                        </a:cubicBezTo>
                        <a:cubicBezTo>
                          <a:pt x="413" y="506"/>
                          <a:pt x="440" y="579"/>
                          <a:pt x="434" y="621"/>
                        </a:cubicBezTo>
                        <a:cubicBezTo>
                          <a:pt x="429" y="662"/>
                          <a:pt x="319" y="694"/>
                          <a:pt x="298" y="704"/>
                        </a:cubicBezTo>
                        <a:cubicBezTo>
                          <a:pt x="277" y="714"/>
                          <a:pt x="225" y="735"/>
                          <a:pt x="172" y="761"/>
                        </a:cubicBezTo>
                        <a:cubicBezTo>
                          <a:pt x="136" y="777"/>
                          <a:pt x="68" y="840"/>
                          <a:pt x="41" y="892"/>
                        </a:cubicBezTo>
                        <a:cubicBezTo>
                          <a:pt x="10" y="949"/>
                          <a:pt x="0" y="1153"/>
                          <a:pt x="0" y="1184"/>
                        </a:cubicBezTo>
                        <a:moveTo>
                          <a:pt x="1521" y="1120"/>
                        </a:moveTo>
                        <a:cubicBezTo>
                          <a:pt x="1521" y="1303"/>
                          <a:pt x="1379" y="1447"/>
                          <a:pt x="1202" y="1447"/>
                        </a:cubicBezTo>
                        <a:cubicBezTo>
                          <a:pt x="1022" y="1447"/>
                          <a:pt x="880" y="1303"/>
                          <a:pt x="880" y="1120"/>
                        </a:cubicBezTo>
                        <a:cubicBezTo>
                          <a:pt x="880" y="944"/>
                          <a:pt x="1022" y="804"/>
                          <a:pt x="1202" y="804"/>
                        </a:cubicBezTo>
                        <a:cubicBezTo>
                          <a:pt x="1379" y="804"/>
                          <a:pt x="1521" y="944"/>
                          <a:pt x="1521" y="1120"/>
                        </a:cubicBezTo>
                        <a:close/>
                        <a:moveTo>
                          <a:pt x="1266" y="1010"/>
                        </a:moveTo>
                        <a:cubicBezTo>
                          <a:pt x="1252" y="978"/>
                          <a:pt x="1128" y="963"/>
                          <a:pt x="1131" y="1060"/>
                        </a:cubicBezTo>
                        <a:cubicBezTo>
                          <a:pt x="1138" y="1139"/>
                          <a:pt x="1298" y="1096"/>
                          <a:pt x="1291" y="1193"/>
                        </a:cubicBezTo>
                        <a:cubicBezTo>
                          <a:pt x="1284" y="1283"/>
                          <a:pt x="1142" y="1280"/>
                          <a:pt x="1110" y="1229"/>
                        </a:cubicBezTo>
                        <a:moveTo>
                          <a:pt x="1202" y="985"/>
                        </a:moveTo>
                        <a:cubicBezTo>
                          <a:pt x="1202" y="931"/>
                          <a:pt x="1202" y="931"/>
                          <a:pt x="1202" y="931"/>
                        </a:cubicBezTo>
                        <a:moveTo>
                          <a:pt x="1202" y="1319"/>
                        </a:moveTo>
                        <a:cubicBezTo>
                          <a:pt x="1202" y="1265"/>
                          <a:pt x="1202" y="1265"/>
                          <a:pt x="1202" y="126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53" name="Grupa 30">
            <a:extLst>
              <a:ext uri="{FF2B5EF4-FFF2-40B4-BE49-F238E27FC236}">
                <a16:creationId xmlns:a16="http://schemas.microsoft.com/office/drawing/2014/main" id="{FD467EE7-2FE6-56E4-03A1-C791067533F9}"/>
              </a:ext>
            </a:extLst>
          </p:cNvPr>
          <p:cNvGrpSpPr/>
          <p:nvPr/>
        </p:nvGrpSpPr>
        <p:grpSpPr>
          <a:xfrm>
            <a:off x="78535" y="3966697"/>
            <a:ext cx="2605301" cy="1690418"/>
            <a:chOff x="610372" y="2544176"/>
            <a:chExt cx="2605301" cy="1690418"/>
          </a:xfrm>
        </p:grpSpPr>
        <p:grpSp>
          <p:nvGrpSpPr>
            <p:cNvPr id="54" name="Grupa 31">
              <a:extLst>
                <a:ext uri="{FF2B5EF4-FFF2-40B4-BE49-F238E27FC236}">
                  <a16:creationId xmlns:a16="http://schemas.microsoft.com/office/drawing/2014/main" id="{8C9B901B-5D62-4580-C070-BCA1AAA0862F}"/>
                </a:ext>
              </a:extLst>
            </p:cNvPr>
            <p:cNvGrpSpPr/>
            <p:nvPr/>
          </p:nvGrpSpPr>
          <p:grpSpPr>
            <a:xfrm>
              <a:off x="623889" y="2544176"/>
              <a:ext cx="2591784" cy="1690418"/>
              <a:chOff x="623889" y="2486136"/>
              <a:chExt cx="2710585" cy="1690418"/>
            </a:xfrm>
          </p:grpSpPr>
          <p:sp>
            <p:nvSpPr>
              <p:cNvPr id="57" name="Strzałka: pięciokąt 43">
                <a:extLst>
                  <a:ext uri="{FF2B5EF4-FFF2-40B4-BE49-F238E27FC236}">
                    <a16:creationId xmlns:a16="http://schemas.microsoft.com/office/drawing/2014/main" id="{6B1D0607-B8B7-EA37-4F69-9F97C76AE8CA}"/>
                  </a:ext>
                </a:extLst>
              </p:cNvPr>
              <p:cNvSpPr/>
              <p:nvPr/>
            </p:nvSpPr>
            <p:spPr>
              <a:xfrm>
                <a:off x="729591" y="2486136"/>
                <a:ext cx="2604883" cy="1690418"/>
              </a:xfrm>
              <a:prstGeom prst="homePlate">
                <a:avLst>
                  <a:gd name="adj" fmla="val 24058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Strzałka: pięciokąt 43">
                <a:extLst>
                  <a:ext uri="{FF2B5EF4-FFF2-40B4-BE49-F238E27FC236}">
                    <a16:creationId xmlns:a16="http://schemas.microsoft.com/office/drawing/2014/main" id="{DA25C1A9-2247-CC8D-0272-E7F5DF7F5232}"/>
                  </a:ext>
                </a:extLst>
              </p:cNvPr>
              <p:cNvSpPr/>
              <p:nvPr/>
            </p:nvSpPr>
            <p:spPr>
              <a:xfrm>
                <a:off x="623889" y="2486136"/>
                <a:ext cx="2604883" cy="1690418"/>
              </a:xfrm>
              <a:prstGeom prst="homePlate">
                <a:avLst>
                  <a:gd name="adj" fmla="val 240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79C8F07F-4BAF-DAF7-9801-944AD2EDDCB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23238" y="2772783"/>
              <a:ext cx="436574" cy="567705"/>
            </a:xfrm>
            <a:custGeom>
              <a:avLst/>
              <a:gdLst>
                <a:gd name="T0" fmla="*/ 762 w 921"/>
                <a:gd name="T1" fmla="*/ 362 h 1195"/>
                <a:gd name="T2" fmla="*/ 682 w 921"/>
                <a:gd name="T3" fmla="*/ 272 h 1195"/>
                <a:gd name="T4" fmla="*/ 301 w 921"/>
                <a:gd name="T5" fmla="*/ 272 h 1195"/>
                <a:gd name="T6" fmla="*/ 131 w 921"/>
                <a:gd name="T7" fmla="*/ 555 h 1195"/>
                <a:gd name="T8" fmla="*/ 193 w 921"/>
                <a:gd name="T9" fmla="*/ 1093 h 1195"/>
                <a:gd name="T10" fmla="*/ 540 w 921"/>
                <a:gd name="T11" fmla="*/ 1189 h 1195"/>
                <a:gd name="T12" fmla="*/ 899 w 921"/>
                <a:gd name="T13" fmla="*/ 923 h 1195"/>
                <a:gd name="T14" fmla="*/ 825 w 921"/>
                <a:gd name="T15" fmla="*/ 470 h 1195"/>
                <a:gd name="T16" fmla="*/ 699 w 921"/>
                <a:gd name="T17" fmla="*/ 204 h 1195"/>
                <a:gd name="T18" fmla="*/ 808 w 921"/>
                <a:gd name="T19" fmla="*/ 74 h 1195"/>
                <a:gd name="T20" fmla="*/ 705 w 921"/>
                <a:gd name="T21" fmla="*/ 51 h 1195"/>
                <a:gd name="T22" fmla="*/ 631 w 921"/>
                <a:gd name="T23" fmla="*/ 102 h 1195"/>
                <a:gd name="T24" fmla="*/ 631 w 921"/>
                <a:gd name="T25" fmla="*/ 34 h 1195"/>
                <a:gd name="T26" fmla="*/ 529 w 921"/>
                <a:gd name="T27" fmla="*/ 11 h 1195"/>
                <a:gd name="T28" fmla="*/ 443 w 921"/>
                <a:gd name="T29" fmla="*/ 28 h 1195"/>
                <a:gd name="T30" fmla="*/ 426 w 921"/>
                <a:gd name="T31" fmla="*/ 96 h 1195"/>
                <a:gd name="T32" fmla="*/ 375 w 921"/>
                <a:gd name="T33" fmla="*/ 34 h 1195"/>
                <a:gd name="T34" fmla="*/ 244 w 921"/>
                <a:gd name="T35" fmla="*/ 74 h 1195"/>
                <a:gd name="T36" fmla="*/ 301 w 921"/>
                <a:gd name="T37" fmla="*/ 204 h 1195"/>
                <a:gd name="T38" fmla="*/ 601 w 921"/>
                <a:gd name="T39" fmla="*/ 547 h 1195"/>
                <a:gd name="T40" fmla="*/ 385 w 921"/>
                <a:gd name="T41" fmla="*/ 627 h 1195"/>
                <a:gd name="T42" fmla="*/ 638 w 921"/>
                <a:gd name="T43" fmla="*/ 841 h 1195"/>
                <a:gd name="T44" fmla="*/ 352 w 921"/>
                <a:gd name="T45" fmla="*/ 896 h 1195"/>
                <a:gd name="T46" fmla="*/ 495 w 921"/>
                <a:gd name="T47" fmla="*/ 507 h 1195"/>
                <a:gd name="T48" fmla="*/ 495 w 921"/>
                <a:gd name="T49" fmla="*/ 420 h 1195"/>
                <a:gd name="T50" fmla="*/ 495 w 921"/>
                <a:gd name="T51" fmla="*/ 1039 h 1195"/>
                <a:gd name="T52" fmla="*/ 495 w 921"/>
                <a:gd name="T53" fmla="*/ 95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1" h="1195">
                  <a:moveTo>
                    <a:pt x="762" y="362"/>
                  </a:moveTo>
                  <a:cubicBezTo>
                    <a:pt x="728" y="317"/>
                    <a:pt x="688" y="277"/>
                    <a:pt x="682" y="272"/>
                  </a:cubicBezTo>
                  <a:cubicBezTo>
                    <a:pt x="665" y="266"/>
                    <a:pt x="335" y="249"/>
                    <a:pt x="301" y="272"/>
                  </a:cubicBezTo>
                  <a:cubicBezTo>
                    <a:pt x="267" y="294"/>
                    <a:pt x="170" y="470"/>
                    <a:pt x="131" y="555"/>
                  </a:cubicBezTo>
                  <a:cubicBezTo>
                    <a:pt x="91" y="663"/>
                    <a:pt x="0" y="946"/>
                    <a:pt x="193" y="1093"/>
                  </a:cubicBezTo>
                  <a:cubicBezTo>
                    <a:pt x="301" y="1178"/>
                    <a:pt x="455" y="1195"/>
                    <a:pt x="540" y="1189"/>
                  </a:cubicBezTo>
                  <a:cubicBezTo>
                    <a:pt x="654" y="1189"/>
                    <a:pt x="881" y="1121"/>
                    <a:pt x="899" y="923"/>
                  </a:cubicBezTo>
                  <a:cubicBezTo>
                    <a:pt x="921" y="708"/>
                    <a:pt x="864" y="555"/>
                    <a:pt x="825" y="470"/>
                  </a:cubicBezTo>
                  <a:moveTo>
                    <a:pt x="699" y="204"/>
                  </a:moveTo>
                  <a:cubicBezTo>
                    <a:pt x="756" y="153"/>
                    <a:pt x="813" y="96"/>
                    <a:pt x="808" y="74"/>
                  </a:cubicBezTo>
                  <a:cubicBezTo>
                    <a:pt x="808" y="51"/>
                    <a:pt x="705" y="51"/>
                    <a:pt x="705" y="51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31" y="102"/>
                    <a:pt x="631" y="51"/>
                    <a:pt x="631" y="34"/>
                  </a:cubicBezTo>
                  <a:cubicBezTo>
                    <a:pt x="637" y="17"/>
                    <a:pt x="586" y="17"/>
                    <a:pt x="529" y="11"/>
                  </a:cubicBezTo>
                  <a:cubicBezTo>
                    <a:pt x="472" y="0"/>
                    <a:pt x="449" y="6"/>
                    <a:pt x="443" y="28"/>
                  </a:cubicBezTo>
                  <a:cubicBezTo>
                    <a:pt x="432" y="51"/>
                    <a:pt x="426" y="96"/>
                    <a:pt x="426" y="96"/>
                  </a:cubicBezTo>
                  <a:cubicBezTo>
                    <a:pt x="426" y="96"/>
                    <a:pt x="387" y="40"/>
                    <a:pt x="375" y="34"/>
                  </a:cubicBezTo>
                  <a:cubicBezTo>
                    <a:pt x="358" y="28"/>
                    <a:pt x="284" y="34"/>
                    <a:pt x="244" y="74"/>
                  </a:cubicBezTo>
                  <a:cubicBezTo>
                    <a:pt x="199" y="113"/>
                    <a:pt x="301" y="204"/>
                    <a:pt x="301" y="204"/>
                  </a:cubicBezTo>
                  <a:moveTo>
                    <a:pt x="601" y="547"/>
                  </a:moveTo>
                  <a:cubicBezTo>
                    <a:pt x="577" y="494"/>
                    <a:pt x="379" y="470"/>
                    <a:pt x="385" y="627"/>
                  </a:cubicBezTo>
                  <a:cubicBezTo>
                    <a:pt x="395" y="754"/>
                    <a:pt x="647" y="683"/>
                    <a:pt x="638" y="841"/>
                  </a:cubicBezTo>
                  <a:cubicBezTo>
                    <a:pt x="629" y="983"/>
                    <a:pt x="404" y="977"/>
                    <a:pt x="352" y="896"/>
                  </a:cubicBezTo>
                  <a:moveTo>
                    <a:pt x="495" y="507"/>
                  </a:moveTo>
                  <a:cubicBezTo>
                    <a:pt x="495" y="420"/>
                    <a:pt x="495" y="420"/>
                    <a:pt x="495" y="420"/>
                  </a:cubicBezTo>
                  <a:moveTo>
                    <a:pt x="495" y="1039"/>
                  </a:moveTo>
                  <a:cubicBezTo>
                    <a:pt x="495" y="952"/>
                    <a:pt x="495" y="952"/>
                    <a:pt x="495" y="952"/>
                  </a:cubicBezTo>
                </a:path>
              </a:pathLst>
            </a:custGeom>
            <a:noFill/>
            <a:ln w="254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14338CFF-CE46-D133-2D72-D86A75489A1E}"/>
                </a:ext>
              </a:extLst>
            </p:cNvPr>
            <p:cNvSpPr/>
            <p:nvPr/>
          </p:nvSpPr>
          <p:spPr>
            <a:xfrm>
              <a:off x="610372" y="3386674"/>
              <a:ext cx="2101252" cy="745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9B8B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9966" bIns="119966" rtlCol="0" anchor="ctr" anchorCtr="0"/>
            <a:lstStyle/>
            <a:p>
              <a:pPr algn="ctr" defTabSz="1088415">
                <a:buSzPts val="1334"/>
              </a:pPr>
              <a:r>
                <a:rPr lang="en-US" altLang="en-US" sz="2400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Costs by driver </a:t>
              </a:r>
              <a:r>
                <a:rPr lang="en-US" altLang="en-US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(% of Revenue)</a:t>
              </a:r>
              <a:endParaRPr lang="en-US" sz="2400" dirty="0">
                <a:solidFill>
                  <a:schemeClr val="tx2"/>
                </a:solidFill>
                <a:cs typeface="Arial" pitchFamily="34" charset="0"/>
                <a:sym typeface="+mn-lt"/>
              </a:endParaRPr>
            </a:p>
          </p:txBody>
        </p:sp>
      </p:grpSp>
      <p:sp>
        <p:nvSpPr>
          <p:cNvPr id="20" name="Title 8">
            <a:extLst>
              <a:ext uri="{FF2B5EF4-FFF2-40B4-BE49-F238E27FC236}">
                <a16:creationId xmlns:a16="http://schemas.microsoft.com/office/drawing/2014/main" id="{DC3E913C-333B-C06E-CC33-C3CBCCD3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0404"/>
            <a:ext cx="9896771" cy="722868"/>
          </a:xfrm>
        </p:spPr>
        <p:txBody>
          <a:bodyPr>
            <a:normAutofit/>
          </a:bodyPr>
          <a:lstStyle/>
          <a:p>
            <a:pPr defTabSz="1219170"/>
            <a:r>
              <a:rPr lang="en-US" sz="3200" dirty="0"/>
              <a:t>Enhancing design: </a:t>
            </a:r>
            <a:r>
              <a:rPr lang="en-US" sz="3200" b="1" dirty="0"/>
              <a:t>Add background graphics</a:t>
            </a:r>
            <a:endParaRPr lang="en-US" sz="3200" b="1" dirty="0"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28AD0F-2274-96BD-1781-F557D8DD7D8C}"/>
              </a:ext>
            </a:extLst>
          </p:cNvPr>
          <p:cNvGrpSpPr/>
          <p:nvPr/>
        </p:nvGrpSpPr>
        <p:grpSpPr>
          <a:xfrm>
            <a:off x="10206700" y="1317729"/>
            <a:ext cx="5684315" cy="3497573"/>
            <a:chOff x="10127848" y="1160024"/>
            <a:chExt cx="5684315" cy="349757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56ADBA9-4080-8551-8D9E-3A72C4637C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27848" y="1160024"/>
              <a:ext cx="3156404" cy="751401"/>
            </a:xfrm>
            <a:prstGeom prst="homePlate">
              <a:avLst>
                <a:gd name="adj" fmla="val 348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0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marL="355591" defTabSz="121917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To do: </a:t>
              </a:r>
            </a:p>
          </p:txBody>
        </p:sp>
        <p:grpSp>
          <p:nvGrpSpPr>
            <p:cNvPr id="25" name="Grupa 364">
              <a:extLst>
                <a:ext uri="{FF2B5EF4-FFF2-40B4-BE49-F238E27FC236}">
                  <a16:creationId xmlns:a16="http://schemas.microsoft.com/office/drawing/2014/main" id="{1B08A3BD-B219-D933-AC87-5843172F13D2}"/>
                </a:ext>
              </a:extLst>
            </p:cNvPr>
            <p:cNvGrpSpPr/>
            <p:nvPr/>
          </p:nvGrpSpPr>
          <p:grpSpPr>
            <a:xfrm>
              <a:off x="12360696" y="1160710"/>
              <a:ext cx="3451467" cy="3496887"/>
              <a:chOff x="12432705" y="1"/>
              <a:chExt cx="4104456" cy="3647447"/>
            </a:xfrm>
          </p:grpSpPr>
          <p:sp>
            <p:nvSpPr>
              <p:cNvPr id="26" name="Rectangle: Rounded Corners 74">
                <a:extLst>
                  <a:ext uri="{FF2B5EF4-FFF2-40B4-BE49-F238E27FC236}">
                    <a16:creationId xmlns:a16="http://schemas.microsoft.com/office/drawing/2014/main" id="{0010B3CE-5E96-CA35-D45E-D2BED6AB57F9}"/>
                  </a:ext>
                </a:extLst>
              </p:cNvPr>
              <p:cNvSpPr/>
              <p:nvPr/>
            </p:nvSpPr>
            <p:spPr>
              <a:xfrm>
                <a:off x="12432705" y="1"/>
                <a:ext cx="4104456" cy="3647447"/>
              </a:xfrm>
              <a:prstGeom prst="roundRect">
                <a:avLst>
                  <a:gd name="adj" fmla="val 3119"/>
                </a:avLst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Prostokąt 21">
                <a:extLst>
                  <a:ext uri="{FF2B5EF4-FFF2-40B4-BE49-F238E27FC236}">
                    <a16:creationId xmlns:a16="http://schemas.microsoft.com/office/drawing/2014/main" id="{E77674F2-3D4A-5D4A-1F56-D906F00051E0}"/>
                  </a:ext>
                </a:extLst>
              </p:cNvPr>
              <p:cNvSpPr/>
              <p:nvPr/>
            </p:nvSpPr>
            <p:spPr>
              <a:xfrm>
                <a:off x="12634360" y="47921"/>
                <a:ext cx="3701148" cy="3345749"/>
              </a:xfrm>
              <a:prstGeom prst="rect">
                <a:avLst/>
              </a:prstGeom>
              <a:noFill/>
            </p:spPr>
            <p:txBody>
              <a:bodyPr wrap="square" lIns="144000"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Instruction: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Adjust position of shapes under the chart. 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Remove gridlines and category names by deleting them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Need help? Got feedback? See editing tips on our blog:  </a:t>
                </a: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hlinkClick r:id="rId2"/>
                  </a:rPr>
                  <a:t>blog.infodiagram.com/tips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</p:grpSp>
      <p:graphicFrame>
        <p:nvGraphicFramePr>
          <p:cNvPr id="2" name="Wykres 18">
            <a:extLst>
              <a:ext uri="{FF2B5EF4-FFF2-40B4-BE49-F238E27FC236}">
                <a16:creationId xmlns:a16="http://schemas.microsoft.com/office/drawing/2014/main" id="{1AFAB7C3-1E94-4498-B2B4-CB2022313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856177"/>
              </p:ext>
            </p:extLst>
          </p:nvPr>
        </p:nvGraphicFramePr>
        <p:xfrm>
          <a:off x="2639616" y="1507657"/>
          <a:ext cx="9239250" cy="28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56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44">
            <a:extLst>
              <a:ext uri="{FF2B5EF4-FFF2-40B4-BE49-F238E27FC236}">
                <a16:creationId xmlns:a16="http://schemas.microsoft.com/office/drawing/2014/main" id="{7CDD547E-368D-CC71-7966-917C40A31715}"/>
              </a:ext>
            </a:extLst>
          </p:cNvPr>
          <p:cNvGrpSpPr/>
          <p:nvPr/>
        </p:nvGrpSpPr>
        <p:grpSpPr>
          <a:xfrm>
            <a:off x="2751993" y="2425679"/>
            <a:ext cx="8160083" cy="3573466"/>
            <a:chOff x="3408027" y="1125538"/>
            <a:chExt cx="8160083" cy="3573466"/>
          </a:xfrm>
        </p:grpSpPr>
        <p:grpSp>
          <p:nvGrpSpPr>
            <p:cNvPr id="21" name="Grupa 2">
              <a:extLst>
                <a:ext uri="{FF2B5EF4-FFF2-40B4-BE49-F238E27FC236}">
                  <a16:creationId xmlns:a16="http://schemas.microsoft.com/office/drawing/2014/main" id="{B5CA40FA-CC36-19E0-7DB3-DF1013D5D4B5}"/>
                </a:ext>
              </a:extLst>
            </p:cNvPr>
            <p:cNvGrpSpPr/>
            <p:nvPr/>
          </p:nvGrpSpPr>
          <p:grpSpPr>
            <a:xfrm>
              <a:off x="8976318" y="1125538"/>
              <a:ext cx="2591792" cy="3573465"/>
              <a:chOff x="8976318" y="1125538"/>
              <a:chExt cx="2591792" cy="3573465"/>
            </a:xfrm>
          </p:grpSpPr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A8F334BA-0E61-A731-FEF7-772CD6E16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8584701" y="1715594"/>
                <a:ext cx="3375026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6" name="Grupa 4">
                <a:extLst>
                  <a:ext uri="{FF2B5EF4-FFF2-40B4-BE49-F238E27FC236}">
                    <a16:creationId xmlns:a16="http://schemas.microsoft.com/office/drawing/2014/main" id="{8F285D88-2EE6-EC9B-1BFA-AFF498DF6C63}"/>
                  </a:ext>
                </a:extLst>
              </p:cNvPr>
              <p:cNvGrpSpPr/>
              <p:nvPr/>
            </p:nvGrpSpPr>
            <p:grpSpPr>
              <a:xfrm>
                <a:off x="9108776" y="1125538"/>
                <a:ext cx="2459334" cy="1064456"/>
                <a:chOff x="9108776" y="1125538"/>
                <a:chExt cx="2459334" cy="1064456"/>
              </a:xfrm>
            </p:grpSpPr>
            <p:sp>
              <p:nvSpPr>
                <p:cNvPr id="47" name="pole tekstowe 5">
                  <a:extLst>
                    <a:ext uri="{FF2B5EF4-FFF2-40B4-BE49-F238E27FC236}">
                      <a16:creationId xmlns:a16="http://schemas.microsoft.com/office/drawing/2014/main" id="{16E6A301-57E6-0786-22CC-C820D18023D1}"/>
                    </a:ext>
                  </a:extLst>
                </p:cNvPr>
                <p:cNvSpPr txBox="1"/>
                <p:nvPr/>
              </p:nvSpPr>
              <p:spPr>
                <a:xfrm>
                  <a:off x="9912420" y="1323975"/>
                  <a:ext cx="1655690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chemeClr val="tx2"/>
                      </a:solidFill>
                    </a:rPr>
                    <a:t>Other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 </a:t>
                  </a:r>
                  <a:br>
                    <a:rPr lang="en-US" sz="2000" dirty="0">
                      <a:solidFill>
                        <a:schemeClr val="tx2"/>
                      </a:solidFill>
                    </a:rPr>
                  </a:br>
                  <a:r>
                    <a:rPr lang="en-US" sz="2400" dirty="0">
                      <a:solidFill>
                        <a:schemeClr val="tx2"/>
                      </a:solidFill>
                    </a:rPr>
                    <a:t>OPEX</a:t>
                  </a:r>
                </a:p>
              </p:txBody>
            </p:sp>
            <p:grpSp>
              <p:nvGrpSpPr>
                <p:cNvPr id="48" name="Grupa 6">
                  <a:extLst>
                    <a:ext uri="{FF2B5EF4-FFF2-40B4-BE49-F238E27FC236}">
                      <a16:creationId xmlns:a16="http://schemas.microsoft.com/office/drawing/2014/main" id="{E0A0E265-1B46-B6B3-4EE2-CFB72DF6E2FB}"/>
                    </a:ext>
                  </a:extLst>
                </p:cNvPr>
                <p:cNvGrpSpPr/>
                <p:nvPr/>
              </p:nvGrpSpPr>
              <p:grpSpPr>
                <a:xfrm>
                  <a:off x="9108776" y="1125538"/>
                  <a:ext cx="803648" cy="1064456"/>
                  <a:chOff x="9108776" y="1125538"/>
                  <a:chExt cx="803648" cy="1064456"/>
                </a:xfrm>
              </p:grpSpPr>
              <p:grpSp>
                <p:nvGrpSpPr>
                  <p:cNvPr id="49" name="Grupa 7">
                    <a:extLst>
                      <a:ext uri="{FF2B5EF4-FFF2-40B4-BE49-F238E27FC236}">
                        <a16:creationId xmlns:a16="http://schemas.microsoft.com/office/drawing/2014/main" id="{0DC1332C-3A0E-7B55-7BA5-589D26C3A22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978372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51" name="Freeform 22">
                      <a:extLst>
                        <a:ext uri="{FF2B5EF4-FFF2-40B4-BE49-F238E27FC236}">
                          <a16:creationId xmlns:a16="http://schemas.microsoft.com/office/drawing/2014/main" id="{44AAD585-A05A-BEBB-522B-B7E93FDA0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52" name="Freeform 22">
                      <a:extLst>
                        <a:ext uri="{FF2B5EF4-FFF2-40B4-BE49-F238E27FC236}">
                          <a16:creationId xmlns:a16="http://schemas.microsoft.com/office/drawing/2014/main" id="{FF56DA67-9468-5DA9-0B26-6DD1ADF105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50" name="Freeform 6">
                    <a:extLst>
                      <a:ext uri="{FF2B5EF4-FFF2-40B4-BE49-F238E27FC236}">
                        <a16:creationId xmlns:a16="http://schemas.microsoft.com/office/drawing/2014/main" id="{A13CCFC7-E441-C7D5-A27D-8BE288FEE03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9280513" y="1281213"/>
                    <a:ext cx="460171" cy="550800"/>
                  </a:xfrm>
                  <a:custGeom>
                    <a:avLst/>
                    <a:gdLst>
                      <a:gd name="T0" fmla="*/ 1144 w 1580"/>
                      <a:gd name="T1" fmla="*/ 1812 h 1890"/>
                      <a:gd name="T2" fmla="*/ 850 w 1580"/>
                      <a:gd name="T3" fmla="*/ 1890 h 1890"/>
                      <a:gd name="T4" fmla="*/ 301 w 1580"/>
                      <a:gd name="T5" fmla="*/ 1732 h 1890"/>
                      <a:gd name="T6" fmla="*/ 212 w 1580"/>
                      <a:gd name="T7" fmla="*/ 880 h 1890"/>
                      <a:gd name="T8" fmla="*/ 473 w 1580"/>
                      <a:gd name="T9" fmla="*/ 433 h 1890"/>
                      <a:gd name="T10" fmla="*/ 1069 w 1580"/>
                      <a:gd name="T11" fmla="*/ 433 h 1890"/>
                      <a:gd name="T12" fmla="*/ 1185 w 1580"/>
                      <a:gd name="T13" fmla="*/ 557 h 1890"/>
                      <a:gd name="T14" fmla="*/ 1340 w 1580"/>
                      <a:gd name="T15" fmla="*/ 849 h 1890"/>
                      <a:gd name="T16" fmla="*/ 1096 w 1580"/>
                      <a:gd name="T17" fmla="*/ 323 h 1890"/>
                      <a:gd name="T18" fmla="*/ 1275 w 1580"/>
                      <a:gd name="T19" fmla="*/ 117 h 1890"/>
                      <a:gd name="T20" fmla="*/ 1103 w 1580"/>
                      <a:gd name="T21" fmla="*/ 76 h 1890"/>
                      <a:gd name="T22" fmla="*/ 994 w 1580"/>
                      <a:gd name="T23" fmla="*/ 165 h 1890"/>
                      <a:gd name="T24" fmla="*/ 994 w 1580"/>
                      <a:gd name="T25" fmla="*/ 55 h 1890"/>
                      <a:gd name="T26" fmla="*/ 829 w 1580"/>
                      <a:gd name="T27" fmla="*/ 14 h 1890"/>
                      <a:gd name="T28" fmla="*/ 692 w 1580"/>
                      <a:gd name="T29" fmla="*/ 42 h 1890"/>
                      <a:gd name="T30" fmla="*/ 671 w 1580"/>
                      <a:gd name="T31" fmla="*/ 152 h 1890"/>
                      <a:gd name="T32" fmla="*/ 589 w 1580"/>
                      <a:gd name="T33" fmla="*/ 55 h 1890"/>
                      <a:gd name="T34" fmla="*/ 377 w 1580"/>
                      <a:gd name="T35" fmla="*/ 117 h 1890"/>
                      <a:gd name="T36" fmla="*/ 473 w 1580"/>
                      <a:gd name="T37" fmla="*/ 323 h 1890"/>
                      <a:gd name="T38" fmla="*/ 1178 w 1580"/>
                      <a:gd name="T39" fmla="*/ 1635 h 1890"/>
                      <a:gd name="T40" fmla="*/ 1568 w 1580"/>
                      <a:gd name="T41" fmla="*/ 1559 h 1890"/>
                      <a:gd name="T42" fmla="*/ 1224 w 1580"/>
                      <a:gd name="T43" fmla="*/ 1266 h 1890"/>
                      <a:gd name="T44" fmla="*/ 1516 w 1580"/>
                      <a:gd name="T45" fmla="*/ 1161 h 1890"/>
                      <a:gd name="T46" fmla="*/ 1370 w 1580"/>
                      <a:gd name="T47" fmla="*/ 1107 h 1890"/>
                      <a:gd name="T48" fmla="*/ 1370 w 1580"/>
                      <a:gd name="T49" fmla="*/ 992 h 1890"/>
                      <a:gd name="T50" fmla="*/ 1370 w 1580"/>
                      <a:gd name="T51" fmla="*/ 1822 h 1890"/>
                      <a:gd name="T52" fmla="*/ 1370 w 1580"/>
                      <a:gd name="T53" fmla="*/ 1708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80" h="1890">
                        <a:moveTo>
                          <a:pt x="1144" y="1812"/>
                        </a:moveTo>
                        <a:cubicBezTo>
                          <a:pt x="1038" y="1864"/>
                          <a:pt x="925" y="1887"/>
                          <a:pt x="850" y="1890"/>
                        </a:cubicBezTo>
                        <a:cubicBezTo>
                          <a:pt x="713" y="1890"/>
                          <a:pt x="473" y="1863"/>
                          <a:pt x="301" y="1732"/>
                        </a:cubicBezTo>
                        <a:cubicBezTo>
                          <a:pt x="0" y="1499"/>
                          <a:pt x="144" y="1052"/>
                          <a:pt x="212" y="880"/>
                        </a:cubicBezTo>
                        <a:cubicBezTo>
                          <a:pt x="260" y="743"/>
                          <a:pt x="418" y="468"/>
                          <a:pt x="473" y="433"/>
                        </a:cubicBezTo>
                        <a:cubicBezTo>
                          <a:pt x="527" y="399"/>
                          <a:pt x="1048" y="426"/>
                          <a:pt x="1069" y="433"/>
                        </a:cubicBezTo>
                        <a:cubicBezTo>
                          <a:pt x="1083" y="440"/>
                          <a:pt x="1131" y="488"/>
                          <a:pt x="1185" y="557"/>
                        </a:cubicBezTo>
                        <a:cubicBezTo>
                          <a:pt x="1185" y="557"/>
                          <a:pt x="1296" y="687"/>
                          <a:pt x="1340" y="849"/>
                        </a:cubicBezTo>
                        <a:moveTo>
                          <a:pt x="1096" y="323"/>
                        </a:moveTo>
                        <a:cubicBezTo>
                          <a:pt x="1185" y="241"/>
                          <a:pt x="1275" y="152"/>
                          <a:pt x="1275" y="117"/>
                        </a:cubicBezTo>
                        <a:cubicBezTo>
                          <a:pt x="1268" y="83"/>
                          <a:pt x="1103" y="76"/>
                          <a:pt x="1103" y="76"/>
                        </a:cubicBezTo>
                        <a:cubicBezTo>
                          <a:pt x="994" y="165"/>
                          <a:pt x="994" y="165"/>
                          <a:pt x="994" y="165"/>
                        </a:cubicBezTo>
                        <a:cubicBezTo>
                          <a:pt x="994" y="165"/>
                          <a:pt x="987" y="83"/>
                          <a:pt x="994" y="55"/>
                        </a:cubicBezTo>
                        <a:cubicBezTo>
                          <a:pt x="1000" y="28"/>
                          <a:pt x="918" y="28"/>
                          <a:pt x="829" y="14"/>
                        </a:cubicBezTo>
                        <a:cubicBezTo>
                          <a:pt x="740" y="0"/>
                          <a:pt x="706" y="7"/>
                          <a:pt x="692" y="42"/>
                        </a:cubicBezTo>
                        <a:cubicBezTo>
                          <a:pt x="685" y="83"/>
                          <a:pt x="671" y="152"/>
                          <a:pt x="671" y="152"/>
                        </a:cubicBezTo>
                        <a:cubicBezTo>
                          <a:pt x="671" y="152"/>
                          <a:pt x="610" y="69"/>
                          <a:pt x="589" y="55"/>
                        </a:cubicBezTo>
                        <a:cubicBezTo>
                          <a:pt x="562" y="48"/>
                          <a:pt x="445" y="55"/>
                          <a:pt x="377" y="117"/>
                        </a:cubicBezTo>
                        <a:cubicBezTo>
                          <a:pt x="315" y="179"/>
                          <a:pt x="473" y="323"/>
                          <a:pt x="473" y="323"/>
                        </a:cubicBezTo>
                        <a:moveTo>
                          <a:pt x="1178" y="1635"/>
                        </a:moveTo>
                        <a:cubicBezTo>
                          <a:pt x="1247" y="1740"/>
                          <a:pt x="1557" y="1746"/>
                          <a:pt x="1568" y="1559"/>
                        </a:cubicBezTo>
                        <a:cubicBezTo>
                          <a:pt x="1580" y="1348"/>
                          <a:pt x="1230" y="1442"/>
                          <a:pt x="1224" y="1266"/>
                        </a:cubicBezTo>
                        <a:cubicBezTo>
                          <a:pt x="1212" y="1056"/>
                          <a:pt x="1481" y="1091"/>
                          <a:pt x="1516" y="1161"/>
                        </a:cubicBezTo>
                        <a:moveTo>
                          <a:pt x="1370" y="1107"/>
                        </a:moveTo>
                        <a:cubicBezTo>
                          <a:pt x="1370" y="992"/>
                          <a:pt x="1370" y="992"/>
                          <a:pt x="1370" y="992"/>
                        </a:cubicBezTo>
                        <a:moveTo>
                          <a:pt x="1370" y="1822"/>
                        </a:moveTo>
                        <a:cubicBezTo>
                          <a:pt x="1370" y="1708"/>
                          <a:pt x="1370" y="1708"/>
                          <a:pt x="1370" y="170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2" name="Grupa 11">
              <a:extLst>
                <a:ext uri="{FF2B5EF4-FFF2-40B4-BE49-F238E27FC236}">
                  <a16:creationId xmlns:a16="http://schemas.microsoft.com/office/drawing/2014/main" id="{9722E592-0B70-C889-D100-862C8B3CFF56}"/>
                </a:ext>
              </a:extLst>
            </p:cNvPr>
            <p:cNvGrpSpPr/>
            <p:nvPr/>
          </p:nvGrpSpPr>
          <p:grpSpPr>
            <a:xfrm>
              <a:off x="3408027" y="1125538"/>
              <a:ext cx="2591791" cy="3573466"/>
              <a:chOff x="3408027" y="1125538"/>
              <a:chExt cx="2591791" cy="3573466"/>
            </a:xfrm>
          </p:grpSpPr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EED81BBF-758B-6320-0ECE-82571852E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3016409" y="1715595"/>
                <a:ext cx="3375027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" name="Grupa 13">
                <a:extLst>
                  <a:ext uri="{FF2B5EF4-FFF2-40B4-BE49-F238E27FC236}">
                    <a16:creationId xmlns:a16="http://schemas.microsoft.com/office/drawing/2014/main" id="{A9C16B88-5B8F-93BA-B8FF-6AAF73EE1B16}"/>
                  </a:ext>
                </a:extLst>
              </p:cNvPr>
              <p:cNvGrpSpPr/>
              <p:nvPr/>
            </p:nvGrpSpPr>
            <p:grpSpPr>
              <a:xfrm>
                <a:off x="3544338" y="1125538"/>
                <a:ext cx="2455479" cy="1064456"/>
                <a:chOff x="3544338" y="1125538"/>
                <a:chExt cx="2455479" cy="1064456"/>
              </a:xfrm>
            </p:grpSpPr>
            <p:sp>
              <p:nvSpPr>
                <p:cNvPr id="39" name="pole tekstowe 14">
                  <a:extLst>
                    <a:ext uri="{FF2B5EF4-FFF2-40B4-BE49-F238E27FC236}">
                      <a16:creationId xmlns:a16="http://schemas.microsoft.com/office/drawing/2014/main" id="{165C66D7-9F6C-04D0-A470-45162B87A0D8}"/>
                    </a:ext>
                  </a:extLst>
                </p:cNvPr>
                <p:cNvSpPr txBox="1"/>
                <p:nvPr/>
              </p:nvSpPr>
              <p:spPr>
                <a:xfrm>
                  <a:off x="4347985" y="1323975"/>
                  <a:ext cx="1651832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/>
                      </a:solidFill>
                    </a:rPr>
                    <a:t>CAPEX</a:t>
                  </a:r>
                </a:p>
              </p:txBody>
            </p:sp>
            <p:grpSp>
              <p:nvGrpSpPr>
                <p:cNvPr id="40" name="Grupa 15">
                  <a:extLst>
                    <a:ext uri="{FF2B5EF4-FFF2-40B4-BE49-F238E27FC236}">
                      <a16:creationId xmlns:a16="http://schemas.microsoft.com/office/drawing/2014/main" id="{6EBB522C-C8E2-6BD6-8EE2-DFA914399B53}"/>
                    </a:ext>
                  </a:extLst>
                </p:cNvPr>
                <p:cNvGrpSpPr/>
                <p:nvPr/>
              </p:nvGrpSpPr>
              <p:grpSpPr>
                <a:xfrm>
                  <a:off x="3544338" y="1125538"/>
                  <a:ext cx="803648" cy="1064456"/>
                  <a:chOff x="832506" y="1125538"/>
                  <a:chExt cx="803648" cy="1064456"/>
                </a:xfrm>
              </p:grpSpPr>
              <p:grpSp>
                <p:nvGrpSpPr>
                  <p:cNvPr id="41" name="Grupa 16">
                    <a:extLst>
                      <a:ext uri="{FF2B5EF4-FFF2-40B4-BE49-F238E27FC236}">
                        <a16:creationId xmlns:a16="http://schemas.microsoft.com/office/drawing/2014/main" id="{DC886B61-534D-3D99-F87B-5DBFB2102F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02102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43" name="Freeform 22">
                      <a:extLst>
                        <a:ext uri="{FF2B5EF4-FFF2-40B4-BE49-F238E27FC236}">
                          <a16:creationId xmlns:a16="http://schemas.microsoft.com/office/drawing/2014/main" id="{D399C395-C603-4A83-1C05-9959B79CE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Freeform 22">
                      <a:extLst>
                        <a:ext uri="{FF2B5EF4-FFF2-40B4-BE49-F238E27FC236}">
                          <a16:creationId xmlns:a16="http://schemas.microsoft.com/office/drawing/2014/main" id="{63371D82-8C77-3F1B-8268-F0DE1214B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42" name="Freeform 5">
                    <a:extLst>
                      <a:ext uri="{FF2B5EF4-FFF2-40B4-BE49-F238E27FC236}">
                        <a16:creationId xmlns:a16="http://schemas.microsoft.com/office/drawing/2014/main" id="{AD24676F-3ADE-1ED2-FC5B-BB8A2C9D3623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948619" y="1316787"/>
                    <a:ext cx="601733" cy="432000"/>
                  </a:xfrm>
                  <a:custGeom>
                    <a:avLst/>
                    <a:gdLst>
                      <a:gd name="T0" fmla="*/ 120 w 439"/>
                      <a:gd name="T1" fmla="*/ 280 h 314"/>
                      <a:gd name="T2" fmla="*/ 10 w 439"/>
                      <a:gd name="T3" fmla="*/ 280 h 314"/>
                      <a:gd name="T4" fmla="*/ 10 w 439"/>
                      <a:gd name="T5" fmla="*/ 255 h 314"/>
                      <a:gd name="T6" fmla="*/ 38 w 439"/>
                      <a:gd name="T7" fmla="*/ 255 h 314"/>
                      <a:gd name="T8" fmla="*/ 38 w 439"/>
                      <a:gd name="T9" fmla="*/ 255 h 314"/>
                      <a:gd name="T10" fmla="*/ 38 w 439"/>
                      <a:gd name="T11" fmla="*/ 91 h 314"/>
                      <a:gd name="T12" fmla="*/ 0 w 439"/>
                      <a:gd name="T13" fmla="*/ 91 h 314"/>
                      <a:gd name="T14" fmla="*/ 201 w 439"/>
                      <a:gd name="T15" fmla="*/ 0 h 314"/>
                      <a:gd name="T16" fmla="*/ 404 w 439"/>
                      <a:gd name="T17" fmla="*/ 91 h 314"/>
                      <a:gd name="T18" fmla="*/ 366 w 439"/>
                      <a:gd name="T19" fmla="*/ 91 h 314"/>
                      <a:gd name="T20" fmla="*/ 366 w 439"/>
                      <a:gd name="T21" fmla="*/ 160 h 314"/>
                      <a:gd name="T22" fmla="*/ 180 w 439"/>
                      <a:gd name="T23" fmla="*/ 149 h 314"/>
                      <a:gd name="T24" fmla="*/ 180 w 439"/>
                      <a:gd name="T25" fmla="*/ 141 h 314"/>
                      <a:gd name="T26" fmla="*/ 90 w 439"/>
                      <a:gd name="T27" fmla="*/ 141 h 314"/>
                      <a:gd name="T28" fmla="*/ 90 w 439"/>
                      <a:gd name="T29" fmla="*/ 277 h 314"/>
                      <a:gd name="T30" fmla="*/ 377 w 439"/>
                      <a:gd name="T31" fmla="*/ 227 h 314"/>
                      <a:gd name="T32" fmla="*/ 377 w 439"/>
                      <a:gd name="T33" fmla="*/ 273 h 314"/>
                      <a:gd name="T34" fmla="*/ 377 w 439"/>
                      <a:gd name="T35" fmla="*/ 227 h 314"/>
                      <a:gd name="T36" fmla="*/ 358 w 439"/>
                      <a:gd name="T37" fmla="*/ 246 h 314"/>
                      <a:gd name="T38" fmla="*/ 375 w 439"/>
                      <a:gd name="T39" fmla="*/ 207 h 314"/>
                      <a:gd name="T40" fmla="*/ 331 w 439"/>
                      <a:gd name="T41" fmla="*/ 250 h 314"/>
                      <a:gd name="T42" fmla="*/ 375 w 439"/>
                      <a:gd name="T43" fmla="*/ 293 h 314"/>
                      <a:gd name="T44" fmla="*/ 418 w 439"/>
                      <a:gd name="T45" fmla="*/ 250 h 314"/>
                      <a:gd name="T46" fmla="*/ 375 w 439"/>
                      <a:gd name="T47" fmla="*/ 207 h 314"/>
                      <a:gd name="T48" fmla="*/ 375 w 439"/>
                      <a:gd name="T49" fmla="*/ 186 h 314"/>
                      <a:gd name="T50" fmla="*/ 310 w 439"/>
                      <a:gd name="T51" fmla="*/ 250 h 314"/>
                      <a:gd name="T52" fmla="*/ 375 w 439"/>
                      <a:gd name="T53" fmla="*/ 314 h 314"/>
                      <a:gd name="T54" fmla="*/ 439 w 439"/>
                      <a:gd name="T55" fmla="*/ 250 h 314"/>
                      <a:gd name="T56" fmla="*/ 375 w 439"/>
                      <a:gd name="T57" fmla="*/ 186 h 314"/>
                      <a:gd name="T58" fmla="*/ 153 w 439"/>
                      <a:gd name="T59" fmla="*/ 221 h 314"/>
                      <a:gd name="T60" fmla="*/ 234 w 439"/>
                      <a:gd name="T61" fmla="*/ 244 h 314"/>
                      <a:gd name="T62" fmla="*/ 291 w 439"/>
                      <a:gd name="T63" fmla="*/ 238 h 314"/>
                      <a:gd name="T64" fmla="*/ 153 w 439"/>
                      <a:gd name="T65" fmla="*/ 254 h 314"/>
                      <a:gd name="T66" fmla="*/ 234 w 439"/>
                      <a:gd name="T67" fmla="*/ 276 h 314"/>
                      <a:gd name="T68" fmla="*/ 294 w 439"/>
                      <a:gd name="T69" fmla="*/ 269 h 314"/>
                      <a:gd name="T70" fmla="*/ 297 w 439"/>
                      <a:gd name="T71" fmla="*/ 268 h 314"/>
                      <a:gd name="T72" fmla="*/ 153 w 439"/>
                      <a:gd name="T73" fmla="*/ 286 h 314"/>
                      <a:gd name="T74" fmla="*/ 234 w 439"/>
                      <a:gd name="T75" fmla="*/ 309 h 314"/>
                      <a:gd name="T76" fmla="*/ 305 w 439"/>
                      <a:gd name="T77" fmla="*/ 297 h 314"/>
                      <a:gd name="T78" fmla="*/ 309 w 439"/>
                      <a:gd name="T79" fmla="*/ 295 h 314"/>
                      <a:gd name="T80" fmla="*/ 234 w 439"/>
                      <a:gd name="T81" fmla="*/ 169 h 314"/>
                      <a:gd name="T82" fmla="*/ 153 w 439"/>
                      <a:gd name="T83" fmla="*/ 193 h 314"/>
                      <a:gd name="T84" fmla="*/ 234 w 439"/>
                      <a:gd name="T85" fmla="*/ 215 h 314"/>
                      <a:gd name="T86" fmla="*/ 315 w 439"/>
                      <a:gd name="T87" fmla="*/ 193 h 314"/>
                      <a:gd name="T88" fmla="*/ 234 w 439"/>
                      <a:gd name="T89" fmla="*/ 169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39" h="314">
                        <a:moveTo>
                          <a:pt x="120" y="280"/>
                        </a:moveTo>
                        <a:cubicBezTo>
                          <a:pt x="10" y="280"/>
                          <a:pt x="10" y="280"/>
                          <a:pt x="10" y="280"/>
                        </a:cubicBezTo>
                        <a:cubicBezTo>
                          <a:pt x="10" y="255"/>
                          <a:pt x="10" y="255"/>
                          <a:pt x="10" y="255"/>
                        </a:cubicBezTo>
                        <a:cubicBezTo>
                          <a:pt x="38" y="255"/>
                          <a:pt x="38" y="255"/>
                          <a:pt x="38" y="255"/>
                        </a:cubicBezTo>
                        <a:cubicBezTo>
                          <a:pt x="38" y="255"/>
                          <a:pt x="38" y="255"/>
                          <a:pt x="38" y="255"/>
                        </a:cubicBezTo>
                        <a:cubicBezTo>
                          <a:pt x="38" y="91"/>
                          <a:pt x="38" y="91"/>
                          <a:pt x="38" y="91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404" y="91"/>
                          <a:pt x="404" y="91"/>
                          <a:pt x="404" y="91"/>
                        </a:cubicBezTo>
                        <a:cubicBezTo>
                          <a:pt x="366" y="91"/>
                          <a:pt x="366" y="91"/>
                          <a:pt x="366" y="91"/>
                        </a:cubicBezTo>
                        <a:cubicBezTo>
                          <a:pt x="366" y="112"/>
                          <a:pt x="366" y="144"/>
                          <a:pt x="366" y="160"/>
                        </a:cubicBezTo>
                        <a:moveTo>
                          <a:pt x="180" y="149"/>
                        </a:moveTo>
                        <a:cubicBezTo>
                          <a:pt x="180" y="141"/>
                          <a:pt x="180" y="141"/>
                          <a:pt x="18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277"/>
                          <a:pt x="90" y="277"/>
                          <a:pt x="90" y="277"/>
                        </a:cubicBezTo>
                        <a:moveTo>
                          <a:pt x="377" y="227"/>
                        </a:moveTo>
                        <a:cubicBezTo>
                          <a:pt x="377" y="273"/>
                          <a:pt x="377" y="273"/>
                          <a:pt x="377" y="273"/>
                        </a:cubicBezTo>
                        <a:moveTo>
                          <a:pt x="377" y="227"/>
                        </a:moveTo>
                        <a:cubicBezTo>
                          <a:pt x="358" y="246"/>
                          <a:pt x="358" y="246"/>
                          <a:pt x="358" y="246"/>
                        </a:cubicBezTo>
                        <a:moveTo>
                          <a:pt x="375" y="207"/>
                        </a:moveTo>
                        <a:cubicBezTo>
                          <a:pt x="350" y="207"/>
                          <a:pt x="331" y="226"/>
                          <a:pt x="331" y="250"/>
                        </a:cubicBezTo>
                        <a:cubicBezTo>
                          <a:pt x="331" y="274"/>
                          <a:pt x="350" y="293"/>
                          <a:pt x="375" y="293"/>
                        </a:cubicBezTo>
                        <a:cubicBezTo>
                          <a:pt x="398" y="293"/>
                          <a:pt x="418" y="274"/>
                          <a:pt x="418" y="250"/>
                        </a:cubicBezTo>
                        <a:cubicBezTo>
                          <a:pt x="418" y="226"/>
                          <a:pt x="398" y="207"/>
                          <a:pt x="375" y="207"/>
                        </a:cubicBezTo>
                        <a:close/>
                        <a:moveTo>
                          <a:pt x="375" y="186"/>
                        </a:moveTo>
                        <a:cubicBezTo>
                          <a:pt x="339" y="186"/>
                          <a:pt x="310" y="215"/>
                          <a:pt x="310" y="250"/>
                        </a:cubicBezTo>
                        <a:cubicBezTo>
                          <a:pt x="310" y="285"/>
                          <a:pt x="339" y="314"/>
                          <a:pt x="375" y="314"/>
                        </a:cubicBezTo>
                        <a:cubicBezTo>
                          <a:pt x="410" y="314"/>
                          <a:pt x="439" y="285"/>
                          <a:pt x="439" y="250"/>
                        </a:cubicBezTo>
                        <a:cubicBezTo>
                          <a:pt x="439" y="215"/>
                          <a:pt x="410" y="186"/>
                          <a:pt x="375" y="186"/>
                        </a:cubicBezTo>
                        <a:close/>
                        <a:moveTo>
                          <a:pt x="153" y="221"/>
                        </a:moveTo>
                        <a:cubicBezTo>
                          <a:pt x="153" y="234"/>
                          <a:pt x="189" y="244"/>
                          <a:pt x="234" y="244"/>
                        </a:cubicBezTo>
                        <a:cubicBezTo>
                          <a:pt x="257" y="244"/>
                          <a:pt x="277" y="241"/>
                          <a:pt x="291" y="238"/>
                        </a:cubicBezTo>
                        <a:moveTo>
                          <a:pt x="153" y="254"/>
                        </a:moveTo>
                        <a:cubicBezTo>
                          <a:pt x="153" y="267"/>
                          <a:pt x="189" y="276"/>
                          <a:pt x="234" y="276"/>
                        </a:cubicBezTo>
                        <a:cubicBezTo>
                          <a:pt x="258" y="276"/>
                          <a:pt x="279" y="274"/>
                          <a:pt x="294" y="269"/>
                        </a:cubicBezTo>
                        <a:cubicBezTo>
                          <a:pt x="295" y="269"/>
                          <a:pt x="296" y="268"/>
                          <a:pt x="297" y="268"/>
                        </a:cubicBezTo>
                        <a:moveTo>
                          <a:pt x="153" y="286"/>
                        </a:moveTo>
                        <a:cubicBezTo>
                          <a:pt x="153" y="299"/>
                          <a:pt x="189" y="309"/>
                          <a:pt x="234" y="309"/>
                        </a:cubicBezTo>
                        <a:cubicBezTo>
                          <a:pt x="265" y="309"/>
                          <a:pt x="291" y="304"/>
                          <a:pt x="305" y="297"/>
                        </a:cubicBezTo>
                        <a:cubicBezTo>
                          <a:pt x="307" y="296"/>
                          <a:pt x="308" y="295"/>
                          <a:pt x="309" y="295"/>
                        </a:cubicBezTo>
                        <a:moveTo>
                          <a:pt x="234" y="169"/>
                        </a:moveTo>
                        <a:cubicBezTo>
                          <a:pt x="189" y="169"/>
                          <a:pt x="153" y="179"/>
                          <a:pt x="153" y="193"/>
                        </a:cubicBezTo>
                        <a:cubicBezTo>
                          <a:pt x="153" y="205"/>
                          <a:pt x="189" y="215"/>
                          <a:pt x="234" y="215"/>
                        </a:cubicBezTo>
                        <a:cubicBezTo>
                          <a:pt x="279" y="215"/>
                          <a:pt x="315" y="205"/>
                          <a:pt x="315" y="193"/>
                        </a:cubicBezTo>
                        <a:cubicBezTo>
                          <a:pt x="315" y="179"/>
                          <a:pt x="279" y="169"/>
                          <a:pt x="234" y="169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" name="Grupa 20">
              <a:extLst>
                <a:ext uri="{FF2B5EF4-FFF2-40B4-BE49-F238E27FC236}">
                  <a16:creationId xmlns:a16="http://schemas.microsoft.com/office/drawing/2014/main" id="{EC9A1566-3031-F943-F728-479558C9B8A2}"/>
                </a:ext>
              </a:extLst>
            </p:cNvPr>
            <p:cNvGrpSpPr/>
            <p:nvPr/>
          </p:nvGrpSpPr>
          <p:grpSpPr>
            <a:xfrm>
              <a:off x="6192172" y="1125538"/>
              <a:ext cx="2591791" cy="3573466"/>
              <a:chOff x="6192172" y="1125538"/>
              <a:chExt cx="2591791" cy="3573466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63209BB6-305A-4D17-E57C-D6F9689F3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800554" y="1715595"/>
                <a:ext cx="3375027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" name="Grupa 22">
                <a:extLst>
                  <a:ext uri="{FF2B5EF4-FFF2-40B4-BE49-F238E27FC236}">
                    <a16:creationId xmlns:a16="http://schemas.microsoft.com/office/drawing/2014/main" id="{8EE53F89-FF7C-0C87-BDBE-4F29E1F33138}"/>
                  </a:ext>
                </a:extLst>
              </p:cNvPr>
              <p:cNvGrpSpPr/>
              <p:nvPr/>
            </p:nvGrpSpPr>
            <p:grpSpPr>
              <a:xfrm>
                <a:off x="6328484" y="1125538"/>
                <a:ext cx="2455479" cy="1064456"/>
                <a:chOff x="6328484" y="1125538"/>
                <a:chExt cx="2455479" cy="1064456"/>
              </a:xfrm>
            </p:grpSpPr>
            <p:sp>
              <p:nvSpPr>
                <p:cNvPr id="31" name="pole tekstowe 23">
                  <a:extLst>
                    <a:ext uri="{FF2B5EF4-FFF2-40B4-BE49-F238E27FC236}">
                      <a16:creationId xmlns:a16="http://schemas.microsoft.com/office/drawing/2014/main" id="{2DCC2331-C420-6273-28FE-031329788A1A}"/>
                    </a:ext>
                  </a:extLst>
                </p:cNvPr>
                <p:cNvSpPr txBox="1"/>
                <p:nvPr/>
              </p:nvSpPr>
              <p:spPr>
                <a:xfrm>
                  <a:off x="7131650" y="1323975"/>
                  <a:ext cx="1652313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/>
                      </a:solidFill>
                    </a:rPr>
                    <a:t>PEX</a:t>
                  </a:r>
                </a:p>
              </p:txBody>
            </p:sp>
            <p:grpSp>
              <p:nvGrpSpPr>
                <p:cNvPr id="32" name="Grupa 24">
                  <a:extLst>
                    <a:ext uri="{FF2B5EF4-FFF2-40B4-BE49-F238E27FC236}">
                      <a16:creationId xmlns:a16="http://schemas.microsoft.com/office/drawing/2014/main" id="{5B2C2712-D7DD-D939-3049-EF74E5B8E7E5}"/>
                    </a:ext>
                  </a:extLst>
                </p:cNvPr>
                <p:cNvGrpSpPr/>
                <p:nvPr/>
              </p:nvGrpSpPr>
              <p:grpSpPr>
                <a:xfrm>
                  <a:off x="6328484" y="1125538"/>
                  <a:ext cx="803648" cy="1064456"/>
                  <a:chOff x="4606568" y="1125538"/>
                  <a:chExt cx="803648" cy="1064456"/>
                </a:xfrm>
              </p:grpSpPr>
              <p:grpSp>
                <p:nvGrpSpPr>
                  <p:cNvPr id="33" name="Grupa 25">
                    <a:extLst>
                      <a:ext uri="{FF2B5EF4-FFF2-40B4-BE49-F238E27FC236}">
                        <a16:creationId xmlns:a16="http://schemas.microsoft.com/office/drawing/2014/main" id="{6B083ED3-7B51-68FE-2E7D-066D083FA0C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476164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35" name="Freeform 22">
                      <a:extLst>
                        <a:ext uri="{FF2B5EF4-FFF2-40B4-BE49-F238E27FC236}">
                          <a16:creationId xmlns:a16="http://schemas.microsoft.com/office/drawing/2014/main" id="{E29E8980-DB94-FAF2-4AB6-4C898337B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6" name="Freeform 22">
                      <a:extLst>
                        <a:ext uri="{FF2B5EF4-FFF2-40B4-BE49-F238E27FC236}">
                          <a16:creationId xmlns:a16="http://schemas.microsoft.com/office/drawing/2014/main" id="{B42484BE-516E-3E0C-9437-F3212CA04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34" name="Freeform 41">
                    <a:extLst>
                      <a:ext uri="{FF2B5EF4-FFF2-40B4-BE49-F238E27FC236}">
                        <a16:creationId xmlns:a16="http://schemas.microsoft.com/office/drawing/2014/main" id="{EBF8C92E-7797-C57D-E0F8-D91EB5EC3CE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37990" y="1315632"/>
                    <a:ext cx="540324" cy="481769"/>
                  </a:xfrm>
                  <a:custGeom>
                    <a:avLst/>
                    <a:gdLst>
                      <a:gd name="T0" fmla="*/ 943 w 1624"/>
                      <a:gd name="T1" fmla="*/ 636 h 1447"/>
                      <a:gd name="T2" fmla="*/ 1073 w 1624"/>
                      <a:gd name="T3" fmla="*/ 558 h 1447"/>
                      <a:gd name="T4" fmla="*/ 1073 w 1624"/>
                      <a:gd name="T5" fmla="*/ 532 h 1447"/>
                      <a:gd name="T6" fmla="*/ 932 w 1624"/>
                      <a:gd name="T7" fmla="*/ 495 h 1447"/>
                      <a:gd name="T8" fmla="*/ 979 w 1624"/>
                      <a:gd name="T9" fmla="*/ 120 h 1447"/>
                      <a:gd name="T10" fmla="*/ 1058 w 1624"/>
                      <a:gd name="T11" fmla="*/ 57 h 1447"/>
                      <a:gd name="T12" fmla="*/ 1100 w 1624"/>
                      <a:gd name="T13" fmla="*/ 52 h 1447"/>
                      <a:gd name="T14" fmla="*/ 1131 w 1624"/>
                      <a:gd name="T15" fmla="*/ 36 h 1447"/>
                      <a:gd name="T16" fmla="*/ 1178 w 1624"/>
                      <a:gd name="T17" fmla="*/ 31 h 1447"/>
                      <a:gd name="T18" fmla="*/ 1377 w 1624"/>
                      <a:gd name="T19" fmla="*/ 188 h 1447"/>
                      <a:gd name="T20" fmla="*/ 1377 w 1624"/>
                      <a:gd name="T21" fmla="*/ 501 h 1447"/>
                      <a:gd name="T22" fmla="*/ 1273 w 1624"/>
                      <a:gd name="T23" fmla="*/ 521 h 1447"/>
                      <a:gd name="T24" fmla="*/ 1273 w 1624"/>
                      <a:gd name="T25" fmla="*/ 527 h 1447"/>
                      <a:gd name="T26" fmla="*/ 1304 w 1624"/>
                      <a:gd name="T27" fmla="*/ 594 h 1447"/>
                      <a:gd name="T28" fmla="*/ 1404 w 1624"/>
                      <a:gd name="T29" fmla="*/ 647 h 1447"/>
                      <a:gd name="T30" fmla="*/ 1534 w 1624"/>
                      <a:gd name="T31" fmla="*/ 709 h 1447"/>
                      <a:gd name="T32" fmla="*/ 1597 w 1624"/>
                      <a:gd name="T33" fmla="*/ 808 h 1447"/>
                      <a:gd name="T34" fmla="*/ 1618 w 1624"/>
                      <a:gd name="T35" fmla="*/ 1017 h 1447"/>
                      <a:gd name="T36" fmla="*/ 1056 w 1624"/>
                      <a:gd name="T37" fmla="*/ 837 h 1447"/>
                      <a:gd name="T38" fmla="*/ 1021 w 1624"/>
                      <a:gd name="T39" fmla="*/ 803 h 1447"/>
                      <a:gd name="T40" fmla="*/ 864 w 1624"/>
                      <a:gd name="T41" fmla="*/ 725 h 1447"/>
                      <a:gd name="T42" fmla="*/ 743 w 1624"/>
                      <a:gd name="T43" fmla="*/ 662 h 1447"/>
                      <a:gd name="T44" fmla="*/ 722 w 1624"/>
                      <a:gd name="T45" fmla="*/ 579 h 1447"/>
                      <a:gd name="T46" fmla="*/ 749 w 1624"/>
                      <a:gd name="T47" fmla="*/ 480 h 1447"/>
                      <a:gd name="T48" fmla="*/ 806 w 1624"/>
                      <a:gd name="T49" fmla="*/ 339 h 1447"/>
                      <a:gd name="T50" fmla="*/ 796 w 1624"/>
                      <a:gd name="T51" fmla="*/ 266 h 1447"/>
                      <a:gd name="T52" fmla="*/ 796 w 1624"/>
                      <a:gd name="T53" fmla="*/ 203 h 1447"/>
                      <a:gd name="T54" fmla="*/ 791 w 1624"/>
                      <a:gd name="T55" fmla="*/ 135 h 1447"/>
                      <a:gd name="T56" fmla="*/ 691 w 1624"/>
                      <a:gd name="T57" fmla="*/ 31 h 1447"/>
                      <a:gd name="T58" fmla="*/ 602 w 1624"/>
                      <a:gd name="T59" fmla="*/ 0 h 1447"/>
                      <a:gd name="T60" fmla="*/ 534 w 1624"/>
                      <a:gd name="T61" fmla="*/ 0 h 1447"/>
                      <a:gd name="T62" fmla="*/ 471 w 1624"/>
                      <a:gd name="T63" fmla="*/ 21 h 1447"/>
                      <a:gd name="T64" fmla="*/ 413 w 1624"/>
                      <a:gd name="T65" fmla="*/ 62 h 1447"/>
                      <a:gd name="T66" fmla="*/ 356 w 1624"/>
                      <a:gd name="T67" fmla="*/ 151 h 1447"/>
                      <a:gd name="T68" fmla="*/ 345 w 1624"/>
                      <a:gd name="T69" fmla="*/ 266 h 1447"/>
                      <a:gd name="T70" fmla="*/ 356 w 1624"/>
                      <a:gd name="T71" fmla="*/ 417 h 1447"/>
                      <a:gd name="T72" fmla="*/ 392 w 1624"/>
                      <a:gd name="T73" fmla="*/ 480 h 1447"/>
                      <a:gd name="T74" fmla="*/ 434 w 1624"/>
                      <a:gd name="T75" fmla="*/ 621 h 1447"/>
                      <a:gd name="T76" fmla="*/ 298 w 1624"/>
                      <a:gd name="T77" fmla="*/ 704 h 1447"/>
                      <a:gd name="T78" fmla="*/ 172 w 1624"/>
                      <a:gd name="T79" fmla="*/ 761 h 1447"/>
                      <a:gd name="T80" fmla="*/ 41 w 1624"/>
                      <a:gd name="T81" fmla="*/ 892 h 1447"/>
                      <a:gd name="T82" fmla="*/ 0 w 1624"/>
                      <a:gd name="T83" fmla="*/ 1184 h 1447"/>
                      <a:gd name="T84" fmla="*/ 1521 w 1624"/>
                      <a:gd name="T85" fmla="*/ 1120 h 1447"/>
                      <a:gd name="T86" fmla="*/ 1202 w 1624"/>
                      <a:gd name="T87" fmla="*/ 1447 h 1447"/>
                      <a:gd name="T88" fmla="*/ 880 w 1624"/>
                      <a:gd name="T89" fmla="*/ 1120 h 1447"/>
                      <a:gd name="T90" fmla="*/ 1202 w 1624"/>
                      <a:gd name="T91" fmla="*/ 804 h 1447"/>
                      <a:gd name="T92" fmla="*/ 1521 w 1624"/>
                      <a:gd name="T93" fmla="*/ 1120 h 1447"/>
                      <a:gd name="T94" fmla="*/ 1266 w 1624"/>
                      <a:gd name="T95" fmla="*/ 1010 h 1447"/>
                      <a:gd name="T96" fmla="*/ 1131 w 1624"/>
                      <a:gd name="T97" fmla="*/ 1060 h 1447"/>
                      <a:gd name="T98" fmla="*/ 1291 w 1624"/>
                      <a:gd name="T99" fmla="*/ 1193 h 1447"/>
                      <a:gd name="T100" fmla="*/ 1110 w 1624"/>
                      <a:gd name="T101" fmla="*/ 1229 h 1447"/>
                      <a:gd name="T102" fmla="*/ 1202 w 1624"/>
                      <a:gd name="T103" fmla="*/ 985 h 1447"/>
                      <a:gd name="T104" fmla="*/ 1202 w 1624"/>
                      <a:gd name="T105" fmla="*/ 931 h 1447"/>
                      <a:gd name="T106" fmla="*/ 1202 w 1624"/>
                      <a:gd name="T107" fmla="*/ 1319 h 1447"/>
                      <a:gd name="T108" fmla="*/ 1202 w 1624"/>
                      <a:gd name="T109" fmla="*/ 1265 h 1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624" h="1447">
                        <a:moveTo>
                          <a:pt x="943" y="636"/>
                        </a:moveTo>
                        <a:cubicBezTo>
                          <a:pt x="958" y="626"/>
                          <a:pt x="1068" y="594"/>
                          <a:pt x="1073" y="558"/>
                        </a:cubicBezTo>
                        <a:cubicBezTo>
                          <a:pt x="1079" y="547"/>
                          <a:pt x="1073" y="537"/>
                          <a:pt x="1073" y="532"/>
                        </a:cubicBezTo>
                        <a:cubicBezTo>
                          <a:pt x="1011" y="521"/>
                          <a:pt x="937" y="511"/>
                          <a:pt x="932" y="495"/>
                        </a:cubicBezTo>
                        <a:cubicBezTo>
                          <a:pt x="922" y="464"/>
                          <a:pt x="911" y="203"/>
                          <a:pt x="979" y="120"/>
                        </a:cubicBezTo>
                        <a:cubicBezTo>
                          <a:pt x="1005" y="88"/>
                          <a:pt x="1032" y="73"/>
                          <a:pt x="1058" y="57"/>
                        </a:cubicBezTo>
                        <a:cubicBezTo>
                          <a:pt x="1068" y="52"/>
                          <a:pt x="1089" y="52"/>
                          <a:pt x="1100" y="52"/>
                        </a:cubicBezTo>
                        <a:cubicBezTo>
                          <a:pt x="1105" y="47"/>
                          <a:pt x="1121" y="41"/>
                          <a:pt x="1131" y="36"/>
                        </a:cubicBezTo>
                        <a:cubicBezTo>
                          <a:pt x="1163" y="26"/>
                          <a:pt x="1178" y="31"/>
                          <a:pt x="1178" y="31"/>
                        </a:cubicBezTo>
                        <a:cubicBezTo>
                          <a:pt x="1178" y="31"/>
                          <a:pt x="1351" y="52"/>
                          <a:pt x="1377" y="188"/>
                        </a:cubicBezTo>
                        <a:cubicBezTo>
                          <a:pt x="1409" y="323"/>
                          <a:pt x="1414" y="448"/>
                          <a:pt x="1377" y="501"/>
                        </a:cubicBezTo>
                        <a:cubicBezTo>
                          <a:pt x="1362" y="506"/>
                          <a:pt x="1314" y="516"/>
                          <a:pt x="1273" y="521"/>
                        </a:cubicBezTo>
                        <a:cubicBezTo>
                          <a:pt x="1273" y="527"/>
                          <a:pt x="1273" y="527"/>
                          <a:pt x="1273" y="527"/>
                        </a:cubicBezTo>
                        <a:cubicBezTo>
                          <a:pt x="1267" y="563"/>
                          <a:pt x="1294" y="579"/>
                          <a:pt x="1304" y="594"/>
                        </a:cubicBezTo>
                        <a:cubicBezTo>
                          <a:pt x="1320" y="610"/>
                          <a:pt x="1383" y="641"/>
                          <a:pt x="1404" y="647"/>
                        </a:cubicBezTo>
                        <a:cubicBezTo>
                          <a:pt x="1414" y="652"/>
                          <a:pt x="1514" y="694"/>
                          <a:pt x="1534" y="709"/>
                        </a:cubicBezTo>
                        <a:cubicBezTo>
                          <a:pt x="1561" y="730"/>
                          <a:pt x="1592" y="767"/>
                          <a:pt x="1597" y="808"/>
                        </a:cubicBezTo>
                        <a:cubicBezTo>
                          <a:pt x="1613" y="881"/>
                          <a:pt x="1624" y="991"/>
                          <a:pt x="1618" y="1017"/>
                        </a:cubicBezTo>
                        <a:moveTo>
                          <a:pt x="1056" y="837"/>
                        </a:moveTo>
                        <a:cubicBezTo>
                          <a:pt x="1044" y="824"/>
                          <a:pt x="1032" y="812"/>
                          <a:pt x="1021" y="803"/>
                        </a:cubicBezTo>
                        <a:cubicBezTo>
                          <a:pt x="995" y="782"/>
                          <a:pt x="874" y="730"/>
                          <a:pt x="864" y="725"/>
                        </a:cubicBezTo>
                        <a:cubicBezTo>
                          <a:pt x="838" y="720"/>
                          <a:pt x="759" y="683"/>
                          <a:pt x="743" y="662"/>
                        </a:cubicBezTo>
                        <a:cubicBezTo>
                          <a:pt x="728" y="647"/>
                          <a:pt x="717" y="621"/>
                          <a:pt x="722" y="579"/>
                        </a:cubicBezTo>
                        <a:cubicBezTo>
                          <a:pt x="728" y="532"/>
                          <a:pt x="733" y="527"/>
                          <a:pt x="749" y="480"/>
                        </a:cubicBezTo>
                        <a:cubicBezTo>
                          <a:pt x="764" y="454"/>
                          <a:pt x="801" y="391"/>
                          <a:pt x="806" y="339"/>
                        </a:cubicBezTo>
                        <a:cubicBezTo>
                          <a:pt x="806" y="297"/>
                          <a:pt x="796" y="266"/>
                          <a:pt x="796" y="266"/>
                        </a:cubicBezTo>
                        <a:cubicBezTo>
                          <a:pt x="796" y="203"/>
                          <a:pt x="796" y="203"/>
                          <a:pt x="796" y="203"/>
                        </a:cubicBezTo>
                        <a:cubicBezTo>
                          <a:pt x="796" y="203"/>
                          <a:pt x="796" y="167"/>
                          <a:pt x="791" y="135"/>
                        </a:cubicBezTo>
                        <a:cubicBezTo>
                          <a:pt x="770" y="73"/>
                          <a:pt x="707" y="36"/>
                          <a:pt x="691" y="31"/>
                        </a:cubicBezTo>
                        <a:cubicBezTo>
                          <a:pt x="675" y="15"/>
                          <a:pt x="623" y="5"/>
                          <a:pt x="602" y="0"/>
                        </a:cubicBezTo>
                        <a:cubicBezTo>
                          <a:pt x="586" y="0"/>
                          <a:pt x="560" y="0"/>
                          <a:pt x="534" y="0"/>
                        </a:cubicBezTo>
                        <a:cubicBezTo>
                          <a:pt x="513" y="5"/>
                          <a:pt x="487" y="21"/>
                          <a:pt x="471" y="21"/>
                        </a:cubicBezTo>
                        <a:cubicBezTo>
                          <a:pt x="455" y="21"/>
                          <a:pt x="424" y="41"/>
                          <a:pt x="413" y="62"/>
                        </a:cubicBezTo>
                        <a:cubicBezTo>
                          <a:pt x="408" y="68"/>
                          <a:pt x="366" y="125"/>
                          <a:pt x="356" y="151"/>
                        </a:cubicBezTo>
                        <a:cubicBezTo>
                          <a:pt x="340" y="177"/>
                          <a:pt x="345" y="266"/>
                          <a:pt x="345" y="266"/>
                        </a:cubicBezTo>
                        <a:cubicBezTo>
                          <a:pt x="324" y="302"/>
                          <a:pt x="351" y="407"/>
                          <a:pt x="356" y="417"/>
                        </a:cubicBezTo>
                        <a:cubicBezTo>
                          <a:pt x="361" y="428"/>
                          <a:pt x="377" y="464"/>
                          <a:pt x="392" y="480"/>
                        </a:cubicBezTo>
                        <a:cubicBezTo>
                          <a:pt x="413" y="506"/>
                          <a:pt x="440" y="579"/>
                          <a:pt x="434" y="621"/>
                        </a:cubicBezTo>
                        <a:cubicBezTo>
                          <a:pt x="429" y="662"/>
                          <a:pt x="319" y="694"/>
                          <a:pt x="298" y="704"/>
                        </a:cubicBezTo>
                        <a:cubicBezTo>
                          <a:pt x="277" y="714"/>
                          <a:pt x="225" y="735"/>
                          <a:pt x="172" y="761"/>
                        </a:cubicBezTo>
                        <a:cubicBezTo>
                          <a:pt x="136" y="777"/>
                          <a:pt x="68" y="840"/>
                          <a:pt x="41" y="892"/>
                        </a:cubicBezTo>
                        <a:cubicBezTo>
                          <a:pt x="10" y="949"/>
                          <a:pt x="0" y="1153"/>
                          <a:pt x="0" y="1184"/>
                        </a:cubicBezTo>
                        <a:moveTo>
                          <a:pt x="1521" y="1120"/>
                        </a:moveTo>
                        <a:cubicBezTo>
                          <a:pt x="1521" y="1303"/>
                          <a:pt x="1379" y="1447"/>
                          <a:pt x="1202" y="1447"/>
                        </a:cubicBezTo>
                        <a:cubicBezTo>
                          <a:pt x="1022" y="1447"/>
                          <a:pt x="880" y="1303"/>
                          <a:pt x="880" y="1120"/>
                        </a:cubicBezTo>
                        <a:cubicBezTo>
                          <a:pt x="880" y="944"/>
                          <a:pt x="1022" y="804"/>
                          <a:pt x="1202" y="804"/>
                        </a:cubicBezTo>
                        <a:cubicBezTo>
                          <a:pt x="1379" y="804"/>
                          <a:pt x="1521" y="944"/>
                          <a:pt x="1521" y="1120"/>
                        </a:cubicBezTo>
                        <a:close/>
                        <a:moveTo>
                          <a:pt x="1266" y="1010"/>
                        </a:moveTo>
                        <a:cubicBezTo>
                          <a:pt x="1252" y="978"/>
                          <a:pt x="1128" y="963"/>
                          <a:pt x="1131" y="1060"/>
                        </a:cubicBezTo>
                        <a:cubicBezTo>
                          <a:pt x="1138" y="1139"/>
                          <a:pt x="1298" y="1096"/>
                          <a:pt x="1291" y="1193"/>
                        </a:cubicBezTo>
                        <a:cubicBezTo>
                          <a:pt x="1284" y="1283"/>
                          <a:pt x="1142" y="1280"/>
                          <a:pt x="1110" y="1229"/>
                        </a:cubicBezTo>
                        <a:moveTo>
                          <a:pt x="1202" y="985"/>
                        </a:moveTo>
                        <a:cubicBezTo>
                          <a:pt x="1202" y="931"/>
                          <a:pt x="1202" y="931"/>
                          <a:pt x="1202" y="931"/>
                        </a:cubicBezTo>
                        <a:moveTo>
                          <a:pt x="1202" y="1319"/>
                        </a:moveTo>
                        <a:cubicBezTo>
                          <a:pt x="1202" y="1265"/>
                          <a:pt x="1202" y="1265"/>
                          <a:pt x="1202" y="126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53" name="Grupa 30">
            <a:extLst>
              <a:ext uri="{FF2B5EF4-FFF2-40B4-BE49-F238E27FC236}">
                <a16:creationId xmlns:a16="http://schemas.microsoft.com/office/drawing/2014/main" id="{FD467EE7-2FE6-56E4-03A1-C791067533F9}"/>
              </a:ext>
            </a:extLst>
          </p:cNvPr>
          <p:cNvGrpSpPr/>
          <p:nvPr/>
        </p:nvGrpSpPr>
        <p:grpSpPr>
          <a:xfrm>
            <a:off x="-35765" y="3627879"/>
            <a:ext cx="2605301" cy="1690418"/>
            <a:chOff x="610372" y="2544176"/>
            <a:chExt cx="2605301" cy="1690418"/>
          </a:xfrm>
        </p:grpSpPr>
        <p:grpSp>
          <p:nvGrpSpPr>
            <p:cNvPr id="54" name="Grupa 31">
              <a:extLst>
                <a:ext uri="{FF2B5EF4-FFF2-40B4-BE49-F238E27FC236}">
                  <a16:creationId xmlns:a16="http://schemas.microsoft.com/office/drawing/2014/main" id="{8C9B901B-5D62-4580-C070-BCA1AAA0862F}"/>
                </a:ext>
              </a:extLst>
            </p:cNvPr>
            <p:cNvGrpSpPr/>
            <p:nvPr/>
          </p:nvGrpSpPr>
          <p:grpSpPr>
            <a:xfrm>
              <a:off x="623889" y="2544176"/>
              <a:ext cx="2591784" cy="1690418"/>
              <a:chOff x="623889" y="2486136"/>
              <a:chExt cx="2710585" cy="1690418"/>
            </a:xfrm>
          </p:grpSpPr>
          <p:sp>
            <p:nvSpPr>
              <p:cNvPr id="57" name="Strzałka: pięciokąt 43">
                <a:extLst>
                  <a:ext uri="{FF2B5EF4-FFF2-40B4-BE49-F238E27FC236}">
                    <a16:creationId xmlns:a16="http://schemas.microsoft.com/office/drawing/2014/main" id="{6B1D0607-B8B7-EA37-4F69-9F97C76AE8CA}"/>
                  </a:ext>
                </a:extLst>
              </p:cNvPr>
              <p:cNvSpPr/>
              <p:nvPr/>
            </p:nvSpPr>
            <p:spPr>
              <a:xfrm>
                <a:off x="729591" y="2486136"/>
                <a:ext cx="2604883" cy="1690418"/>
              </a:xfrm>
              <a:prstGeom prst="homePlate">
                <a:avLst>
                  <a:gd name="adj" fmla="val 24058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Strzałka: pięciokąt 43">
                <a:extLst>
                  <a:ext uri="{FF2B5EF4-FFF2-40B4-BE49-F238E27FC236}">
                    <a16:creationId xmlns:a16="http://schemas.microsoft.com/office/drawing/2014/main" id="{DA25C1A9-2247-CC8D-0272-E7F5DF7F5232}"/>
                  </a:ext>
                </a:extLst>
              </p:cNvPr>
              <p:cNvSpPr/>
              <p:nvPr/>
            </p:nvSpPr>
            <p:spPr>
              <a:xfrm>
                <a:off x="623889" y="2486136"/>
                <a:ext cx="2604883" cy="1690418"/>
              </a:xfrm>
              <a:prstGeom prst="homePlate">
                <a:avLst>
                  <a:gd name="adj" fmla="val 240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79C8F07F-4BAF-DAF7-9801-944AD2EDDCB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23238" y="2772783"/>
              <a:ext cx="436574" cy="567705"/>
            </a:xfrm>
            <a:custGeom>
              <a:avLst/>
              <a:gdLst>
                <a:gd name="T0" fmla="*/ 762 w 921"/>
                <a:gd name="T1" fmla="*/ 362 h 1195"/>
                <a:gd name="T2" fmla="*/ 682 w 921"/>
                <a:gd name="T3" fmla="*/ 272 h 1195"/>
                <a:gd name="T4" fmla="*/ 301 w 921"/>
                <a:gd name="T5" fmla="*/ 272 h 1195"/>
                <a:gd name="T6" fmla="*/ 131 w 921"/>
                <a:gd name="T7" fmla="*/ 555 h 1195"/>
                <a:gd name="T8" fmla="*/ 193 w 921"/>
                <a:gd name="T9" fmla="*/ 1093 h 1195"/>
                <a:gd name="T10" fmla="*/ 540 w 921"/>
                <a:gd name="T11" fmla="*/ 1189 h 1195"/>
                <a:gd name="T12" fmla="*/ 899 w 921"/>
                <a:gd name="T13" fmla="*/ 923 h 1195"/>
                <a:gd name="T14" fmla="*/ 825 w 921"/>
                <a:gd name="T15" fmla="*/ 470 h 1195"/>
                <a:gd name="T16" fmla="*/ 699 w 921"/>
                <a:gd name="T17" fmla="*/ 204 h 1195"/>
                <a:gd name="T18" fmla="*/ 808 w 921"/>
                <a:gd name="T19" fmla="*/ 74 h 1195"/>
                <a:gd name="T20" fmla="*/ 705 w 921"/>
                <a:gd name="T21" fmla="*/ 51 h 1195"/>
                <a:gd name="T22" fmla="*/ 631 w 921"/>
                <a:gd name="T23" fmla="*/ 102 h 1195"/>
                <a:gd name="T24" fmla="*/ 631 w 921"/>
                <a:gd name="T25" fmla="*/ 34 h 1195"/>
                <a:gd name="T26" fmla="*/ 529 w 921"/>
                <a:gd name="T27" fmla="*/ 11 h 1195"/>
                <a:gd name="T28" fmla="*/ 443 w 921"/>
                <a:gd name="T29" fmla="*/ 28 h 1195"/>
                <a:gd name="T30" fmla="*/ 426 w 921"/>
                <a:gd name="T31" fmla="*/ 96 h 1195"/>
                <a:gd name="T32" fmla="*/ 375 w 921"/>
                <a:gd name="T33" fmla="*/ 34 h 1195"/>
                <a:gd name="T34" fmla="*/ 244 w 921"/>
                <a:gd name="T35" fmla="*/ 74 h 1195"/>
                <a:gd name="T36" fmla="*/ 301 w 921"/>
                <a:gd name="T37" fmla="*/ 204 h 1195"/>
                <a:gd name="T38" fmla="*/ 601 w 921"/>
                <a:gd name="T39" fmla="*/ 547 h 1195"/>
                <a:gd name="T40" fmla="*/ 385 w 921"/>
                <a:gd name="T41" fmla="*/ 627 h 1195"/>
                <a:gd name="T42" fmla="*/ 638 w 921"/>
                <a:gd name="T43" fmla="*/ 841 h 1195"/>
                <a:gd name="T44" fmla="*/ 352 w 921"/>
                <a:gd name="T45" fmla="*/ 896 h 1195"/>
                <a:gd name="T46" fmla="*/ 495 w 921"/>
                <a:gd name="T47" fmla="*/ 507 h 1195"/>
                <a:gd name="T48" fmla="*/ 495 w 921"/>
                <a:gd name="T49" fmla="*/ 420 h 1195"/>
                <a:gd name="T50" fmla="*/ 495 w 921"/>
                <a:gd name="T51" fmla="*/ 1039 h 1195"/>
                <a:gd name="T52" fmla="*/ 495 w 921"/>
                <a:gd name="T53" fmla="*/ 95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1" h="1195">
                  <a:moveTo>
                    <a:pt x="762" y="362"/>
                  </a:moveTo>
                  <a:cubicBezTo>
                    <a:pt x="728" y="317"/>
                    <a:pt x="688" y="277"/>
                    <a:pt x="682" y="272"/>
                  </a:cubicBezTo>
                  <a:cubicBezTo>
                    <a:pt x="665" y="266"/>
                    <a:pt x="335" y="249"/>
                    <a:pt x="301" y="272"/>
                  </a:cubicBezTo>
                  <a:cubicBezTo>
                    <a:pt x="267" y="294"/>
                    <a:pt x="170" y="470"/>
                    <a:pt x="131" y="555"/>
                  </a:cubicBezTo>
                  <a:cubicBezTo>
                    <a:pt x="91" y="663"/>
                    <a:pt x="0" y="946"/>
                    <a:pt x="193" y="1093"/>
                  </a:cubicBezTo>
                  <a:cubicBezTo>
                    <a:pt x="301" y="1178"/>
                    <a:pt x="455" y="1195"/>
                    <a:pt x="540" y="1189"/>
                  </a:cubicBezTo>
                  <a:cubicBezTo>
                    <a:pt x="654" y="1189"/>
                    <a:pt x="881" y="1121"/>
                    <a:pt x="899" y="923"/>
                  </a:cubicBezTo>
                  <a:cubicBezTo>
                    <a:pt x="921" y="708"/>
                    <a:pt x="864" y="555"/>
                    <a:pt x="825" y="470"/>
                  </a:cubicBezTo>
                  <a:moveTo>
                    <a:pt x="699" y="204"/>
                  </a:moveTo>
                  <a:cubicBezTo>
                    <a:pt x="756" y="153"/>
                    <a:pt x="813" y="96"/>
                    <a:pt x="808" y="74"/>
                  </a:cubicBezTo>
                  <a:cubicBezTo>
                    <a:pt x="808" y="51"/>
                    <a:pt x="705" y="51"/>
                    <a:pt x="705" y="51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31" y="102"/>
                    <a:pt x="631" y="51"/>
                    <a:pt x="631" y="34"/>
                  </a:cubicBezTo>
                  <a:cubicBezTo>
                    <a:pt x="637" y="17"/>
                    <a:pt x="586" y="17"/>
                    <a:pt x="529" y="11"/>
                  </a:cubicBezTo>
                  <a:cubicBezTo>
                    <a:pt x="472" y="0"/>
                    <a:pt x="449" y="6"/>
                    <a:pt x="443" y="28"/>
                  </a:cubicBezTo>
                  <a:cubicBezTo>
                    <a:pt x="432" y="51"/>
                    <a:pt x="426" y="96"/>
                    <a:pt x="426" y="96"/>
                  </a:cubicBezTo>
                  <a:cubicBezTo>
                    <a:pt x="426" y="96"/>
                    <a:pt x="387" y="40"/>
                    <a:pt x="375" y="34"/>
                  </a:cubicBezTo>
                  <a:cubicBezTo>
                    <a:pt x="358" y="28"/>
                    <a:pt x="284" y="34"/>
                    <a:pt x="244" y="74"/>
                  </a:cubicBezTo>
                  <a:cubicBezTo>
                    <a:pt x="199" y="113"/>
                    <a:pt x="301" y="204"/>
                    <a:pt x="301" y="204"/>
                  </a:cubicBezTo>
                  <a:moveTo>
                    <a:pt x="601" y="547"/>
                  </a:moveTo>
                  <a:cubicBezTo>
                    <a:pt x="577" y="494"/>
                    <a:pt x="379" y="470"/>
                    <a:pt x="385" y="627"/>
                  </a:cubicBezTo>
                  <a:cubicBezTo>
                    <a:pt x="395" y="754"/>
                    <a:pt x="647" y="683"/>
                    <a:pt x="638" y="841"/>
                  </a:cubicBezTo>
                  <a:cubicBezTo>
                    <a:pt x="629" y="983"/>
                    <a:pt x="404" y="977"/>
                    <a:pt x="352" y="896"/>
                  </a:cubicBezTo>
                  <a:moveTo>
                    <a:pt x="495" y="507"/>
                  </a:moveTo>
                  <a:cubicBezTo>
                    <a:pt x="495" y="420"/>
                    <a:pt x="495" y="420"/>
                    <a:pt x="495" y="420"/>
                  </a:cubicBezTo>
                  <a:moveTo>
                    <a:pt x="495" y="1039"/>
                  </a:moveTo>
                  <a:cubicBezTo>
                    <a:pt x="495" y="952"/>
                    <a:pt x="495" y="952"/>
                    <a:pt x="495" y="952"/>
                  </a:cubicBezTo>
                </a:path>
              </a:pathLst>
            </a:custGeom>
            <a:noFill/>
            <a:ln w="254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14338CFF-CE46-D133-2D72-D86A75489A1E}"/>
                </a:ext>
              </a:extLst>
            </p:cNvPr>
            <p:cNvSpPr/>
            <p:nvPr/>
          </p:nvSpPr>
          <p:spPr>
            <a:xfrm>
              <a:off x="610372" y="3386674"/>
              <a:ext cx="2101252" cy="745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9B8B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9966" bIns="119966" rtlCol="0" anchor="ctr" anchorCtr="0"/>
            <a:lstStyle/>
            <a:p>
              <a:pPr algn="ctr" defTabSz="1088415">
                <a:buSzPts val="1334"/>
              </a:pPr>
              <a:r>
                <a:rPr lang="en-US" altLang="en-US" sz="2400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Costs by driver </a:t>
              </a:r>
              <a:r>
                <a:rPr lang="en-US" altLang="en-US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(% of Revenue)</a:t>
              </a:r>
              <a:endParaRPr lang="en-US" sz="2400" dirty="0">
                <a:solidFill>
                  <a:schemeClr val="tx2"/>
                </a:solidFill>
                <a:cs typeface="Arial" pitchFamily="34" charset="0"/>
                <a:sym typeface="+mn-lt"/>
              </a:endParaRPr>
            </a:p>
          </p:txBody>
        </p:sp>
      </p:grpSp>
      <p:sp>
        <p:nvSpPr>
          <p:cNvPr id="20" name="Title 8">
            <a:extLst>
              <a:ext uri="{FF2B5EF4-FFF2-40B4-BE49-F238E27FC236}">
                <a16:creationId xmlns:a16="http://schemas.microsoft.com/office/drawing/2014/main" id="{DC3E913C-333B-C06E-CC33-C3CBCCD3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0404"/>
            <a:ext cx="9896771" cy="722868"/>
          </a:xfrm>
        </p:spPr>
        <p:txBody>
          <a:bodyPr>
            <a:normAutofit/>
          </a:bodyPr>
          <a:lstStyle/>
          <a:p>
            <a:pPr defTabSz="1219170"/>
            <a:r>
              <a:rPr lang="en-US" dirty="0"/>
              <a:t>Enhancing design: </a:t>
            </a:r>
            <a:r>
              <a:rPr lang="en-US" b="1" dirty="0"/>
              <a:t>Highlight key parts</a:t>
            </a:r>
            <a:endParaRPr lang="en-US" sz="3200" b="1" dirty="0"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28AD0F-2274-96BD-1781-F557D8DD7D8C}"/>
              </a:ext>
            </a:extLst>
          </p:cNvPr>
          <p:cNvGrpSpPr/>
          <p:nvPr/>
        </p:nvGrpSpPr>
        <p:grpSpPr>
          <a:xfrm>
            <a:off x="10282900" y="1471544"/>
            <a:ext cx="5684315" cy="3671956"/>
            <a:chOff x="10127848" y="1160024"/>
            <a:chExt cx="5684315" cy="3671956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56ADBA9-4080-8551-8D9E-3A72C4637C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27848" y="1160024"/>
              <a:ext cx="3156404" cy="751401"/>
            </a:xfrm>
            <a:prstGeom prst="homePlate">
              <a:avLst>
                <a:gd name="adj" fmla="val 348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0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marL="355591" defTabSz="121917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To do: </a:t>
              </a:r>
            </a:p>
          </p:txBody>
        </p:sp>
        <p:grpSp>
          <p:nvGrpSpPr>
            <p:cNvPr id="25" name="Grupa 364">
              <a:extLst>
                <a:ext uri="{FF2B5EF4-FFF2-40B4-BE49-F238E27FC236}">
                  <a16:creationId xmlns:a16="http://schemas.microsoft.com/office/drawing/2014/main" id="{1B08A3BD-B219-D933-AC87-5843172F13D2}"/>
                </a:ext>
              </a:extLst>
            </p:cNvPr>
            <p:cNvGrpSpPr/>
            <p:nvPr/>
          </p:nvGrpSpPr>
          <p:grpSpPr>
            <a:xfrm>
              <a:off x="12360696" y="1160710"/>
              <a:ext cx="3451467" cy="3671270"/>
              <a:chOff x="12432705" y="1"/>
              <a:chExt cx="4104456" cy="3829338"/>
            </a:xfrm>
          </p:grpSpPr>
          <p:sp>
            <p:nvSpPr>
              <p:cNvPr id="26" name="Rectangle: Rounded Corners 74">
                <a:extLst>
                  <a:ext uri="{FF2B5EF4-FFF2-40B4-BE49-F238E27FC236}">
                    <a16:creationId xmlns:a16="http://schemas.microsoft.com/office/drawing/2014/main" id="{0010B3CE-5E96-CA35-D45E-D2BED6AB57F9}"/>
                  </a:ext>
                </a:extLst>
              </p:cNvPr>
              <p:cNvSpPr/>
              <p:nvPr/>
            </p:nvSpPr>
            <p:spPr>
              <a:xfrm>
                <a:off x="12432705" y="1"/>
                <a:ext cx="4104456" cy="3829338"/>
              </a:xfrm>
              <a:prstGeom prst="roundRect">
                <a:avLst>
                  <a:gd name="adj" fmla="val 3119"/>
                </a:avLst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Prostokąt 21">
                <a:extLst>
                  <a:ext uri="{FF2B5EF4-FFF2-40B4-BE49-F238E27FC236}">
                    <a16:creationId xmlns:a16="http://schemas.microsoft.com/office/drawing/2014/main" id="{E77674F2-3D4A-5D4A-1F56-D906F00051E0}"/>
                  </a:ext>
                </a:extLst>
              </p:cNvPr>
              <p:cNvSpPr/>
              <p:nvPr/>
            </p:nvSpPr>
            <p:spPr>
              <a:xfrm>
                <a:off x="12634360" y="47922"/>
                <a:ext cx="3701148" cy="3512595"/>
              </a:xfrm>
              <a:prstGeom prst="rect">
                <a:avLst/>
              </a:prstGeom>
              <a:noFill/>
            </p:spPr>
            <p:txBody>
              <a:bodyPr wrap="square" lIns="144000"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Instruction: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Add markers - from this slide or another ones from the next slide. Paste them over value you want to highlight. 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Adjust the marker size and/or its </a:t>
                </a:r>
                <a:r>
                  <a:rPr lang="en-US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Shape Fill </a:t>
                </a: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Color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Need help? Got feedback? See editing tips on our blog:  </a:t>
                </a: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hlinkClick r:id="rId2"/>
                  </a:rPr>
                  <a:t>blog.infodiagram.com/tips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</p:grpSp>
      <p:graphicFrame>
        <p:nvGraphicFramePr>
          <p:cNvPr id="2" name="Wykres 18">
            <a:extLst>
              <a:ext uri="{FF2B5EF4-FFF2-40B4-BE49-F238E27FC236}">
                <a16:creationId xmlns:a16="http://schemas.microsoft.com/office/drawing/2014/main" id="{1AFAB7C3-1E94-4498-B2B4-CB2022313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873849"/>
              </p:ext>
            </p:extLst>
          </p:nvPr>
        </p:nvGraphicFramePr>
        <p:xfrm>
          <a:off x="2639616" y="3435926"/>
          <a:ext cx="9239250" cy="241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11">
            <a:extLst>
              <a:ext uri="{FF2B5EF4-FFF2-40B4-BE49-F238E27FC236}">
                <a16:creationId xmlns:a16="http://schemas.microsoft.com/office/drawing/2014/main" id="{0381608E-92D7-4741-B83F-A3FB105B3F98}"/>
              </a:ext>
            </a:extLst>
          </p:cNvPr>
          <p:cNvSpPr>
            <a:spLocks noEditPoints="1"/>
          </p:cNvSpPr>
          <p:nvPr/>
        </p:nvSpPr>
        <p:spPr bwMode="auto">
          <a:xfrm>
            <a:off x="8654007" y="1509029"/>
            <a:ext cx="1556793" cy="740115"/>
          </a:xfrm>
          <a:custGeom>
            <a:avLst/>
            <a:gdLst>
              <a:gd name="T0" fmla="*/ 1380 w 1393"/>
              <a:gd name="T1" fmla="*/ 175 h 451"/>
              <a:gd name="T2" fmla="*/ 1281 w 1393"/>
              <a:gd name="T3" fmla="*/ 103 h 451"/>
              <a:gd name="T4" fmla="*/ 1177 w 1393"/>
              <a:gd name="T5" fmla="*/ 70 h 451"/>
              <a:gd name="T6" fmla="*/ 860 w 1393"/>
              <a:gd name="T7" fmla="*/ 41 h 451"/>
              <a:gd name="T8" fmla="*/ 824 w 1393"/>
              <a:gd name="T9" fmla="*/ 30 h 451"/>
              <a:gd name="T10" fmla="*/ 617 w 1393"/>
              <a:gd name="T11" fmla="*/ 1 h 451"/>
              <a:gd name="T12" fmla="*/ 237 w 1393"/>
              <a:gd name="T13" fmla="*/ 40 h 451"/>
              <a:gd name="T14" fmla="*/ 125 w 1393"/>
              <a:gd name="T15" fmla="*/ 78 h 451"/>
              <a:gd name="T16" fmla="*/ 24 w 1393"/>
              <a:gd name="T17" fmla="*/ 161 h 451"/>
              <a:gd name="T18" fmla="*/ 42 w 1393"/>
              <a:gd name="T19" fmla="*/ 300 h 451"/>
              <a:gd name="T20" fmla="*/ 155 w 1393"/>
              <a:gd name="T21" fmla="*/ 379 h 451"/>
              <a:gd name="T22" fmla="*/ 698 w 1393"/>
              <a:gd name="T23" fmla="*/ 451 h 451"/>
              <a:gd name="T24" fmla="*/ 1229 w 1393"/>
              <a:gd name="T25" fmla="*/ 366 h 451"/>
              <a:gd name="T26" fmla="*/ 1341 w 1393"/>
              <a:gd name="T27" fmla="*/ 299 h 451"/>
              <a:gd name="T28" fmla="*/ 1382 w 1393"/>
              <a:gd name="T29" fmla="*/ 246 h 451"/>
              <a:gd name="T30" fmla="*/ 1380 w 1393"/>
              <a:gd name="T31" fmla="*/ 175 h 451"/>
              <a:gd name="T32" fmla="*/ 1324 w 1393"/>
              <a:gd name="T33" fmla="*/ 276 h 451"/>
              <a:gd name="T34" fmla="*/ 1216 w 1393"/>
              <a:gd name="T35" fmla="*/ 339 h 451"/>
              <a:gd name="T36" fmla="*/ 673 w 1393"/>
              <a:gd name="T37" fmla="*/ 417 h 451"/>
              <a:gd name="T38" fmla="*/ 391 w 1393"/>
              <a:gd name="T39" fmla="*/ 400 h 451"/>
              <a:gd name="T40" fmla="*/ 132 w 1393"/>
              <a:gd name="T41" fmla="*/ 326 h 451"/>
              <a:gd name="T42" fmla="*/ 53 w 1393"/>
              <a:gd name="T43" fmla="*/ 240 h 451"/>
              <a:gd name="T44" fmla="*/ 86 w 1393"/>
              <a:gd name="T45" fmla="*/ 146 h 451"/>
              <a:gd name="T46" fmla="*/ 297 w 1393"/>
              <a:gd name="T47" fmla="*/ 67 h 451"/>
              <a:gd name="T48" fmla="*/ 656 w 1393"/>
              <a:gd name="T49" fmla="*/ 40 h 451"/>
              <a:gd name="T50" fmla="*/ 736 w 1393"/>
              <a:gd name="T51" fmla="*/ 48 h 451"/>
              <a:gd name="T52" fmla="*/ 690 w 1393"/>
              <a:gd name="T53" fmla="*/ 54 h 451"/>
              <a:gd name="T54" fmla="*/ 692 w 1393"/>
              <a:gd name="T55" fmla="*/ 70 h 451"/>
              <a:gd name="T56" fmla="*/ 812 w 1393"/>
              <a:gd name="T57" fmla="*/ 63 h 451"/>
              <a:gd name="T58" fmla="*/ 816 w 1393"/>
              <a:gd name="T59" fmla="*/ 64 h 451"/>
              <a:gd name="T60" fmla="*/ 896 w 1393"/>
              <a:gd name="T61" fmla="*/ 81 h 451"/>
              <a:gd name="T62" fmla="*/ 925 w 1393"/>
              <a:gd name="T63" fmla="*/ 94 h 451"/>
              <a:gd name="T64" fmla="*/ 907 w 1393"/>
              <a:gd name="T65" fmla="*/ 105 h 451"/>
              <a:gd name="T66" fmla="*/ 923 w 1393"/>
              <a:gd name="T67" fmla="*/ 112 h 451"/>
              <a:gd name="T68" fmla="*/ 940 w 1393"/>
              <a:gd name="T69" fmla="*/ 94 h 451"/>
              <a:gd name="T70" fmla="*/ 929 w 1393"/>
              <a:gd name="T71" fmla="*/ 74 h 451"/>
              <a:gd name="T72" fmla="*/ 910 w 1393"/>
              <a:gd name="T73" fmla="*/ 62 h 451"/>
              <a:gd name="T74" fmla="*/ 1156 w 1393"/>
              <a:gd name="T75" fmla="*/ 90 h 451"/>
              <a:gd name="T76" fmla="*/ 1352 w 1393"/>
              <a:gd name="T77" fmla="*/ 183 h 451"/>
              <a:gd name="T78" fmla="*/ 1324 w 1393"/>
              <a:gd name="T79" fmla="*/ 276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93" h="451">
                <a:moveTo>
                  <a:pt x="1380" y="175"/>
                </a:moveTo>
                <a:cubicBezTo>
                  <a:pt x="1352" y="134"/>
                  <a:pt x="1315" y="119"/>
                  <a:pt x="1281" y="103"/>
                </a:cubicBezTo>
                <a:cubicBezTo>
                  <a:pt x="1246" y="88"/>
                  <a:pt x="1211" y="78"/>
                  <a:pt x="1177" y="70"/>
                </a:cubicBezTo>
                <a:cubicBezTo>
                  <a:pt x="1052" y="41"/>
                  <a:pt x="943" y="40"/>
                  <a:pt x="860" y="41"/>
                </a:cubicBezTo>
                <a:cubicBezTo>
                  <a:pt x="849" y="38"/>
                  <a:pt x="837" y="34"/>
                  <a:pt x="824" y="30"/>
                </a:cubicBezTo>
                <a:cubicBezTo>
                  <a:pt x="792" y="22"/>
                  <a:pt x="720" y="2"/>
                  <a:pt x="617" y="1"/>
                </a:cubicBezTo>
                <a:cubicBezTo>
                  <a:pt x="515" y="0"/>
                  <a:pt x="384" y="6"/>
                  <a:pt x="237" y="40"/>
                </a:cubicBezTo>
                <a:cubicBezTo>
                  <a:pt x="200" y="50"/>
                  <a:pt x="163" y="61"/>
                  <a:pt x="125" y="78"/>
                </a:cubicBezTo>
                <a:cubicBezTo>
                  <a:pt x="89" y="96"/>
                  <a:pt x="49" y="118"/>
                  <a:pt x="24" y="161"/>
                </a:cubicBezTo>
                <a:cubicBezTo>
                  <a:pt x="0" y="207"/>
                  <a:pt x="13" y="262"/>
                  <a:pt x="42" y="300"/>
                </a:cubicBezTo>
                <a:cubicBezTo>
                  <a:pt x="72" y="337"/>
                  <a:pt x="113" y="361"/>
                  <a:pt x="155" y="379"/>
                </a:cubicBezTo>
                <a:cubicBezTo>
                  <a:pt x="325" y="446"/>
                  <a:pt x="514" y="451"/>
                  <a:pt x="698" y="451"/>
                </a:cubicBezTo>
                <a:cubicBezTo>
                  <a:pt x="881" y="448"/>
                  <a:pt x="1067" y="432"/>
                  <a:pt x="1229" y="366"/>
                </a:cubicBezTo>
                <a:cubicBezTo>
                  <a:pt x="1269" y="349"/>
                  <a:pt x="1308" y="328"/>
                  <a:pt x="1341" y="299"/>
                </a:cubicBezTo>
                <a:cubicBezTo>
                  <a:pt x="1357" y="284"/>
                  <a:pt x="1372" y="267"/>
                  <a:pt x="1382" y="246"/>
                </a:cubicBezTo>
                <a:cubicBezTo>
                  <a:pt x="1391" y="225"/>
                  <a:pt x="1393" y="196"/>
                  <a:pt x="1380" y="175"/>
                </a:cubicBezTo>
                <a:close/>
                <a:moveTo>
                  <a:pt x="1324" y="276"/>
                </a:moveTo>
                <a:cubicBezTo>
                  <a:pt x="1294" y="302"/>
                  <a:pt x="1256" y="323"/>
                  <a:pt x="1216" y="339"/>
                </a:cubicBezTo>
                <a:cubicBezTo>
                  <a:pt x="1053" y="404"/>
                  <a:pt x="861" y="417"/>
                  <a:pt x="673" y="417"/>
                </a:cubicBezTo>
                <a:cubicBezTo>
                  <a:pt x="578" y="417"/>
                  <a:pt x="483" y="413"/>
                  <a:pt x="391" y="400"/>
                </a:cubicBezTo>
                <a:cubicBezTo>
                  <a:pt x="299" y="388"/>
                  <a:pt x="207" y="368"/>
                  <a:pt x="132" y="326"/>
                </a:cubicBezTo>
                <a:cubicBezTo>
                  <a:pt x="95" y="305"/>
                  <a:pt x="63" y="276"/>
                  <a:pt x="53" y="240"/>
                </a:cubicBezTo>
                <a:cubicBezTo>
                  <a:pt x="41" y="203"/>
                  <a:pt x="55" y="170"/>
                  <a:pt x="86" y="146"/>
                </a:cubicBezTo>
                <a:cubicBezTo>
                  <a:pt x="146" y="100"/>
                  <a:pt x="227" y="82"/>
                  <a:pt x="297" y="67"/>
                </a:cubicBezTo>
                <a:cubicBezTo>
                  <a:pt x="440" y="40"/>
                  <a:pt x="566" y="36"/>
                  <a:pt x="656" y="40"/>
                </a:cubicBezTo>
                <a:cubicBezTo>
                  <a:pt x="687" y="42"/>
                  <a:pt x="714" y="45"/>
                  <a:pt x="736" y="48"/>
                </a:cubicBezTo>
                <a:cubicBezTo>
                  <a:pt x="711" y="51"/>
                  <a:pt x="696" y="53"/>
                  <a:pt x="690" y="54"/>
                </a:cubicBezTo>
                <a:cubicBezTo>
                  <a:pt x="603" y="72"/>
                  <a:pt x="539" y="87"/>
                  <a:pt x="692" y="70"/>
                </a:cubicBezTo>
                <a:cubicBezTo>
                  <a:pt x="692" y="70"/>
                  <a:pt x="735" y="65"/>
                  <a:pt x="812" y="63"/>
                </a:cubicBezTo>
                <a:cubicBezTo>
                  <a:pt x="813" y="63"/>
                  <a:pt x="815" y="63"/>
                  <a:pt x="816" y="64"/>
                </a:cubicBezTo>
                <a:cubicBezTo>
                  <a:pt x="842" y="68"/>
                  <a:pt x="872" y="74"/>
                  <a:pt x="896" y="81"/>
                </a:cubicBezTo>
                <a:cubicBezTo>
                  <a:pt x="907" y="84"/>
                  <a:pt x="920" y="88"/>
                  <a:pt x="925" y="94"/>
                </a:cubicBezTo>
                <a:cubicBezTo>
                  <a:pt x="923" y="101"/>
                  <a:pt x="910" y="102"/>
                  <a:pt x="907" y="105"/>
                </a:cubicBezTo>
                <a:cubicBezTo>
                  <a:pt x="898" y="108"/>
                  <a:pt x="897" y="113"/>
                  <a:pt x="923" y="112"/>
                </a:cubicBezTo>
                <a:cubicBezTo>
                  <a:pt x="926" y="110"/>
                  <a:pt x="936" y="113"/>
                  <a:pt x="940" y="94"/>
                </a:cubicBezTo>
                <a:cubicBezTo>
                  <a:pt x="938" y="79"/>
                  <a:pt x="932" y="78"/>
                  <a:pt x="929" y="74"/>
                </a:cubicBezTo>
                <a:cubicBezTo>
                  <a:pt x="923" y="70"/>
                  <a:pt x="917" y="66"/>
                  <a:pt x="910" y="62"/>
                </a:cubicBezTo>
                <a:cubicBezTo>
                  <a:pt x="980" y="64"/>
                  <a:pt x="1064" y="70"/>
                  <a:pt x="1156" y="90"/>
                </a:cubicBezTo>
                <a:cubicBezTo>
                  <a:pt x="1222" y="107"/>
                  <a:pt x="1302" y="128"/>
                  <a:pt x="1352" y="183"/>
                </a:cubicBezTo>
                <a:cubicBezTo>
                  <a:pt x="1375" y="210"/>
                  <a:pt x="1354" y="250"/>
                  <a:pt x="1324" y="27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E14961C3-0F8B-AE4C-670B-018CE6718A2A}"/>
              </a:ext>
            </a:extLst>
          </p:cNvPr>
          <p:cNvSpPr>
            <a:spLocks/>
          </p:cNvSpPr>
          <p:nvPr/>
        </p:nvSpPr>
        <p:spPr bwMode="auto">
          <a:xfrm>
            <a:off x="5892072" y="1508506"/>
            <a:ext cx="1651728" cy="606044"/>
          </a:xfrm>
          <a:custGeom>
            <a:avLst/>
            <a:gdLst>
              <a:gd name="T0" fmla="*/ 454 w 868"/>
              <a:gd name="T1" fmla="*/ 0 h 210"/>
              <a:gd name="T2" fmla="*/ 587 w 868"/>
              <a:gd name="T3" fmla="*/ 3 h 210"/>
              <a:gd name="T4" fmla="*/ 624 w 868"/>
              <a:gd name="T5" fmla="*/ 4 h 210"/>
              <a:gd name="T6" fmla="*/ 660 w 868"/>
              <a:gd name="T7" fmla="*/ 6 h 210"/>
              <a:gd name="T8" fmla="*/ 655 w 868"/>
              <a:gd name="T9" fmla="*/ 11 h 210"/>
              <a:gd name="T10" fmla="*/ 764 w 868"/>
              <a:gd name="T11" fmla="*/ 18 h 210"/>
              <a:gd name="T12" fmla="*/ 789 w 868"/>
              <a:gd name="T13" fmla="*/ 19 h 210"/>
              <a:gd name="T14" fmla="*/ 828 w 868"/>
              <a:gd name="T15" fmla="*/ 20 h 210"/>
              <a:gd name="T16" fmla="*/ 842 w 868"/>
              <a:gd name="T17" fmla="*/ 30 h 210"/>
              <a:gd name="T18" fmla="*/ 868 w 868"/>
              <a:gd name="T19" fmla="*/ 51 h 210"/>
              <a:gd name="T20" fmla="*/ 856 w 868"/>
              <a:gd name="T21" fmla="*/ 60 h 210"/>
              <a:gd name="T22" fmla="*/ 858 w 868"/>
              <a:gd name="T23" fmla="*/ 80 h 210"/>
              <a:gd name="T24" fmla="*/ 846 w 868"/>
              <a:gd name="T25" fmla="*/ 82 h 210"/>
              <a:gd name="T26" fmla="*/ 852 w 868"/>
              <a:gd name="T27" fmla="*/ 103 h 210"/>
              <a:gd name="T28" fmla="*/ 857 w 868"/>
              <a:gd name="T29" fmla="*/ 107 h 210"/>
              <a:gd name="T30" fmla="*/ 867 w 868"/>
              <a:gd name="T31" fmla="*/ 118 h 210"/>
              <a:gd name="T32" fmla="*/ 859 w 868"/>
              <a:gd name="T33" fmla="*/ 143 h 210"/>
              <a:gd name="T34" fmla="*/ 853 w 868"/>
              <a:gd name="T35" fmla="*/ 143 h 210"/>
              <a:gd name="T36" fmla="*/ 841 w 868"/>
              <a:gd name="T37" fmla="*/ 160 h 210"/>
              <a:gd name="T38" fmla="*/ 807 w 868"/>
              <a:gd name="T39" fmla="*/ 179 h 210"/>
              <a:gd name="T40" fmla="*/ 757 w 868"/>
              <a:gd name="T41" fmla="*/ 179 h 210"/>
              <a:gd name="T42" fmla="*/ 756 w 868"/>
              <a:gd name="T43" fmla="*/ 180 h 210"/>
              <a:gd name="T44" fmla="*/ 728 w 868"/>
              <a:gd name="T45" fmla="*/ 183 h 210"/>
              <a:gd name="T46" fmla="*/ 723 w 868"/>
              <a:gd name="T47" fmla="*/ 180 h 210"/>
              <a:gd name="T48" fmla="*/ 700 w 868"/>
              <a:gd name="T49" fmla="*/ 184 h 210"/>
              <a:gd name="T50" fmla="*/ 676 w 868"/>
              <a:gd name="T51" fmla="*/ 187 h 210"/>
              <a:gd name="T52" fmla="*/ 669 w 868"/>
              <a:gd name="T53" fmla="*/ 187 h 210"/>
              <a:gd name="T54" fmla="*/ 657 w 868"/>
              <a:gd name="T55" fmla="*/ 190 h 210"/>
              <a:gd name="T56" fmla="*/ 653 w 868"/>
              <a:gd name="T57" fmla="*/ 188 h 210"/>
              <a:gd name="T58" fmla="*/ 601 w 868"/>
              <a:gd name="T59" fmla="*/ 192 h 210"/>
              <a:gd name="T60" fmla="*/ 498 w 868"/>
              <a:gd name="T61" fmla="*/ 199 h 210"/>
              <a:gd name="T62" fmla="*/ 474 w 868"/>
              <a:gd name="T63" fmla="*/ 200 h 210"/>
              <a:gd name="T64" fmla="*/ 223 w 868"/>
              <a:gd name="T65" fmla="*/ 204 h 210"/>
              <a:gd name="T66" fmla="*/ 203 w 868"/>
              <a:gd name="T67" fmla="*/ 204 h 210"/>
              <a:gd name="T68" fmla="*/ 61 w 868"/>
              <a:gd name="T69" fmla="*/ 194 h 210"/>
              <a:gd name="T70" fmla="*/ 65 w 868"/>
              <a:gd name="T71" fmla="*/ 185 h 210"/>
              <a:gd name="T72" fmla="*/ 67 w 868"/>
              <a:gd name="T73" fmla="*/ 150 h 210"/>
              <a:gd name="T74" fmla="*/ 29 w 868"/>
              <a:gd name="T75" fmla="*/ 128 h 210"/>
              <a:gd name="T76" fmla="*/ 26 w 868"/>
              <a:gd name="T77" fmla="*/ 107 h 210"/>
              <a:gd name="T78" fmla="*/ 14 w 868"/>
              <a:gd name="T79" fmla="*/ 56 h 210"/>
              <a:gd name="T80" fmla="*/ 16 w 868"/>
              <a:gd name="T81" fmla="*/ 37 h 210"/>
              <a:gd name="T82" fmla="*/ 30 w 868"/>
              <a:gd name="T83" fmla="*/ 21 h 210"/>
              <a:gd name="T84" fmla="*/ 85 w 868"/>
              <a:gd name="T85" fmla="*/ 18 h 210"/>
              <a:gd name="T86" fmla="*/ 90 w 868"/>
              <a:gd name="T87" fmla="*/ 10 h 210"/>
              <a:gd name="T88" fmla="*/ 137 w 868"/>
              <a:gd name="T89" fmla="*/ 6 h 210"/>
              <a:gd name="T90" fmla="*/ 290 w 868"/>
              <a:gd name="T91" fmla="*/ 4 h 210"/>
              <a:gd name="T92" fmla="*/ 307 w 868"/>
              <a:gd name="T93" fmla="*/ 4 h 210"/>
              <a:gd name="T94" fmla="*/ 416 w 868"/>
              <a:gd name="T95" fmla="*/ 1 h 210"/>
              <a:gd name="T96" fmla="*/ 425 w 868"/>
              <a:gd name="T97" fmla="*/ 1 h 210"/>
              <a:gd name="T98" fmla="*/ 435 w 868"/>
              <a:gd name="T99" fmla="*/ 1 h 210"/>
              <a:gd name="T100" fmla="*/ 453 w 868"/>
              <a:gd name="T10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8" h="210">
                <a:moveTo>
                  <a:pt x="453" y="0"/>
                </a:moveTo>
                <a:cubicBezTo>
                  <a:pt x="454" y="0"/>
                  <a:pt x="454" y="0"/>
                  <a:pt x="454" y="0"/>
                </a:cubicBezTo>
                <a:cubicBezTo>
                  <a:pt x="496" y="0"/>
                  <a:pt x="551" y="1"/>
                  <a:pt x="584" y="2"/>
                </a:cubicBezTo>
                <a:cubicBezTo>
                  <a:pt x="585" y="2"/>
                  <a:pt x="586" y="2"/>
                  <a:pt x="587" y="3"/>
                </a:cubicBezTo>
                <a:cubicBezTo>
                  <a:pt x="601" y="2"/>
                  <a:pt x="607" y="4"/>
                  <a:pt x="623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641" y="6"/>
                  <a:pt x="648" y="2"/>
                  <a:pt x="663" y="5"/>
                </a:cubicBezTo>
                <a:cubicBezTo>
                  <a:pt x="661" y="5"/>
                  <a:pt x="661" y="6"/>
                  <a:pt x="660" y="6"/>
                </a:cubicBezTo>
                <a:cubicBezTo>
                  <a:pt x="656" y="6"/>
                  <a:pt x="653" y="5"/>
                  <a:pt x="651" y="8"/>
                </a:cubicBezTo>
                <a:cubicBezTo>
                  <a:pt x="654" y="8"/>
                  <a:pt x="654" y="10"/>
                  <a:pt x="655" y="11"/>
                </a:cubicBezTo>
                <a:cubicBezTo>
                  <a:pt x="691" y="14"/>
                  <a:pt x="727" y="16"/>
                  <a:pt x="762" y="18"/>
                </a:cubicBezTo>
                <a:cubicBezTo>
                  <a:pt x="762" y="18"/>
                  <a:pt x="763" y="18"/>
                  <a:pt x="764" y="18"/>
                </a:cubicBezTo>
                <a:cubicBezTo>
                  <a:pt x="766" y="18"/>
                  <a:pt x="775" y="19"/>
                  <a:pt x="782" y="19"/>
                </a:cubicBezTo>
                <a:cubicBezTo>
                  <a:pt x="784" y="19"/>
                  <a:pt x="787" y="21"/>
                  <a:pt x="789" y="19"/>
                </a:cubicBezTo>
                <a:cubicBezTo>
                  <a:pt x="789" y="19"/>
                  <a:pt x="790" y="19"/>
                  <a:pt x="791" y="19"/>
                </a:cubicBezTo>
                <a:cubicBezTo>
                  <a:pt x="803" y="21"/>
                  <a:pt x="814" y="19"/>
                  <a:pt x="828" y="20"/>
                </a:cubicBezTo>
                <a:cubicBezTo>
                  <a:pt x="828" y="24"/>
                  <a:pt x="832" y="23"/>
                  <a:pt x="831" y="28"/>
                </a:cubicBezTo>
                <a:cubicBezTo>
                  <a:pt x="835" y="28"/>
                  <a:pt x="837" y="31"/>
                  <a:pt x="842" y="30"/>
                </a:cubicBezTo>
                <a:cubicBezTo>
                  <a:pt x="843" y="37"/>
                  <a:pt x="855" y="33"/>
                  <a:pt x="854" y="43"/>
                </a:cubicBezTo>
                <a:cubicBezTo>
                  <a:pt x="860" y="46"/>
                  <a:pt x="862" y="48"/>
                  <a:pt x="868" y="51"/>
                </a:cubicBezTo>
                <a:cubicBezTo>
                  <a:pt x="864" y="53"/>
                  <a:pt x="868" y="56"/>
                  <a:pt x="868" y="60"/>
                </a:cubicBezTo>
                <a:cubicBezTo>
                  <a:pt x="864" y="60"/>
                  <a:pt x="860" y="60"/>
                  <a:pt x="856" y="60"/>
                </a:cubicBezTo>
                <a:cubicBezTo>
                  <a:pt x="848" y="70"/>
                  <a:pt x="865" y="70"/>
                  <a:pt x="864" y="79"/>
                </a:cubicBezTo>
                <a:cubicBezTo>
                  <a:pt x="862" y="80"/>
                  <a:pt x="861" y="81"/>
                  <a:pt x="858" y="80"/>
                </a:cubicBezTo>
                <a:cubicBezTo>
                  <a:pt x="856" y="80"/>
                  <a:pt x="854" y="80"/>
                  <a:pt x="853" y="80"/>
                </a:cubicBezTo>
                <a:cubicBezTo>
                  <a:pt x="850" y="80"/>
                  <a:pt x="848" y="82"/>
                  <a:pt x="846" y="82"/>
                </a:cubicBezTo>
                <a:cubicBezTo>
                  <a:pt x="845" y="87"/>
                  <a:pt x="847" y="89"/>
                  <a:pt x="845" y="93"/>
                </a:cubicBezTo>
                <a:cubicBezTo>
                  <a:pt x="850" y="94"/>
                  <a:pt x="849" y="101"/>
                  <a:pt x="852" y="103"/>
                </a:cubicBezTo>
                <a:cubicBezTo>
                  <a:pt x="852" y="103"/>
                  <a:pt x="853" y="103"/>
                  <a:pt x="853" y="103"/>
                </a:cubicBezTo>
                <a:cubicBezTo>
                  <a:pt x="854" y="105"/>
                  <a:pt x="855" y="106"/>
                  <a:pt x="857" y="107"/>
                </a:cubicBezTo>
                <a:cubicBezTo>
                  <a:pt x="858" y="108"/>
                  <a:pt x="859" y="109"/>
                  <a:pt x="861" y="108"/>
                </a:cubicBezTo>
                <a:cubicBezTo>
                  <a:pt x="866" y="109"/>
                  <a:pt x="863" y="115"/>
                  <a:pt x="867" y="118"/>
                </a:cubicBezTo>
                <a:cubicBezTo>
                  <a:pt x="859" y="117"/>
                  <a:pt x="853" y="119"/>
                  <a:pt x="851" y="124"/>
                </a:cubicBezTo>
                <a:cubicBezTo>
                  <a:pt x="859" y="128"/>
                  <a:pt x="857" y="137"/>
                  <a:pt x="859" y="143"/>
                </a:cubicBezTo>
                <a:cubicBezTo>
                  <a:pt x="857" y="143"/>
                  <a:pt x="855" y="143"/>
                  <a:pt x="854" y="143"/>
                </a:cubicBezTo>
                <a:cubicBezTo>
                  <a:pt x="853" y="143"/>
                  <a:pt x="853" y="143"/>
                  <a:pt x="853" y="143"/>
                </a:cubicBezTo>
                <a:cubicBezTo>
                  <a:pt x="852" y="141"/>
                  <a:pt x="852" y="143"/>
                  <a:pt x="850" y="143"/>
                </a:cubicBezTo>
                <a:cubicBezTo>
                  <a:pt x="842" y="141"/>
                  <a:pt x="838" y="151"/>
                  <a:pt x="841" y="160"/>
                </a:cubicBezTo>
                <a:cubicBezTo>
                  <a:pt x="831" y="164"/>
                  <a:pt x="816" y="164"/>
                  <a:pt x="806" y="169"/>
                </a:cubicBezTo>
                <a:cubicBezTo>
                  <a:pt x="805" y="173"/>
                  <a:pt x="807" y="175"/>
                  <a:pt x="807" y="179"/>
                </a:cubicBezTo>
                <a:cubicBezTo>
                  <a:pt x="794" y="182"/>
                  <a:pt x="782" y="178"/>
                  <a:pt x="767" y="179"/>
                </a:cubicBezTo>
                <a:cubicBezTo>
                  <a:pt x="764" y="177"/>
                  <a:pt x="762" y="180"/>
                  <a:pt x="757" y="179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0"/>
                  <a:pt x="756" y="180"/>
                  <a:pt x="756" y="180"/>
                </a:cubicBezTo>
                <a:cubicBezTo>
                  <a:pt x="753" y="184"/>
                  <a:pt x="746" y="183"/>
                  <a:pt x="740" y="183"/>
                </a:cubicBezTo>
                <a:cubicBezTo>
                  <a:pt x="736" y="183"/>
                  <a:pt x="732" y="183"/>
                  <a:pt x="728" y="183"/>
                </a:cubicBezTo>
                <a:cubicBezTo>
                  <a:pt x="725" y="181"/>
                  <a:pt x="725" y="181"/>
                  <a:pt x="724" y="183"/>
                </a:cubicBezTo>
                <a:cubicBezTo>
                  <a:pt x="723" y="183"/>
                  <a:pt x="723" y="182"/>
                  <a:pt x="723" y="180"/>
                </a:cubicBezTo>
                <a:cubicBezTo>
                  <a:pt x="721" y="181"/>
                  <a:pt x="720" y="180"/>
                  <a:pt x="718" y="179"/>
                </a:cubicBezTo>
                <a:cubicBezTo>
                  <a:pt x="713" y="186"/>
                  <a:pt x="711" y="185"/>
                  <a:pt x="700" y="184"/>
                </a:cubicBezTo>
                <a:cubicBezTo>
                  <a:pt x="691" y="191"/>
                  <a:pt x="686" y="183"/>
                  <a:pt x="675" y="184"/>
                </a:cubicBezTo>
                <a:cubicBezTo>
                  <a:pt x="675" y="185"/>
                  <a:pt x="676" y="186"/>
                  <a:pt x="676" y="187"/>
                </a:cubicBezTo>
                <a:cubicBezTo>
                  <a:pt x="674" y="186"/>
                  <a:pt x="674" y="189"/>
                  <a:pt x="672" y="189"/>
                </a:cubicBezTo>
                <a:cubicBezTo>
                  <a:pt x="672" y="188"/>
                  <a:pt x="670" y="187"/>
                  <a:pt x="669" y="187"/>
                </a:cubicBezTo>
                <a:cubicBezTo>
                  <a:pt x="668" y="188"/>
                  <a:pt x="667" y="189"/>
                  <a:pt x="667" y="190"/>
                </a:cubicBezTo>
                <a:cubicBezTo>
                  <a:pt x="664" y="187"/>
                  <a:pt x="663" y="190"/>
                  <a:pt x="657" y="190"/>
                </a:cubicBezTo>
                <a:cubicBezTo>
                  <a:pt x="657" y="189"/>
                  <a:pt x="658" y="188"/>
                  <a:pt x="657" y="188"/>
                </a:cubicBezTo>
                <a:cubicBezTo>
                  <a:pt x="657" y="190"/>
                  <a:pt x="655" y="187"/>
                  <a:pt x="653" y="188"/>
                </a:cubicBezTo>
                <a:cubicBezTo>
                  <a:pt x="641" y="194"/>
                  <a:pt x="620" y="190"/>
                  <a:pt x="606" y="194"/>
                </a:cubicBezTo>
                <a:cubicBezTo>
                  <a:pt x="605" y="189"/>
                  <a:pt x="603" y="196"/>
                  <a:pt x="601" y="192"/>
                </a:cubicBezTo>
                <a:cubicBezTo>
                  <a:pt x="570" y="197"/>
                  <a:pt x="527" y="198"/>
                  <a:pt x="499" y="199"/>
                </a:cubicBezTo>
                <a:cubicBezTo>
                  <a:pt x="498" y="199"/>
                  <a:pt x="498" y="199"/>
                  <a:pt x="498" y="199"/>
                </a:cubicBezTo>
                <a:cubicBezTo>
                  <a:pt x="489" y="200"/>
                  <a:pt x="480" y="199"/>
                  <a:pt x="475" y="200"/>
                </a:cubicBezTo>
                <a:cubicBezTo>
                  <a:pt x="474" y="200"/>
                  <a:pt x="474" y="200"/>
                  <a:pt x="474" y="200"/>
                </a:cubicBezTo>
                <a:cubicBezTo>
                  <a:pt x="392" y="205"/>
                  <a:pt x="314" y="210"/>
                  <a:pt x="226" y="205"/>
                </a:cubicBezTo>
                <a:cubicBezTo>
                  <a:pt x="225" y="205"/>
                  <a:pt x="225" y="204"/>
                  <a:pt x="223" y="204"/>
                </a:cubicBezTo>
                <a:cubicBezTo>
                  <a:pt x="217" y="204"/>
                  <a:pt x="210" y="204"/>
                  <a:pt x="204" y="204"/>
                </a:cubicBezTo>
                <a:cubicBezTo>
                  <a:pt x="204" y="204"/>
                  <a:pt x="203" y="204"/>
                  <a:pt x="203" y="204"/>
                </a:cubicBezTo>
                <a:cubicBezTo>
                  <a:pt x="172" y="201"/>
                  <a:pt x="127" y="202"/>
                  <a:pt x="89" y="201"/>
                </a:cubicBezTo>
                <a:cubicBezTo>
                  <a:pt x="79" y="201"/>
                  <a:pt x="68" y="200"/>
                  <a:pt x="61" y="194"/>
                </a:cubicBezTo>
                <a:cubicBezTo>
                  <a:pt x="62" y="192"/>
                  <a:pt x="62" y="189"/>
                  <a:pt x="65" y="189"/>
                </a:cubicBezTo>
                <a:cubicBezTo>
                  <a:pt x="65" y="188"/>
                  <a:pt x="65" y="186"/>
                  <a:pt x="65" y="185"/>
                </a:cubicBezTo>
                <a:cubicBezTo>
                  <a:pt x="61" y="184"/>
                  <a:pt x="59" y="181"/>
                  <a:pt x="58" y="181"/>
                </a:cubicBezTo>
                <a:cubicBezTo>
                  <a:pt x="56" y="167"/>
                  <a:pt x="60" y="159"/>
                  <a:pt x="67" y="150"/>
                </a:cubicBezTo>
                <a:cubicBezTo>
                  <a:pt x="52" y="145"/>
                  <a:pt x="30" y="147"/>
                  <a:pt x="25" y="129"/>
                </a:cubicBezTo>
                <a:cubicBezTo>
                  <a:pt x="27" y="129"/>
                  <a:pt x="27" y="128"/>
                  <a:pt x="29" y="128"/>
                </a:cubicBezTo>
                <a:cubicBezTo>
                  <a:pt x="27" y="123"/>
                  <a:pt x="20" y="122"/>
                  <a:pt x="20" y="114"/>
                </a:cubicBezTo>
                <a:cubicBezTo>
                  <a:pt x="25" y="115"/>
                  <a:pt x="27" y="113"/>
                  <a:pt x="26" y="107"/>
                </a:cubicBezTo>
                <a:cubicBezTo>
                  <a:pt x="18" y="103"/>
                  <a:pt x="5" y="104"/>
                  <a:pt x="0" y="97"/>
                </a:cubicBezTo>
                <a:cubicBezTo>
                  <a:pt x="0" y="83"/>
                  <a:pt x="3" y="66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7" y="51"/>
                  <a:pt x="18" y="44"/>
                  <a:pt x="16" y="37"/>
                </a:cubicBezTo>
                <a:cubicBezTo>
                  <a:pt x="18" y="32"/>
                  <a:pt x="25" y="30"/>
                  <a:pt x="24" y="22"/>
                </a:cubicBezTo>
                <a:cubicBezTo>
                  <a:pt x="27" y="22"/>
                  <a:pt x="27" y="20"/>
                  <a:pt x="30" y="21"/>
                </a:cubicBezTo>
                <a:cubicBezTo>
                  <a:pt x="31" y="21"/>
                  <a:pt x="31" y="21"/>
                  <a:pt x="32" y="21"/>
                </a:cubicBezTo>
                <a:cubicBezTo>
                  <a:pt x="53" y="19"/>
                  <a:pt x="67" y="21"/>
                  <a:pt x="85" y="18"/>
                </a:cubicBezTo>
                <a:cubicBezTo>
                  <a:pt x="85" y="15"/>
                  <a:pt x="83" y="15"/>
                  <a:pt x="84" y="11"/>
                </a:cubicBezTo>
                <a:cubicBezTo>
                  <a:pt x="86" y="9"/>
                  <a:pt x="86" y="10"/>
                  <a:pt x="90" y="10"/>
                </a:cubicBezTo>
                <a:cubicBezTo>
                  <a:pt x="90" y="9"/>
                  <a:pt x="91" y="8"/>
                  <a:pt x="92" y="7"/>
                </a:cubicBezTo>
                <a:cubicBezTo>
                  <a:pt x="103" y="4"/>
                  <a:pt x="122" y="7"/>
                  <a:pt x="137" y="6"/>
                </a:cubicBezTo>
                <a:cubicBezTo>
                  <a:pt x="180" y="6"/>
                  <a:pt x="231" y="7"/>
                  <a:pt x="276" y="4"/>
                </a:cubicBezTo>
                <a:cubicBezTo>
                  <a:pt x="281" y="6"/>
                  <a:pt x="286" y="4"/>
                  <a:pt x="290" y="4"/>
                </a:cubicBezTo>
                <a:cubicBezTo>
                  <a:pt x="295" y="4"/>
                  <a:pt x="301" y="4"/>
                  <a:pt x="306" y="4"/>
                </a:cubicBezTo>
                <a:cubicBezTo>
                  <a:pt x="306" y="4"/>
                  <a:pt x="306" y="4"/>
                  <a:pt x="307" y="4"/>
                </a:cubicBezTo>
                <a:cubicBezTo>
                  <a:pt x="344" y="2"/>
                  <a:pt x="386" y="2"/>
                  <a:pt x="415" y="1"/>
                </a:cubicBezTo>
                <a:cubicBezTo>
                  <a:pt x="415" y="1"/>
                  <a:pt x="416" y="1"/>
                  <a:pt x="416" y="1"/>
                </a:cubicBezTo>
                <a:cubicBezTo>
                  <a:pt x="420" y="0"/>
                  <a:pt x="421" y="2"/>
                  <a:pt x="423" y="1"/>
                </a:cubicBezTo>
                <a:cubicBezTo>
                  <a:pt x="424" y="1"/>
                  <a:pt x="424" y="2"/>
                  <a:pt x="425" y="1"/>
                </a:cubicBezTo>
                <a:cubicBezTo>
                  <a:pt x="427" y="1"/>
                  <a:pt x="430" y="1"/>
                  <a:pt x="432" y="1"/>
                </a:cubicBezTo>
                <a:cubicBezTo>
                  <a:pt x="433" y="1"/>
                  <a:pt x="434" y="1"/>
                  <a:pt x="435" y="1"/>
                </a:cubicBezTo>
                <a:cubicBezTo>
                  <a:pt x="441" y="1"/>
                  <a:pt x="447" y="1"/>
                  <a:pt x="453" y="1"/>
                </a:cubicBezTo>
                <a:cubicBezTo>
                  <a:pt x="453" y="0"/>
                  <a:pt x="453" y="0"/>
                  <a:pt x="453" y="0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26B52B35-C2B8-EEBB-3BEA-0A6C740A302B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7696200" y="1635220"/>
            <a:ext cx="701211" cy="511187"/>
          </a:xfrm>
          <a:custGeom>
            <a:avLst/>
            <a:gdLst>
              <a:gd name="T0" fmla="*/ 3 w 48"/>
              <a:gd name="T1" fmla="*/ 22 h 35"/>
              <a:gd name="T2" fmla="*/ 32 w 48"/>
              <a:gd name="T3" fmla="*/ 24 h 35"/>
              <a:gd name="T4" fmla="*/ 29 w 48"/>
              <a:gd name="T5" fmla="*/ 25 h 35"/>
              <a:gd name="T6" fmla="*/ 22 w 48"/>
              <a:gd name="T7" fmla="*/ 31 h 35"/>
              <a:gd name="T8" fmla="*/ 23 w 48"/>
              <a:gd name="T9" fmla="*/ 33 h 35"/>
              <a:gd name="T10" fmla="*/ 31 w 48"/>
              <a:gd name="T11" fmla="*/ 28 h 35"/>
              <a:gd name="T12" fmla="*/ 39 w 48"/>
              <a:gd name="T13" fmla="*/ 25 h 35"/>
              <a:gd name="T14" fmla="*/ 44 w 48"/>
              <a:gd name="T15" fmla="*/ 23 h 35"/>
              <a:gd name="T16" fmla="*/ 46 w 48"/>
              <a:gd name="T17" fmla="*/ 22 h 35"/>
              <a:gd name="T18" fmla="*/ 47 w 48"/>
              <a:gd name="T19" fmla="*/ 22 h 35"/>
              <a:gd name="T20" fmla="*/ 47 w 48"/>
              <a:gd name="T21" fmla="*/ 22 h 35"/>
              <a:gd name="T22" fmla="*/ 47 w 48"/>
              <a:gd name="T23" fmla="*/ 18 h 35"/>
              <a:gd name="T24" fmla="*/ 46 w 48"/>
              <a:gd name="T25" fmla="*/ 17 h 35"/>
              <a:gd name="T26" fmla="*/ 20 w 48"/>
              <a:gd name="T27" fmla="*/ 1 h 35"/>
              <a:gd name="T28" fmla="*/ 17 w 48"/>
              <a:gd name="T29" fmla="*/ 4 h 35"/>
              <a:gd name="T30" fmla="*/ 40 w 48"/>
              <a:gd name="T31" fmla="*/ 19 h 35"/>
              <a:gd name="T32" fmla="*/ 38 w 48"/>
              <a:gd name="T33" fmla="*/ 20 h 35"/>
              <a:gd name="T34" fmla="*/ 3 w 48"/>
              <a:gd name="T35" fmla="*/ 17 h 35"/>
              <a:gd name="T36" fmla="*/ 3 w 48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35">
                <a:moveTo>
                  <a:pt x="3" y="22"/>
                </a:moveTo>
                <a:cubicBezTo>
                  <a:pt x="5" y="22"/>
                  <a:pt x="21" y="23"/>
                  <a:pt x="32" y="24"/>
                </a:cubicBezTo>
                <a:cubicBezTo>
                  <a:pt x="31" y="24"/>
                  <a:pt x="30" y="25"/>
                  <a:pt x="29" y="25"/>
                </a:cubicBezTo>
                <a:cubicBezTo>
                  <a:pt x="24" y="28"/>
                  <a:pt x="22" y="31"/>
                  <a:pt x="22" y="31"/>
                </a:cubicBezTo>
                <a:cubicBezTo>
                  <a:pt x="21" y="34"/>
                  <a:pt x="21" y="35"/>
                  <a:pt x="23" y="33"/>
                </a:cubicBezTo>
                <a:cubicBezTo>
                  <a:pt x="23" y="33"/>
                  <a:pt x="26" y="31"/>
                  <a:pt x="31" y="28"/>
                </a:cubicBezTo>
                <a:cubicBezTo>
                  <a:pt x="33" y="27"/>
                  <a:pt x="36" y="26"/>
                  <a:pt x="39" y="25"/>
                </a:cubicBezTo>
                <a:cubicBezTo>
                  <a:pt x="40" y="24"/>
                  <a:pt x="42" y="24"/>
                  <a:pt x="44" y="23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0"/>
                  <a:pt x="48" y="19"/>
                  <a:pt x="47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33" y="10"/>
                  <a:pt x="21" y="1"/>
                  <a:pt x="20" y="1"/>
                </a:cubicBezTo>
                <a:cubicBezTo>
                  <a:pt x="18" y="0"/>
                  <a:pt x="13" y="1"/>
                  <a:pt x="17" y="4"/>
                </a:cubicBezTo>
                <a:cubicBezTo>
                  <a:pt x="18" y="6"/>
                  <a:pt x="28" y="14"/>
                  <a:pt x="40" y="19"/>
                </a:cubicBezTo>
                <a:cubicBezTo>
                  <a:pt x="39" y="20"/>
                  <a:pt x="39" y="20"/>
                  <a:pt x="38" y="20"/>
                </a:cubicBezTo>
                <a:cubicBezTo>
                  <a:pt x="28" y="19"/>
                  <a:pt x="4" y="16"/>
                  <a:pt x="3" y="17"/>
                </a:cubicBezTo>
                <a:cubicBezTo>
                  <a:pt x="2" y="18"/>
                  <a:pt x="0" y="21"/>
                  <a:pt x="3" y="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6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B576F3A-42CD-7D8B-021D-F2F217F0DE45}"/>
              </a:ext>
            </a:extLst>
          </p:cNvPr>
          <p:cNvGrpSpPr/>
          <p:nvPr/>
        </p:nvGrpSpPr>
        <p:grpSpPr>
          <a:xfrm>
            <a:off x="8700120" y="0"/>
            <a:ext cx="3491880" cy="6858000"/>
            <a:chOff x="8700120" y="0"/>
            <a:chExt cx="3491880" cy="6858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5EB380-9693-4000-B96C-52195407F6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00120" y="0"/>
              <a:ext cx="3491880" cy="6858000"/>
              <a:chOff x="8700120" y="0"/>
              <a:chExt cx="3491880" cy="685800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C358694-B9D9-4F80-AE54-22F377B23190}"/>
                  </a:ext>
                </a:extLst>
              </p:cNvPr>
              <p:cNvGrpSpPr/>
              <p:nvPr/>
            </p:nvGrpSpPr>
            <p:grpSpPr>
              <a:xfrm>
                <a:off x="8700120" y="0"/>
                <a:ext cx="3491880" cy="6858000"/>
                <a:chOff x="8700120" y="0"/>
                <a:chExt cx="3491880" cy="6858000"/>
              </a:xfrm>
            </p:grpSpPr>
            <p:sp>
              <p:nvSpPr>
                <p:cNvPr id="51" name="Prostokąt 14">
                  <a:extLst>
                    <a:ext uri="{FF2B5EF4-FFF2-40B4-BE49-F238E27FC236}">
                      <a16:creationId xmlns:a16="http://schemas.microsoft.com/office/drawing/2014/main" id="{96F85B19-F876-42D2-90B5-CC4C368EA6A3}"/>
                    </a:ext>
                  </a:extLst>
                </p:cNvPr>
                <p:cNvSpPr/>
                <p:nvPr/>
              </p:nvSpPr>
              <p:spPr>
                <a:xfrm>
                  <a:off x="8700120" y="1196753"/>
                  <a:ext cx="3491880" cy="5661247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25DE674-8676-4643-BCE6-73CB821465A4}"/>
                    </a:ext>
                  </a:extLst>
                </p:cNvPr>
                <p:cNvGrpSpPr/>
                <p:nvPr/>
              </p:nvGrpSpPr>
              <p:grpSpPr>
                <a:xfrm>
                  <a:off x="8700120" y="0"/>
                  <a:ext cx="3491880" cy="1800200"/>
                  <a:chOff x="8700120" y="0"/>
                  <a:chExt cx="3491880" cy="1800200"/>
                </a:xfrm>
              </p:grpSpPr>
              <p:sp>
                <p:nvSpPr>
                  <p:cNvPr id="54" name="Pięciokąt 13">
                    <a:extLst>
                      <a:ext uri="{FF2B5EF4-FFF2-40B4-BE49-F238E27FC236}">
                        <a16:creationId xmlns:a16="http://schemas.microsoft.com/office/drawing/2014/main" id="{D4BEA8EA-ECDE-4AE6-B752-E094DD9339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95656" y="-796144"/>
                    <a:ext cx="1700808" cy="3491880"/>
                  </a:xfrm>
                  <a:prstGeom prst="homePlate">
                    <a:avLst>
                      <a:gd name="adj" fmla="val 31753"/>
                    </a:avLst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6" name="Pięciokąt 21">
                    <a:extLst>
                      <a:ext uri="{FF2B5EF4-FFF2-40B4-BE49-F238E27FC236}">
                        <a16:creationId xmlns:a16="http://schemas.microsoft.com/office/drawing/2014/main" id="{79BFAEA5-0214-4AC2-A1AA-231318EDF8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95656" y="-895536"/>
                    <a:ext cx="1700808" cy="3491880"/>
                  </a:xfrm>
                  <a:prstGeom prst="homePlate">
                    <a:avLst>
                      <a:gd name="adj" fmla="val 3175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7" name="pole tekstowe 20">
                    <a:extLst>
                      <a:ext uri="{FF2B5EF4-FFF2-40B4-BE49-F238E27FC236}">
                        <a16:creationId xmlns:a16="http://schemas.microsoft.com/office/drawing/2014/main" id="{2AAE86DC-03E5-4BCB-9933-4C7F72DD4051}"/>
                      </a:ext>
                    </a:extLst>
                  </p:cNvPr>
                  <p:cNvSpPr txBox="1"/>
                  <p:nvPr/>
                </p:nvSpPr>
                <p:spPr>
                  <a:xfrm>
                    <a:off x="8988152" y="530434"/>
                    <a:ext cx="295232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rPr>
                      <a:t>Fully editable icons</a:t>
                    </a:r>
                  </a:p>
                </p:txBody>
              </p:sp>
            </p:grpSp>
          </p:grpSp>
          <p:grpSp>
            <p:nvGrpSpPr>
              <p:cNvPr id="40" name="Group 2">
                <a:extLst>
                  <a:ext uri="{FF2B5EF4-FFF2-40B4-BE49-F238E27FC236}">
                    <a16:creationId xmlns:a16="http://schemas.microsoft.com/office/drawing/2014/main" id="{675262BB-E363-46FD-AEB5-8A9075022BC4}"/>
                  </a:ext>
                </a:extLst>
              </p:cNvPr>
              <p:cNvGrpSpPr/>
              <p:nvPr/>
            </p:nvGrpSpPr>
            <p:grpSpPr>
              <a:xfrm>
                <a:off x="9251244" y="5620574"/>
                <a:ext cx="2389632" cy="786145"/>
                <a:chOff x="5806480" y="5467275"/>
                <a:chExt cx="2880320" cy="786145"/>
              </a:xfrm>
            </p:grpSpPr>
            <p:sp>
              <p:nvSpPr>
                <p:cNvPr id="42" name="pole tekstowe 16">
                  <a:extLst>
                    <a:ext uri="{FF2B5EF4-FFF2-40B4-BE49-F238E27FC236}">
                      <a16:creationId xmlns:a16="http://schemas.microsoft.com/office/drawing/2014/main" id="{108D9F93-A753-4391-99BC-8F2FB82E8182}"/>
                    </a:ext>
                  </a:extLst>
                </p:cNvPr>
                <p:cNvSpPr txBox="1"/>
                <p:nvPr/>
              </p:nvSpPr>
              <p:spPr>
                <a:xfrm flipH="1">
                  <a:off x="5806480" y="5467275"/>
                  <a:ext cx="2880320" cy="64633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More icons available.</a:t>
                  </a:r>
                </a:p>
                <a:p>
                  <a:pPr algn="ctr"/>
                  <a:r>
                    <a:rPr lang="en-US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Check our website</a:t>
                  </a:r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9EF74A4C-FA64-4A31-930A-10B68E94BE6C}"/>
                    </a:ext>
                  </a:extLst>
                </p:cNvPr>
                <p:cNvSpPr/>
                <p:nvPr/>
              </p:nvSpPr>
              <p:spPr>
                <a:xfrm flipV="1">
                  <a:off x="7023770" y="6114201"/>
                  <a:ext cx="445740" cy="139219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8" name="pole tekstowe 34">
              <a:extLst>
                <a:ext uri="{FF2B5EF4-FFF2-40B4-BE49-F238E27FC236}">
                  <a16:creationId xmlns:a16="http://schemas.microsoft.com/office/drawing/2014/main" id="{F196B7DC-4398-E780-996B-6E287059ACCE}"/>
                </a:ext>
              </a:extLst>
            </p:cNvPr>
            <p:cNvSpPr txBox="1"/>
            <p:nvPr/>
          </p:nvSpPr>
          <p:spPr>
            <a:xfrm>
              <a:off x="9041904" y="6425991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hlinkClick r:id="rId2"/>
                </a:rPr>
                <a:t>www.infodiagram.com </a:t>
              </a:r>
              <a:endParaRPr lang="en-US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64" name="Elipsa 18">
            <a:extLst>
              <a:ext uri="{FF2B5EF4-FFF2-40B4-BE49-F238E27FC236}">
                <a16:creationId xmlns:a16="http://schemas.microsoft.com/office/drawing/2014/main" id="{57D504D3-511F-469A-9266-D69077381410}"/>
              </a:ext>
            </a:extLst>
          </p:cNvPr>
          <p:cNvSpPr/>
          <p:nvPr/>
        </p:nvSpPr>
        <p:spPr>
          <a:xfrm>
            <a:off x="9800603" y="3923031"/>
            <a:ext cx="1339469" cy="13394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17C3EFC9-7D70-4152-901C-26F16E42D817}"/>
              </a:ext>
            </a:extLst>
          </p:cNvPr>
          <p:cNvSpPr>
            <a:spLocks noEditPoints="1"/>
          </p:cNvSpPr>
          <p:nvPr/>
        </p:nvSpPr>
        <p:spPr bwMode="auto">
          <a:xfrm>
            <a:off x="9052816" y="2780930"/>
            <a:ext cx="781176" cy="476725"/>
          </a:xfrm>
          <a:custGeom>
            <a:avLst/>
            <a:gdLst>
              <a:gd name="T0" fmla="*/ 785 w 799"/>
              <a:gd name="T1" fmla="*/ 164 h 454"/>
              <a:gd name="T2" fmla="*/ 730 w 799"/>
              <a:gd name="T3" fmla="*/ 102 h 454"/>
              <a:gd name="T4" fmla="*/ 594 w 799"/>
              <a:gd name="T5" fmla="*/ 48 h 454"/>
              <a:gd name="T6" fmla="*/ 488 w 799"/>
              <a:gd name="T7" fmla="*/ 43 h 454"/>
              <a:gd name="T8" fmla="*/ 442 w 799"/>
              <a:gd name="T9" fmla="*/ 17 h 454"/>
              <a:gd name="T10" fmla="*/ 305 w 799"/>
              <a:gd name="T11" fmla="*/ 8 h 454"/>
              <a:gd name="T12" fmla="*/ 75 w 799"/>
              <a:gd name="T13" fmla="*/ 107 h 454"/>
              <a:gd name="T14" fmla="*/ 150 w 799"/>
              <a:gd name="T15" fmla="*/ 397 h 454"/>
              <a:gd name="T16" fmla="*/ 502 w 799"/>
              <a:gd name="T17" fmla="*/ 441 h 454"/>
              <a:gd name="T18" fmla="*/ 673 w 799"/>
              <a:gd name="T19" fmla="*/ 385 h 454"/>
              <a:gd name="T20" fmla="*/ 789 w 799"/>
              <a:gd name="T21" fmla="*/ 253 h 454"/>
              <a:gd name="T22" fmla="*/ 785 w 799"/>
              <a:gd name="T23" fmla="*/ 164 h 454"/>
              <a:gd name="T24" fmla="*/ 766 w 799"/>
              <a:gd name="T25" fmla="*/ 247 h 454"/>
              <a:gd name="T26" fmla="*/ 653 w 799"/>
              <a:gd name="T27" fmla="*/ 367 h 454"/>
              <a:gd name="T28" fmla="*/ 483 w 799"/>
              <a:gd name="T29" fmla="*/ 416 h 454"/>
              <a:gd name="T30" fmla="*/ 142 w 799"/>
              <a:gd name="T31" fmla="*/ 357 h 454"/>
              <a:gd name="T32" fmla="*/ 121 w 799"/>
              <a:gd name="T33" fmla="*/ 105 h 454"/>
              <a:gd name="T34" fmla="*/ 333 w 799"/>
              <a:gd name="T35" fmla="*/ 36 h 454"/>
              <a:gd name="T36" fmla="*/ 433 w 799"/>
              <a:gd name="T37" fmla="*/ 43 h 454"/>
              <a:gd name="T38" fmla="*/ 448 w 799"/>
              <a:gd name="T39" fmla="*/ 47 h 454"/>
              <a:gd name="T40" fmla="*/ 283 w 799"/>
              <a:gd name="T41" fmla="*/ 95 h 454"/>
              <a:gd name="T42" fmla="*/ 289 w 799"/>
              <a:gd name="T43" fmla="*/ 107 h 454"/>
              <a:gd name="T44" fmla="*/ 365 w 799"/>
              <a:gd name="T45" fmla="*/ 79 h 454"/>
              <a:gd name="T46" fmla="*/ 481 w 799"/>
              <a:gd name="T47" fmla="*/ 62 h 454"/>
              <a:gd name="T48" fmla="*/ 489 w 799"/>
              <a:gd name="T49" fmla="*/ 91 h 454"/>
              <a:gd name="T50" fmla="*/ 486 w 799"/>
              <a:gd name="T51" fmla="*/ 96 h 454"/>
              <a:gd name="T52" fmla="*/ 503 w 799"/>
              <a:gd name="T53" fmla="*/ 86 h 454"/>
              <a:gd name="T54" fmla="*/ 502 w 799"/>
              <a:gd name="T55" fmla="*/ 61 h 454"/>
              <a:gd name="T56" fmla="*/ 581 w 799"/>
              <a:gd name="T57" fmla="*/ 66 h 454"/>
              <a:gd name="T58" fmla="*/ 713 w 799"/>
              <a:gd name="T59" fmla="*/ 117 h 454"/>
              <a:gd name="T60" fmla="*/ 764 w 799"/>
              <a:gd name="T61" fmla="*/ 173 h 454"/>
              <a:gd name="T62" fmla="*/ 766 w 799"/>
              <a:gd name="T63" fmla="*/ 24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54">
                <a:moveTo>
                  <a:pt x="785" y="164"/>
                </a:moveTo>
                <a:cubicBezTo>
                  <a:pt x="772" y="138"/>
                  <a:pt x="751" y="118"/>
                  <a:pt x="730" y="102"/>
                </a:cubicBezTo>
                <a:cubicBezTo>
                  <a:pt x="687" y="71"/>
                  <a:pt x="638" y="56"/>
                  <a:pt x="594" y="48"/>
                </a:cubicBezTo>
                <a:cubicBezTo>
                  <a:pt x="556" y="43"/>
                  <a:pt x="521" y="42"/>
                  <a:pt x="488" y="43"/>
                </a:cubicBezTo>
                <a:cubicBezTo>
                  <a:pt x="477" y="33"/>
                  <a:pt x="461" y="24"/>
                  <a:pt x="442" y="17"/>
                </a:cubicBezTo>
                <a:cubicBezTo>
                  <a:pt x="421" y="8"/>
                  <a:pt x="370" y="0"/>
                  <a:pt x="305" y="8"/>
                </a:cubicBezTo>
                <a:cubicBezTo>
                  <a:pt x="241" y="17"/>
                  <a:pt x="148" y="29"/>
                  <a:pt x="75" y="107"/>
                </a:cubicBezTo>
                <a:cubicBezTo>
                  <a:pt x="0" y="189"/>
                  <a:pt x="39" y="345"/>
                  <a:pt x="150" y="397"/>
                </a:cubicBezTo>
                <a:cubicBezTo>
                  <a:pt x="258" y="453"/>
                  <a:pt x="384" y="454"/>
                  <a:pt x="502" y="441"/>
                </a:cubicBezTo>
                <a:cubicBezTo>
                  <a:pt x="562" y="433"/>
                  <a:pt x="621" y="416"/>
                  <a:pt x="673" y="385"/>
                </a:cubicBezTo>
                <a:cubicBezTo>
                  <a:pt x="725" y="355"/>
                  <a:pt x="770" y="310"/>
                  <a:pt x="789" y="253"/>
                </a:cubicBezTo>
                <a:cubicBezTo>
                  <a:pt x="798" y="225"/>
                  <a:pt x="799" y="192"/>
                  <a:pt x="785" y="164"/>
                </a:cubicBezTo>
                <a:close/>
                <a:moveTo>
                  <a:pt x="766" y="247"/>
                </a:moveTo>
                <a:cubicBezTo>
                  <a:pt x="748" y="298"/>
                  <a:pt x="704" y="340"/>
                  <a:pt x="653" y="367"/>
                </a:cubicBezTo>
                <a:cubicBezTo>
                  <a:pt x="602" y="395"/>
                  <a:pt x="543" y="410"/>
                  <a:pt x="483" y="416"/>
                </a:cubicBezTo>
                <a:cubicBezTo>
                  <a:pt x="364" y="426"/>
                  <a:pt x="234" y="420"/>
                  <a:pt x="142" y="357"/>
                </a:cubicBezTo>
                <a:cubicBezTo>
                  <a:pt x="48" y="296"/>
                  <a:pt x="45" y="154"/>
                  <a:pt x="121" y="105"/>
                </a:cubicBezTo>
                <a:cubicBezTo>
                  <a:pt x="193" y="51"/>
                  <a:pt x="277" y="41"/>
                  <a:pt x="333" y="36"/>
                </a:cubicBezTo>
                <a:cubicBezTo>
                  <a:pt x="392" y="31"/>
                  <a:pt x="425" y="41"/>
                  <a:pt x="433" y="43"/>
                </a:cubicBezTo>
                <a:cubicBezTo>
                  <a:pt x="438" y="44"/>
                  <a:pt x="443" y="45"/>
                  <a:pt x="448" y="47"/>
                </a:cubicBezTo>
                <a:cubicBezTo>
                  <a:pt x="350" y="58"/>
                  <a:pt x="290" y="90"/>
                  <a:pt x="283" y="95"/>
                </a:cubicBezTo>
                <a:cubicBezTo>
                  <a:pt x="235" y="127"/>
                  <a:pt x="202" y="152"/>
                  <a:pt x="289" y="107"/>
                </a:cubicBezTo>
                <a:cubicBezTo>
                  <a:pt x="289" y="107"/>
                  <a:pt x="316" y="92"/>
                  <a:pt x="365" y="79"/>
                </a:cubicBezTo>
                <a:cubicBezTo>
                  <a:pt x="396" y="72"/>
                  <a:pt x="435" y="64"/>
                  <a:pt x="481" y="62"/>
                </a:cubicBezTo>
                <a:cubicBezTo>
                  <a:pt x="494" y="70"/>
                  <a:pt x="498" y="85"/>
                  <a:pt x="489" y="91"/>
                </a:cubicBezTo>
                <a:cubicBezTo>
                  <a:pt x="486" y="93"/>
                  <a:pt x="484" y="95"/>
                  <a:pt x="486" y="96"/>
                </a:cubicBezTo>
                <a:cubicBezTo>
                  <a:pt x="487" y="96"/>
                  <a:pt x="495" y="99"/>
                  <a:pt x="503" y="86"/>
                </a:cubicBezTo>
                <a:cubicBezTo>
                  <a:pt x="506" y="77"/>
                  <a:pt x="505" y="69"/>
                  <a:pt x="502" y="61"/>
                </a:cubicBezTo>
                <a:cubicBezTo>
                  <a:pt x="526" y="61"/>
                  <a:pt x="553" y="62"/>
                  <a:pt x="581" y="66"/>
                </a:cubicBezTo>
                <a:cubicBezTo>
                  <a:pt x="625" y="73"/>
                  <a:pt x="672" y="88"/>
                  <a:pt x="713" y="117"/>
                </a:cubicBezTo>
                <a:cubicBezTo>
                  <a:pt x="733" y="132"/>
                  <a:pt x="752" y="150"/>
                  <a:pt x="764" y="173"/>
                </a:cubicBezTo>
                <a:cubicBezTo>
                  <a:pt x="775" y="194"/>
                  <a:pt x="774" y="222"/>
                  <a:pt x="766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0C11832E-F899-4AB1-A897-0994D9BDECEF}"/>
              </a:ext>
            </a:extLst>
          </p:cNvPr>
          <p:cNvSpPr>
            <a:spLocks noEditPoints="1"/>
          </p:cNvSpPr>
          <p:nvPr/>
        </p:nvSpPr>
        <p:spPr bwMode="auto">
          <a:xfrm>
            <a:off x="10067886" y="2780929"/>
            <a:ext cx="781176" cy="476725"/>
          </a:xfrm>
          <a:custGeom>
            <a:avLst/>
            <a:gdLst>
              <a:gd name="T0" fmla="*/ 785 w 799"/>
              <a:gd name="T1" fmla="*/ 164 h 454"/>
              <a:gd name="T2" fmla="*/ 730 w 799"/>
              <a:gd name="T3" fmla="*/ 102 h 454"/>
              <a:gd name="T4" fmla="*/ 594 w 799"/>
              <a:gd name="T5" fmla="*/ 48 h 454"/>
              <a:gd name="T6" fmla="*/ 488 w 799"/>
              <a:gd name="T7" fmla="*/ 43 h 454"/>
              <a:gd name="T8" fmla="*/ 442 w 799"/>
              <a:gd name="T9" fmla="*/ 17 h 454"/>
              <a:gd name="T10" fmla="*/ 305 w 799"/>
              <a:gd name="T11" fmla="*/ 8 h 454"/>
              <a:gd name="T12" fmla="*/ 75 w 799"/>
              <a:gd name="T13" fmla="*/ 107 h 454"/>
              <a:gd name="T14" fmla="*/ 150 w 799"/>
              <a:gd name="T15" fmla="*/ 397 h 454"/>
              <a:gd name="T16" fmla="*/ 502 w 799"/>
              <a:gd name="T17" fmla="*/ 441 h 454"/>
              <a:gd name="T18" fmla="*/ 673 w 799"/>
              <a:gd name="T19" fmla="*/ 385 h 454"/>
              <a:gd name="T20" fmla="*/ 789 w 799"/>
              <a:gd name="T21" fmla="*/ 253 h 454"/>
              <a:gd name="T22" fmla="*/ 785 w 799"/>
              <a:gd name="T23" fmla="*/ 164 h 454"/>
              <a:gd name="T24" fmla="*/ 766 w 799"/>
              <a:gd name="T25" fmla="*/ 247 h 454"/>
              <a:gd name="T26" fmla="*/ 653 w 799"/>
              <a:gd name="T27" fmla="*/ 367 h 454"/>
              <a:gd name="T28" fmla="*/ 483 w 799"/>
              <a:gd name="T29" fmla="*/ 416 h 454"/>
              <a:gd name="T30" fmla="*/ 142 w 799"/>
              <a:gd name="T31" fmla="*/ 357 h 454"/>
              <a:gd name="T32" fmla="*/ 121 w 799"/>
              <a:gd name="T33" fmla="*/ 105 h 454"/>
              <a:gd name="T34" fmla="*/ 333 w 799"/>
              <a:gd name="T35" fmla="*/ 36 h 454"/>
              <a:gd name="T36" fmla="*/ 433 w 799"/>
              <a:gd name="T37" fmla="*/ 43 h 454"/>
              <a:gd name="T38" fmla="*/ 448 w 799"/>
              <a:gd name="T39" fmla="*/ 47 h 454"/>
              <a:gd name="T40" fmla="*/ 283 w 799"/>
              <a:gd name="T41" fmla="*/ 95 h 454"/>
              <a:gd name="T42" fmla="*/ 289 w 799"/>
              <a:gd name="T43" fmla="*/ 107 h 454"/>
              <a:gd name="T44" fmla="*/ 365 w 799"/>
              <a:gd name="T45" fmla="*/ 79 h 454"/>
              <a:gd name="T46" fmla="*/ 481 w 799"/>
              <a:gd name="T47" fmla="*/ 62 h 454"/>
              <a:gd name="T48" fmla="*/ 489 w 799"/>
              <a:gd name="T49" fmla="*/ 91 h 454"/>
              <a:gd name="T50" fmla="*/ 486 w 799"/>
              <a:gd name="T51" fmla="*/ 96 h 454"/>
              <a:gd name="T52" fmla="*/ 503 w 799"/>
              <a:gd name="T53" fmla="*/ 86 h 454"/>
              <a:gd name="T54" fmla="*/ 502 w 799"/>
              <a:gd name="T55" fmla="*/ 61 h 454"/>
              <a:gd name="T56" fmla="*/ 581 w 799"/>
              <a:gd name="T57" fmla="*/ 66 h 454"/>
              <a:gd name="T58" fmla="*/ 713 w 799"/>
              <a:gd name="T59" fmla="*/ 117 h 454"/>
              <a:gd name="T60" fmla="*/ 764 w 799"/>
              <a:gd name="T61" fmla="*/ 173 h 454"/>
              <a:gd name="T62" fmla="*/ 766 w 799"/>
              <a:gd name="T63" fmla="*/ 24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54">
                <a:moveTo>
                  <a:pt x="785" y="164"/>
                </a:moveTo>
                <a:cubicBezTo>
                  <a:pt x="772" y="138"/>
                  <a:pt x="751" y="118"/>
                  <a:pt x="730" y="102"/>
                </a:cubicBezTo>
                <a:cubicBezTo>
                  <a:pt x="687" y="71"/>
                  <a:pt x="638" y="56"/>
                  <a:pt x="594" y="48"/>
                </a:cubicBezTo>
                <a:cubicBezTo>
                  <a:pt x="556" y="43"/>
                  <a:pt x="521" y="42"/>
                  <a:pt x="488" y="43"/>
                </a:cubicBezTo>
                <a:cubicBezTo>
                  <a:pt x="477" y="33"/>
                  <a:pt x="461" y="24"/>
                  <a:pt x="442" y="17"/>
                </a:cubicBezTo>
                <a:cubicBezTo>
                  <a:pt x="421" y="8"/>
                  <a:pt x="370" y="0"/>
                  <a:pt x="305" y="8"/>
                </a:cubicBezTo>
                <a:cubicBezTo>
                  <a:pt x="241" y="17"/>
                  <a:pt x="148" y="29"/>
                  <a:pt x="75" y="107"/>
                </a:cubicBezTo>
                <a:cubicBezTo>
                  <a:pt x="0" y="189"/>
                  <a:pt x="39" y="345"/>
                  <a:pt x="150" y="397"/>
                </a:cubicBezTo>
                <a:cubicBezTo>
                  <a:pt x="258" y="453"/>
                  <a:pt x="384" y="454"/>
                  <a:pt x="502" y="441"/>
                </a:cubicBezTo>
                <a:cubicBezTo>
                  <a:pt x="562" y="433"/>
                  <a:pt x="621" y="416"/>
                  <a:pt x="673" y="385"/>
                </a:cubicBezTo>
                <a:cubicBezTo>
                  <a:pt x="725" y="355"/>
                  <a:pt x="770" y="310"/>
                  <a:pt x="789" y="253"/>
                </a:cubicBezTo>
                <a:cubicBezTo>
                  <a:pt x="798" y="225"/>
                  <a:pt x="799" y="192"/>
                  <a:pt x="785" y="164"/>
                </a:cubicBezTo>
                <a:close/>
                <a:moveTo>
                  <a:pt x="766" y="247"/>
                </a:moveTo>
                <a:cubicBezTo>
                  <a:pt x="748" y="298"/>
                  <a:pt x="704" y="340"/>
                  <a:pt x="653" y="367"/>
                </a:cubicBezTo>
                <a:cubicBezTo>
                  <a:pt x="602" y="395"/>
                  <a:pt x="543" y="410"/>
                  <a:pt x="483" y="416"/>
                </a:cubicBezTo>
                <a:cubicBezTo>
                  <a:pt x="364" y="426"/>
                  <a:pt x="234" y="420"/>
                  <a:pt x="142" y="357"/>
                </a:cubicBezTo>
                <a:cubicBezTo>
                  <a:pt x="48" y="296"/>
                  <a:pt x="45" y="154"/>
                  <a:pt x="121" y="105"/>
                </a:cubicBezTo>
                <a:cubicBezTo>
                  <a:pt x="193" y="51"/>
                  <a:pt x="277" y="41"/>
                  <a:pt x="333" y="36"/>
                </a:cubicBezTo>
                <a:cubicBezTo>
                  <a:pt x="392" y="31"/>
                  <a:pt x="425" y="41"/>
                  <a:pt x="433" y="43"/>
                </a:cubicBezTo>
                <a:cubicBezTo>
                  <a:pt x="438" y="44"/>
                  <a:pt x="443" y="45"/>
                  <a:pt x="448" y="47"/>
                </a:cubicBezTo>
                <a:cubicBezTo>
                  <a:pt x="350" y="58"/>
                  <a:pt x="290" y="90"/>
                  <a:pt x="283" y="95"/>
                </a:cubicBezTo>
                <a:cubicBezTo>
                  <a:pt x="235" y="127"/>
                  <a:pt x="202" y="152"/>
                  <a:pt x="289" y="107"/>
                </a:cubicBezTo>
                <a:cubicBezTo>
                  <a:pt x="289" y="107"/>
                  <a:pt x="316" y="92"/>
                  <a:pt x="365" y="79"/>
                </a:cubicBezTo>
                <a:cubicBezTo>
                  <a:pt x="396" y="72"/>
                  <a:pt x="435" y="64"/>
                  <a:pt x="481" y="62"/>
                </a:cubicBezTo>
                <a:cubicBezTo>
                  <a:pt x="494" y="70"/>
                  <a:pt x="498" y="85"/>
                  <a:pt x="489" y="91"/>
                </a:cubicBezTo>
                <a:cubicBezTo>
                  <a:pt x="486" y="93"/>
                  <a:pt x="484" y="95"/>
                  <a:pt x="486" y="96"/>
                </a:cubicBezTo>
                <a:cubicBezTo>
                  <a:pt x="487" y="96"/>
                  <a:pt x="495" y="99"/>
                  <a:pt x="503" y="86"/>
                </a:cubicBezTo>
                <a:cubicBezTo>
                  <a:pt x="506" y="77"/>
                  <a:pt x="505" y="69"/>
                  <a:pt x="502" y="61"/>
                </a:cubicBezTo>
                <a:cubicBezTo>
                  <a:pt x="526" y="61"/>
                  <a:pt x="553" y="62"/>
                  <a:pt x="581" y="66"/>
                </a:cubicBezTo>
                <a:cubicBezTo>
                  <a:pt x="625" y="73"/>
                  <a:pt x="672" y="88"/>
                  <a:pt x="713" y="117"/>
                </a:cubicBezTo>
                <a:cubicBezTo>
                  <a:pt x="733" y="132"/>
                  <a:pt x="752" y="150"/>
                  <a:pt x="764" y="173"/>
                </a:cubicBezTo>
                <a:cubicBezTo>
                  <a:pt x="775" y="194"/>
                  <a:pt x="774" y="222"/>
                  <a:pt x="766" y="2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AC41AADE-21EE-4DD7-A837-C06424EB353B}"/>
              </a:ext>
            </a:extLst>
          </p:cNvPr>
          <p:cNvSpPr>
            <a:spLocks noEditPoints="1"/>
          </p:cNvSpPr>
          <p:nvPr/>
        </p:nvSpPr>
        <p:spPr bwMode="auto">
          <a:xfrm>
            <a:off x="11058128" y="2780928"/>
            <a:ext cx="781176" cy="476725"/>
          </a:xfrm>
          <a:custGeom>
            <a:avLst/>
            <a:gdLst>
              <a:gd name="T0" fmla="*/ 785 w 799"/>
              <a:gd name="T1" fmla="*/ 164 h 454"/>
              <a:gd name="T2" fmla="*/ 730 w 799"/>
              <a:gd name="T3" fmla="*/ 102 h 454"/>
              <a:gd name="T4" fmla="*/ 594 w 799"/>
              <a:gd name="T5" fmla="*/ 48 h 454"/>
              <a:gd name="T6" fmla="*/ 488 w 799"/>
              <a:gd name="T7" fmla="*/ 43 h 454"/>
              <a:gd name="T8" fmla="*/ 442 w 799"/>
              <a:gd name="T9" fmla="*/ 17 h 454"/>
              <a:gd name="T10" fmla="*/ 305 w 799"/>
              <a:gd name="T11" fmla="*/ 8 h 454"/>
              <a:gd name="T12" fmla="*/ 75 w 799"/>
              <a:gd name="T13" fmla="*/ 107 h 454"/>
              <a:gd name="T14" fmla="*/ 150 w 799"/>
              <a:gd name="T15" fmla="*/ 397 h 454"/>
              <a:gd name="T16" fmla="*/ 502 w 799"/>
              <a:gd name="T17" fmla="*/ 441 h 454"/>
              <a:gd name="T18" fmla="*/ 673 w 799"/>
              <a:gd name="T19" fmla="*/ 385 h 454"/>
              <a:gd name="T20" fmla="*/ 789 w 799"/>
              <a:gd name="T21" fmla="*/ 253 h 454"/>
              <a:gd name="T22" fmla="*/ 785 w 799"/>
              <a:gd name="T23" fmla="*/ 164 h 454"/>
              <a:gd name="T24" fmla="*/ 766 w 799"/>
              <a:gd name="T25" fmla="*/ 247 h 454"/>
              <a:gd name="T26" fmla="*/ 653 w 799"/>
              <a:gd name="T27" fmla="*/ 367 h 454"/>
              <a:gd name="T28" fmla="*/ 483 w 799"/>
              <a:gd name="T29" fmla="*/ 416 h 454"/>
              <a:gd name="T30" fmla="*/ 142 w 799"/>
              <a:gd name="T31" fmla="*/ 357 h 454"/>
              <a:gd name="T32" fmla="*/ 121 w 799"/>
              <a:gd name="T33" fmla="*/ 105 h 454"/>
              <a:gd name="T34" fmla="*/ 333 w 799"/>
              <a:gd name="T35" fmla="*/ 36 h 454"/>
              <a:gd name="T36" fmla="*/ 433 w 799"/>
              <a:gd name="T37" fmla="*/ 43 h 454"/>
              <a:gd name="T38" fmla="*/ 448 w 799"/>
              <a:gd name="T39" fmla="*/ 47 h 454"/>
              <a:gd name="T40" fmla="*/ 283 w 799"/>
              <a:gd name="T41" fmla="*/ 95 h 454"/>
              <a:gd name="T42" fmla="*/ 289 w 799"/>
              <a:gd name="T43" fmla="*/ 107 h 454"/>
              <a:gd name="T44" fmla="*/ 365 w 799"/>
              <a:gd name="T45" fmla="*/ 79 h 454"/>
              <a:gd name="T46" fmla="*/ 481 w 799"/>
              <a:gd name="T47" fmla="*/ 62 h 454"/>
              <a:gd name="T48" fmla="*/ 489 w 799"/>
              <a:gd name="T49" fmla="*/ 91 h 454"/>
              <a:gd name="T50" fmla="*/ 486 w 799"/>
              <a:gd name="T51" fmla="*/ 96 h 454"/>
              <a:gd name="T52" fmla="*/ 503 w 799"/>
              <a:gd name="T53" fmla="*/ 86 h 454"/>
              <a:gd name="T54" fmla="*/ 502 w 799"/>
              <a:gd name="T55" fmla="*/ 61 h 454"/>
              <a:gd name="T56" fmla="*/ 581 w 799"/>
              <a:gd name="T57" fmla="*/ 66 h 454"/>
              <a:gd name="T58" fmla="*/ 713 w 799"/>
              <a:gd name="T59" fmla="*/ 117 h 454"/>
              <a:gd name="T60" fmla="*/ 764 w 799"/>
              <a:gd name="T61" fmla="*/ 173 h 454"/>
              <a:gd name="T62" fmla="*/ 766 w 799"/>
              <a:gd name="T63" fmla="*/ 24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54">
                <a:moveTo>
                  <a:pt x="785" y="164"/>
                </a:moveTo>
                <a:cubicBezTo>
                  <a:pt x="772" y="138"/>
                  <a:pt x="751" y="118"/>
                  <a:pt x="730" y="102"/>
                </a:cubicBezTo>
                <a:cubicBezTo>
                  <a:pt x="687" y="71"/>
                  <a:pt x="638" y="56"/>
                  <a:pt x="594" y="48"/>
                </a:cubicBezTo>
                <a:cubicBezTo>
                  <a:pt x="556" y="43"/>
                  <a:pt x="521" y="42"/>
                  <a:pt x="488" y="43"/>
                </a:cubicBezTo>
                <a:cubicBezTo>
                  <a:pt x="477" y="33"/>
                  <a:pt x="461" y="24"/>
                  <a:pt x="442" y="17"/>
                </a:cubicBezTo>
                <a:cubicBezTo>
                  <a:pt x="421" y="8"/>
                  <a:pt x="370" y="0"/>
                  <a:pt x="305" y="8"/>
                </a:cubicBezTo>
                <a:cubicBezTo>
                  <a:pt x="241" y="17"/>
                  <a:pt x="148" y="29"/>
                  <a:pt x="75" y="107"/>
                </a:cubicBezTo>
                <a:cubicBezTo>
                  <a:pt x="0" y="189"/>
                  <a:pt x="39" y="345"/>
                  <a:pt x="150" y="397"/>
                </a:cubicBezTo>
                <a:cubicBezTo>
                  <a:pt x="258" y="453"/>
                  <a:pt x="384" y="454"/>
                  <a:pt x="502" y="441"/>
                </a:cubicBezTo>
                <a:cubicBezTo>
                  <a:pt x="562" y="433"/>
                  <a:pt x="621" y="416"/>
                  <a:pt x="673" y="385"/>
                </a:cubicBezTo>
                <a:cubicBezTo>
                  <a:pt x="725" y="355"/>
                  <a:pt x="770" y="310"/>
                  <a:pt x="789" y="253"/>
                </a:cubicBezTo>
                <a:cubicBezTo>
                  <a:pt x="798" y="225"/>
                  <a:pt x="799" y="192"/>
                  <a:pt x="785" y="164"/>
                </a:cubicBezTo>
                <a:close/>
                <a:moveTo>
                  <a:pt x="766" y="247"/>
                </a:moveTo>
                <a:cubicBezTo>
                  <a:pt x="748" y="298"/>
                  <a:pt x="704" y="340"/>
                  <a:pt x="653" y="367"/>
                </a:cubicBezTo>
                <a:cubicBezTo>
                  <a:pt x="602" y="395"/>
                  <a:pt x="543" y="410"/>
                  <a:pt x="483" y="416"/>
                </a:cubicBezTo>
                <a:cubicBezTo>
                  <a:pt x="364" y="426"/>
                  <a:pt x="234" y="420"/>
                  <a:pt x="142" y="357"/>
                </a:cubicBezTo>
                <a:cubicBezTo>
                  <a:pt x="48" y="296"/>
                  <a:pt x="45" y="154"/>
                  <a:pt x="121" y="105"/>
                </a:cubicBezTo>
                <a:cubicBezTo>
                  <a:pt x="193" y="51"/>
                  <a:pt x="277" y="41"/>
                  <a:pt x="333" y="36"/>
                </a:cubicBezTo>
                <a:cubicBezTo>
                  <a:pt x="392" y="31"/>
                  <a:pt x="425" y="41"/>
                  <a:pt x="433" y="43"/>
                </a:cubicBezTo>
                <a:cubicBezTo>
                  <a:pt x="438" y="44"/>
                  <a:pt x="443" y="45"/>
                  <a:pt x="448" y="47"/>
                </a:cubicBezTo>
                <a:cubicBezTo>
                  <a:pt x="350" y="58"/>
                  <a:pt x="290" y="90"/>
                  <a:pt x="283" y="95"/>
                </a:cubicBezTo>
                <a:cubicBezTo>
                  <a:pt x="235" y="127"/>
                  <a:pt x="202" y="152"/>
                  <a:pt x="289" y="107"/>
                </a:cubicBezTo>
                <a:cubicBezTo>
                  <a:pt x="289" y="107"/>
                  <a:pt x="316" y="92"/>
                  <a:pt x="365" y="79"/>
                </a:cubicBezTo>
                <a:cubicBezTo>
                  <a:pt x="396" y="72"/>
                  <a:pt x="435" y="64"/>
                  <a:pt x="481" y="62"/>
                </a:cubicBezTo>
                <a:cubicBezTo>
                  <a:pt x="494" y="70"/>
                  <a:pt x="498" y="85"/>
                  <a:pt x="489" y="91"/>
                </a:cubicBezTo>
                <a:cubicBezTo>
                  <a:pt x="486" y="93"/>
                  <a:pt x="484" y="95"/>
                  <a:pt x="486" y="96"/>
                </a:cubicBezTo>
                <a:cubicBezTo>
                  <a:pt x="487" y="96"/>
                  <a:pt x="495" y="99"/>
                  <a:pt x="503" y="86"/>
                </a:cubicBezTo>
                <a:cubicBezTo>
                  <a:pt x="506" y="77"/>
                  <a:pt x="505" y="69"/>
                  <a:pt x="502" y="61"/>
                </a:cubicBezTo>
                <a:cubicBezTo>
                  <a:pt x="526" y="61"/>
                  <a:pt x="553" y="62"/>
                  <a:pt x="581" y="66"/>
                </a:cubicBezTo>
                <a:cubicBezTo>
                  <a:pt x="625" y="73"/>
                  <a:pt x="672" y="88"/>
                  <a:pt x="713" y="117"/>
                </a:cubicBezTo>
                <a:cubicBezTo>
                  <a:pt x="733" y="132"/>
                  <a:pt x="752" y="150"/>
                  <a:pt x="764" y="173"/>
                </a:cubicBezTo>
                <a:cubicBezTo>
                  <a:pt x="775" y="194"/>
                  <a:pt x="774" y="222"/>
                  <a:pt x="766" y="2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Freeform 6">
            <a:extLst>
              <a:ext uri="{FF2B5EF4-FFF2-40B4-BE49-F238E27FC236}">
                <a16:creationId xmlns:a16="http://schemas.microsoft.com/office/drawing/2014/main" id="{59EA3686-331B-4693-B207-D6D278273B00}"/>
              </a:ext>
            </a:extLst>
          </p:cNvPr>
          <p:cNvSpPr>
            <a:spLocks noEditPoints="1"/>
          </p:cNvSpPr>
          <p:nvPr/>
        </p:nvSpPr>
        <p:spPr bwMode="auto">
          <a:xfrm>
            <a:off x="10079748" y="4372235"/>
            <a:ext cx="781176" cy="476725"/>
          </a:xfrm>
          <a:custGeom>
            <a:avLst/>
            <a:gdLst>
              <a:gd name="T0" fmla="*/ 785 w 799"/>
              <a:gd name="T1" fmla="*/ 164 h 454"/>
              <a:gd name="T2" fmla="*/ 730 w 799"/>
              <a:gd name="T3" fmla="*/ 102 h 454"/>
              <a:gd name="T4" fmla="*/ 594 w 799"/>
              <a:gd name="T5" fmla="*/ 48 h 454"/>
              <a:gd name="T6" fmla="*/ 488 w 799"/>
              <a:gd name="T7" fmla="*/ 43 h 454"/>
              <a:gd name="T8" fmla="*/ 442 w 799"/>
              <a:gd name="T9" fmla="*/ 17 h 454"/>
              <a:gd name="T10" fmla="*/ 305 w 799"/>
              <a:gd name="T11" fmla="*/ 8 h 454"/>
              <a:gd name="T12" fmla="*/ 75 w 799"/>
              <a:gd name="T13" fmla="*/ 107 h 454"/>
              <a:gd name="T14" fmla="*/ 150 w 799"/>
              <a:gd name="T15" fmla="*/ 397 h 454"/>
              <a:gd name="T16" fmla="*/ 502 w 799"/>
              <a:gd name="T17" fmla="*/ 441 h 454"/>
              <a:gd name="T18" fmla="*/ 673 w 799"/>
              <a:gd name="T19" fmla="*/ 385 h 454"/>
              <a:gd name="T20" fmla="*/ 789 w 799"/>
              <a:gd name="T21" fmla="*/ 253 h 454"/>
              <a:gd name="T22" fmla="*/ 785 w 799"/>
              <a:gd name="T23" fmla="*/ 164 h 454"/>
              <a:gd name="T24" fmla="*/ 766 w 799"/>
              <a:gd name="T25" fmla="*/ 247 h 454"/>
              <a:gd name="T26" fmla="*/ 653 w 799"/>
              <a:gd name="T27" fmla="*/ 367 h 454"/>
              <a:gd name="T28" fmla="*/ 483 w 799"/>
              <a:gd name="T29" fmla="*/ 416 h 454"/>
              <a:gd name="T30" fmla="*/ 142 w 799"/>
              <a:gd name="T31" fmla="*/ 357 h 454"/>
              <a:gd name="T32" fmla="*/ 121 w 799"/>
              <a:gd name="T33" fmla="*/ 105 h 454"/>
              <a:gd name="T34" fmla="*/ 333 w 799"/>
              <a:gd name="T35" fmla="*/ 36 h 454"/>
              <a:gd name="T36" fmla="*/ 433 w 799"/>
              <a:gd name="T37" fmla="*/ 43 h 454"/>
              <a:gd name="T38" fmla="*/ 448 w 799"/>
              <a:gd name="T39" fmla="*/ 47 h 454"/>
              <a:gd name="T40" fmla="*/ 283 w 799"/>
              <a:gd name="T41" fmla="*/ 95 h 454"/>
              <a:gd name="T42" fmla="*/ 289 w 799"/>
              <a:gd name="T43" fmla="*/ 107 h 454"/>
              <a:gd name="T44" fmla="*/ 365 w 799"/>
              <a:gd name="T45" fmla="*/ 79 h 454"/>
              <a:gd name="T46" fmla="*/ 481 w 799"/>
              <a:gd name="T47" fmla="*/ 62 h 454"/>
              <a:gd name="T48" fmla="*/ 489 w 799"/>
              <a:gd name="T49" fmla="*/ 91 h 454"/>
              <a:gd name="T50" fmla="*/ 486 w 799"/>
              <a:gd name="T51" fmla="*/ 96 h 454"/>
              <a:gd name="T52" fmla="*/ 503 w 799"/>
              <a:gd name="T53" fmla="*/ 86 h 454"/>
              <a:gd name="T54" fmla="*/ 502 w 799"/>
              <a:gd name="T55" fmla="*/ 61 h 454"/>
              <a:gd name="T56" fmla="*/ 581 w 799"/>
              <a:gd name="T57" fmla="*/ 66 h 454"/>
              <a:gd name="T58" fmla="*/ 713 w 799"/>
              <a:gd name="T59" fmla="*/ 117 h 454"/>
              <a:gd name="T60" fmla="*/ 764 w 799"/>
              <a:gd name="T61" fmla="*/ 173 h 454"/>
              <a:gd name="T62" fmla="*/ 766 w 799"/>
              <a:gd name="T63" fmla="*/ 24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54">
                <a:moveTo>
                  <a:pt x="785" y="164"/>
                </a:moveTo>
                <a:cubicBezTo>
                  <a:pt x="772" y="138"/>
                  <a:pt x="751" y="118"/>
                  <a:pt x="730" y="102"/>
                </a:cubicBezTo>
                <a:cubicBezTo>
                  <a:pt x="687" y="71"/>
                  <a:pt x="638" y="56"/>
                  <a:pt x="594" y="48"/>
                </a:cubicBezTo>
                <a:cubicBezTo>
                  <a:pt x="556" y="43"/>
                  <a:pt x="521" y="42"/>
                  <a:pt x="488" y="43"/>
                </a:cubicBezTo>
                <a:cubicBezTo>
                  <a:pt x="477" y="33"/>
                  <a:pt x="461" y="24"/>
                  <a:pt x="442" y="17"/>
                </a:cubicBezTo>
                <a:cubicBezTo>
                  <a:pt x="421" y="8"/>
                  <a:pt x="370" y="0"/>
                  <a:pt x="305" y="8"/>
                </a:cubicBezTo>
                <a:cubicBezTo>
                  <a:pt x="241" y="17"/>
                  <a:pt x="148" y="29"/>
                  <a:pt x="75" y="107"/>
                </a:cubicBezTo>
                <a:cubicBezTo>
                  <a:pt x="0" y="189"/>
                  <a:pt x="39" y="345"/>
                  <a:pt x="150" y="397"/>
                </a:cubicBezTo>
                <a:cubicBezTo>
                  <a:pt x="258" y="453"/>
                  <a:pt x="384" y="454"/>
                  <a:pt x="502" y="441"/>
                </a:cubicBezTo>
                <a:cubicBezTo>
                  <a:pt x="562" y="433"/>
                  <a:pt x="621" y="416"/>
                  <a:pt x="673" y="385"/>
                </a:cubicBezTo>
                <a:cubicBezTo>
                  <a:pt x="725" y="355"/>
                  <a:pt x="770" y="310"/>
                  <a:pt x="789" y="253"/>
                </a:cubicBezTo>
                <a:cubicBezTo>
                  <a:pt x="798" y="225"/>
                  <a:pt x="799" y="192"/>
                  <a:pt x="785" y="164"/>
                </a:cubicBezTo>
                <a:close/>
                <a:moveTo>
                  <a:pt x="766" y="247"/>
                </a:moveTo>
                <a:cubicBezTo>
                  <a:pt x="748" y="298"/>
                  <a:pt x="704" y="340"/>
                  <a:pt x="653" y="367"/>
                </a:cubicBezTo>
                <a:cubicBezTo>
                  <a:pt x="602" y="395"/>
                  <a:pt x="543" y="410"/>
                  <a:pt x="483" y="416"/>
                </a:cubicBezTo>
                <a:cubicBezTo>
                  <a:pt x="364" y="426"/>
                  <a:pt x="234" y="420"/>
                  <a:pt x="142" y="357"/>
                </a:cubicBezTo>
                <a:cubicBezTo>
                  <a:pt x="48" y="296"/>
                  <a:pt x="45" y="154"/>
                  <a:pt x="121" y="105"/>
                </a:cubicBezTo>
                <a:cubicBezTo>
                  <a:pt x="193" y="51"/>
                  <a:pt x="277" y="41"/>
                  <a:pt x="333" y="36"/>
                </a:cubicBezTo>
                <a:cubicBezTo>
                  <a:pt x="392" y="31"/>
                  <a:pt x="425" y="41"/>
                  <a:pt x="433" y="43"/>
                </a:cubicBezTo>
                <a:cubicBezTo>
                  <a:pt x="438" y="44"/>
                  <a:pt x="443" y="45"/>
                  <a:pt x="448" y="47"/>
                </a:cubicBezTo>
                <a:cubicBezTo>
                  <a:pt x="350" y="58"/>
                  <a:pt x="290" y="90"/>
                  <a:pt x="283" y="95"/>
                </a:cubicBezTo>
                <a:cubicBezTo>
                  <a:pt x="235" y="127"/>
                  <a:pt x="202" y="152"/>
                  <a:pt x="289" y="107"/>
                </a:cubicBezTo>
                <a:cubicBezTo>
                  <a:pt x="289" y="107"/>
                  <a:pt x="316" y="92"/>
                  <a:pt x="365" y="79"/>
                </a:cubicBezTo>
                <a:cubicBezTo>
                  <a:pt x="396" y="72"/>
                  <a:pt x="435" y="64"/>
                  <a:pt x="481" y="62"/>
                </a:cubicBezTo>
                <a:cubicBezTo>
                  <a:pt x="494" y="70"/>
                  <a:pt x="498" y="85"/>
                  <a:pt x="489" y="91"/>
                </a:cubicBezTo>
                <a:cubicBezTo>
                  <a:pt x="486" y="93"/>
                  <a:pt x="484" y="95"/>
                  <a:pt x="486" y="96"/>
                </a:cubicBezTo>
                <a:cubicBezTo>
                  <a:pt x="487" y="96"/>
                  <a:pt x="495" y="99"/>
                  <a:pt x="503" y="86"/>
                </a:cubicBezTo>
                <a:cubicBezTo>
                  <a:pt x="506" y="77"/>
                  <a:pt x="505" y="69"/>
                  <a:pt x="502" y="61"/>
                </a:cubicBezTo>
                <a:cubicBezTo>
                  <a:pt x="526" y="61"/>
                  <a:pt x="553" y="62"/>
                  <a:pt x="581" y="66"/>
                </a:cubicBezTo>
                <a:cubicBezTo>
                  <a:pt x="625" y="73"/>
                  <a:pt x="672" y="88"/>
                  <a:pt x="713" y="117"/>
                </a:cubicBezTo>
                <a:cubicBezTo>
                  <a:pt x="733" y="132"/>
                  <a:pt x="752" y="150"/>
                  <a:pt x="764" y="173"/>
                </a:cubicBezTo>
                <a:cubicBezTo>
                  <a:pt x="775" y="194"/>
                  <a:pt x="774" y="222"/>
                  <a:pt x="766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Sample of Hand-drawn Markers for Charts</a:t>
            </a:r>
            <a:endParaRPr lang="en-US" dirty="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60FB694A-A9B4-4090-9FA7-3B02381505BD}"/>
              </a:ext>
            </a:extLst>
          </p:cNvPr>
          <p:cNvSpPr>
            <a:spLocks noEditPoints="1"/>
          </p:cNvSpPr>
          <p:nvPr/>
        </p:nvSpPr>
        <p:spPr bwMode="auto">
          <a:xfrm>
            <a:off x="1789765" y="5007029"/>
            <a:ext cx="1744666" cy="993736"/>
          </a:xfrm>
          <a:custGeom>
            <a:avLst/>
            <a:gdLst>
              <a:gd name="T0" fmla="*/ 785 w 799"/>
              <a:gd name="T1" fmla="*/ 164 h 454"/>
              <a:gd name="T2" fmla="*/ 730 w 799"/>
              <a:gd name="T3" fmla="*/ 102 h 454"/>
              <a:gd name="T4" fmla="*/ 594 w 799"/>
              <a:gd name="T5" fmla="*/ 48 h 454"/>
              <a:gd name="T6" fmla="*/ 488 w 799"/>
              <a:gd name="T7" fmla="*/ 43 h 454"/>
              <a:gd name="T8" fmla="*/ 442 w 799"/>
              <a:gd name="T9" fmla="*/ 17 h 454"/>
              <a:gd name="T10" fmla="*/ 305 w 799"/>
              <a:gd name="T11" fmla="*/ 8 h 454"/>
              <a:gd name="T12" fmla="*/ 75 w 799"/>
              <a:gd name="T13" fmla="*/ 107 h 454"/>
              <a:gd name="T14" fmla="*/ 150 w 799"/>
              <a:gd name="T15" fmla="*/ 397 h 454"/>
              <a:gd name="T16" fmla="*/ 502 w 799"/>
              <a:gd name="T17" fmla="*/ 441 h 454"/>
              <a:gd name="T18" fmla="*/ 673 w 799"/>
              <a:gd name="T19" fmla="*/ 385 h 454"/>
              <a:gd name="T20" fmla="*/ 789 w 799"/>
              <a:gd name="T21" fmla="*/ 253 h 454"/>
              <a:gd name="T22" fmla="*/ 785 w 799"/>
              <a:gd name="T23" fmla="*/ 164 h 454"/>
              <a:gd name="T24" fmla="*/ 766 w 799"/>
              <a:gd name="T25" fmla="*/ 247 h 454"/>
              <a:gd name="T26" fmla="*/ 653 w 799"/>
              <a:gd name="T27" fmla="*/ 367 h 454"/>
              <a:gd name="T28" fmla="*/ 483 w 799"/>
              <a:gd name="T29" fmla="*/ 416 h 454"/>
              <a:gd name="T30" fmla="*/ 142 w 799"/>
              <a:gd name="T31" fmla="*/ 357 h 454"/>
              <a:gd name="T32" fmla="*/ 121 w 799"/>
              <a:gd name="T33" fmla="*/ 105 h 454"/>
              <a:gd name="T34" fmla="*/ 333 w 799"/>
              <a:gd name="T35" fmla="*/ 36 h 454"/>
              <a:gd name="T36" fmla="*/ 433 w 799"/>
              <a:gd name="T37" fmla="*/ 43 h 454"/>
              <a:gd name="T38" fmla="*/ 448 w 799"/>
              <a:gd name="T39" fmla="*/ 47 h 454"/>
              <a:gd name="T40" fmla="*/ 283 w 799"/>
              <a:gd name="T41" fmla="*/ 95 h 454"/>
              <a:gd name="T42" fmla="*/ 289 w 799"/>
              <a:gd name="T43" fmla="*/ 107 h 454"/>
              <a:gd name="T44" fmla="*/ 365 w 799"/>
              <a:gd name="T45" fmla="*/ 79 h 454"/>
              <a:gd name="T46" fmla="*/ 481 w 799"/>
              <a:gd name="T47" fmla="*/ 62 h 454"/>
              <a:gd name="T48" fmla="*/ 489 w 799"/>
              <a:gd name="T49" fmla="*/ 91 h 454"/>
              <a:gd name="T50" fmla="*/ 486 w 799"/>
              <a:gd name="T51" fmla="*/ 96 h 454"/>
              <a:gd name="T52" fmla="*/ 503 w 799"/>
              <a:gd name="T53" fmla="*/ 86 h 454"/>
              <a:gd name="T54" fmla="*/ 502 w 799"/>
              <a:gd name="T55" fmla="*/ 61 h 454"/>
              <a:gd name="T56" fmla="*/ 581 w 799"/>
              <a:gd name="T57" fmla="*/ 66 h 454"/>
              <a:gd name="T58" fmla="*/ 713 w 799"/>
              <a:gd name="T59" fmla="*/ 117 h 454"/>
              <a:gd name="T60" fmla="*/ 764 w 799"/>
              <a:gd name="T61" fmla="*/ 173 h 454"/>
              <a:gd name="T62" fmla="*/ 766 w 799"/>
              <a:gd name="T63" fmla="*/ 24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54">
                <a:moveTo>
                  <a:pt x="785" y="164"/>
                </a:moveTo>
                <a:cubicBezTo>
                  <a:pt x="772" y="138"/>
                  <a:pt x="751" y="118"/>
                  <a:pt x="730" y="102"/>
                </a:cubicBezTo>
                <a:cubicBezTo>
                  <a:pt x="687" y="71"/>
                  <a:pt x="638" y="56"/>
                  <a:pt x="594" y="48"/>
                </a:cubicBezTo>
                <a:cubicBezTo>
                  <a:pt x="556" y="43"/>
                  <a:pt x="521" y="42"/>
                  <a:pt x="488" y="43"/>
                </a:cubicBezTo>
                <a:cubicBezTo>
                  <a:pt x="477" y="33"/>
                  <a:pt x="461" y="24"/>
                  <a:pt x="442" y="17"/>
                </a:cubicBezTo>
                <a:cubicBezTo>
                  <a:pt x="421" y="8"/>
                  <a:pt x="370" y="0"/>
                  <a:pt x="305" y="8"/>
                </a:cubicBezTo>
                <a:cubicBezTo>
                  <a:pt x="241" y="17"/>
                  <a:pt x="148" y="29"/>
                  <a:pt x="75" y="107"/>
                </a:cubicBezTo>
                <a:cubicBezTo>
                  <a:pt x="0" y="189"/>
                  <a:pt x="39" y="345"/>
                  <a:pt x="150" y="397"/>
                </a:cubicBezTo>
                <a:cubicBezTo>
                  <a:pt x="258" y="453"/>
                  <a:pt x="384" y="454"/>
                  <a:pt x="502" y="441"/>
                </a:cubicBezTo>
                <a:cubicBezTo>
                  <a:pt x="562" y="433"/>
                  <a:pt x="621" y="416"/>
                  <a:pt x="673" y="385"/>
                </a:cubicBezTo>
                <a:cubicBezTo>
                  <a:pt x="725" y="355"/>
                  <a:pt x="770" y="310"/>
                  <a:pt x="789" y="253"/>
                </a:cubicBezTo>
                <a:cubicBezTo>
                  <a:pt x="798" y="225"/>
                  <a:pt x="799" y="192"/>
                  <a:pt x="785" y="164"/>
                </a:cubicBezTo>
                <a:close/>
                <a:moveTo>
                  <a:pt x="766" y="247"/>
                </a:moveTo>
                <a:cubicBezTo>
                  <a:pt x="748" y="298"/>
                  <a:pt x="704" y="340"/>
                  <a:pt x="653" y="367"/>
                </a:cubicBezTo>
                <a:cubicBezTo>
                  <a:pt x="602" y="395"/>
                  <a:pt x="543" y="410"/>
                  <a:pt x="483" y="416"/>
                </a:cubicBezTo>
                <a:cubicBezTo>
                  <a:pt x="364" y="426"/>
                  <a:pt x="234" y="420"/>
                  <a:pt x="142" y="357"/>
                </a:cubicBezTo>
                <a:cubicBezTo>
                  <a:pt x="48" y="296"/>
                  <a:pt x="45" y="154"/>
                  <a:pt x="121" y="105"/>
                </a:cubicBezTo>
                <a:cubicBezTo>
                  <a:pt x="193" y="51"/>
                  <a:pt x="277" y="41"/>
                  <a:pt x="333" y="36"/>
                </a:cubicBezTo>
                <a:cubicBezTo>
                  <a:pt x="392" y="31"/>
                  <a:pt x="425" y="41"/>
                  <a:pt x="433" y="43"/>
                </a:cubicBezTo>
                <a:cubicBezTo>
                  <a:pt x="438" y="44"/>
                  <a:pt x="443" y="45"/>
                  <a:pt x="448" y="47"/>
                </a:cubicBezTo>
                <a:cubicBezTo>
                  <a:pt x="350" y="58"/>
                  <a:pt x="290" y="90"/>
                  <a:pt x="283" y="95"/>
                </a:cubicBezTo>
                <a:cubicBezTo>
                  <a:pt x="235" y="127"/>
                  <a:pt x="202" y="152"/>
                  <a:pt x="289" y="107"/>
                </a:cubicBezTo>
                <a:cubicBezTo>
                  <a:pt x="289" y="107"/>
                  <a:pt x="316" y="92"/>
                  <a:pt x="365" y="79"/>
                </a:cubicBezTo>
                <a:cubicBezTo>
                  <a:pt x="396" y="72"/>
                  <a:pt x="435" y="64"/>
                  <a:pt x="481" y="62"/>
                </a:cubicBezTo>
                <a:cubicBezTo>
                  <a:pt x="494" y="70"/>
                  <a:pt x="498" y="85"/>
                  <a:pt x="489" y="91"/>
                </a:cubicBezTo>
                <a:cubicBezTo>
                  <a:pt x="486" y="93"/>
                  <a:pt x="484" y="95"/>
                  <a:pt x="486" y="96"/>
                </a:cubicBezTo>
                <a:cubicBezTo>
                  <a:pt x="487" y="96"/>
                  <a:pt x="495" y="99"/>
                  <a:pt x="503" y="86"/>
                </a:cubicBezTo>
                <a:cubicBezTo>
                  <a:pt x="506" y="77"/>
                  <a:pt x="505" y="69"/>
                  <a:pt x="502" y="61"/>
                </a:cubicBezTo>
                <a:cubicBezTo>
                  <a:pt x="526" y="61"/>
                  <a:pt x="553" y="62"/>
                  <a:pt x="581" y="66"/>
                </a:cubicBezTo>
                <a:cubicBezTo>
                  <a:pt x="625" y="73"/>
                  <a:pt x="672" y="88"/>
                  <a:pt x="713" y="117"/>
                </a:cubicBezTo>
                <a:cubicBezTo>
                  <a:pt x="733" y="132"/>
                  <a:pt x="752" y="150"/>
                  <a:pt x="764" y="173"/>
                </a:cubicBezTo>
                <a:cubicBezTo>
                  <a:pt x="775" y="194"/>
                  <a:pt x="774" y="222"/>
                  <a:pt x="766" y="2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BF66D51B-87C5-4449-935C-291F5969F723}"/>
              </a:ext>
            </a:extLst>
          </p:cNvPr>
          <p:cNvSpPr>
            <a:spLocks noEditPoints="1"/>
          </p:cNvSpPr>
          <p:nvPr/>
        </p:nvSpPr>
        <p:spPr bwMode="auto">
          <a:xfrm>
            <a:off x="1621473" y="3875329"/>
            <a:ext cx="2081250" cy="674720"/>
          </a:xfrm>
          <a:custGeom>
            <a:avLst/>
            <a:gdLst>
              <a:gd name="T0" fmla="*/ 1380 w 1393"/>
              <a:gd name="T1" fmla="*/ 175 h 451"/>
              <a:gd name="T2" fmla="*/ 1281 w 1393"/>
              <a:gd name="T3" fmla="*/ 103 h 451"/>
              <a:gd name="T4" fmla="*/ 1177 w 1393"/>
              <a:gd name="T5" fmla="*/ 70 h 451"/>
              <a:gd name="T6" fmla="*/ 860 w 1393"/>
              <a:gd name="T7" fmla="*/ 41 h 451"/>
              <a:gd name="T8" fmla="*/ 824 w 1393"/>
              <a:gd name="T9" fmla="*/ 30 h 451"/>
              <a:gd name="T10" fmla="*/ 617 w 1393"/>
              <a:gd name="T11" fmla="*/ 1 h 451"/>
              <a:gd name="T12" fmla="*/ 237 w 1393"/>
              <a:gd name="T13" fmla="*/ 40 h 451"/>
              <a:gd name="T14" fmla="*/ 125 w 1393"/>
              <a:gd name="T15" fmla="*/ 78 h 451"/>
              <a:gd name="T16" fmla="*/ 24 w 1393"/>
              <a:gd name="T17" fmla="*/ 161 h 451"/>
              <a:gd name="T18" fmla="*/ 42 w 1393"/>
              <a:gd name="T19" fmla="*/ 300 h 451"/>
              <a:gd name="T20" fmla="*/ 155 w 1393"/>
              <a:gd name="T21" fmla="*/ 379 h 451"/>
              <a:gd name="T22" fmla="*/ 698 w 1393"/>
              <a:gd name="T23" fmla="*/ 451 h 451"/>
              <a:gd name="T24" fmla="*/ 1229 w 1393"/>
              <a:gd name="T25" fmla="*/ 366 h 451"/>
              <a:gd name="T26" fmla="*/ 1341 w 1393"/>
              <a:gd name="T27" fmla="*/ 299 h 451"/>
              <a:gd name="T28" fmla="*/ 1382 w 1393"/>
              <a:gd name="T29" fmla="*/ 246 h 451"/>
              <a:gd name="T30" fmla="*/ 1380 w 1393"/>
              <a:gd name="T31" fmla="*/ 175 h 451"/>
              <a:gd name="T32" fmla="*/ 1324 w 1393"/>
              <a:gd name="T33" fmla="*/ 276 h 451"/>
              <a:gd name="T34" fmla="*/ 1216 w 1393"/>
              <a:gd name="T35" fmla="*/ 339 h 451"/>
              <a:gd name="T36" fmla="*/ 673 w 1393"/>
              <a:gd name="T37" fmla="*/ 417 h 451"/>
              <a:gd name="T38" fmla="*/ 391 w 1393"/>
              <a:gd name="T39" fmla="*/ 400 h 451"/>
              <a:gd name="T40" fmla="*/ 132 w 1393"/>
              <a:gd name="T41" fmla="*/ 326 h 451"/>
              <a:gd name="T42" fmla="*/ 53 w 1393"/>
              <a:gd name="T43" fmla="*/ 240 h 451"/>
              <a:gd name="T44" fmla="*/ 86 w 1393"/>
              <a:gd name="T45" fmla="*/ 146 h 451"/>
              <a:gd name="T46" fmla="*/ 297 w 1393"/>
              <a:gd name="T47" fmla="*/ 67 h 451"/>
              <a:gd name="T48" fmla="*/ 656 w 1393"/>
              <a:gd name="T49" fmla="*/ 40 h 451"/>
              <a:gd name="T50" fmla="*/ 736 w 1393"/>
              <a:gd name="T51" fmla="*/ 48 h 451"/>
              <a:gd name="T52" fmla="*/ 690 w 1393"/>
              <a:gd name="T53" fmla="*/ 54 h 451"/>
              <a:gd name="T54" fmla="*/ 692 w 1393"/>
              <a:gd name="T55" fmla="*/ 70 h 451"/>
              <a:gd name="T56" fmla="*/ 812 w 1393"/>
              <a:gd name="T57" fmla="*/ 63 h 451"/>
              <a:gd name="T58" fmla="*/ 816 w 1393"/>
              <a:gd name="T59" fmla="*/ 64 h 451"/>
              <a:gd name="T60" fmla="*/ 896 w 1393"/>
              <a:gd name="T61" fmla="*/ 81 h 451"/>
              <a:gd name="T62" fmla="*/ 925 w 1393"/>
              <a:gd name="T63" fmla="*/ 94 h 451"/>
              <a:gd name="T64" fmla="*/ 907 w 1393"/>
              <a:gd name="T65" fmla="*/ 105 h 451"/>
              <a:gd name="T66" fmla="*/ 923 w 1393"/>
              <a:gd name="T67" fmla="*/ 112 h 451"/>
              <a:gd name="T68" fmla="*/ 940 w 1393"/>
              <a:gd name="T69" fmla="*/ 94 h 451"/>
              <a:gd name="T70" fmla="*/ 929 w 1393"/>
              <a:gd name="T71" fmla="*/ 74 h 451"/>
              <a:gd name="T72" fmla="*/ 910 w 1393"/>
              <a:gd name="T73" fmla="*/ 62 h 451"/>
              <a:gd name="T74" fmla="*/ 1156 w 1393"/>
              <a:gd name="T75" fmla="*/ 90 h 451"/>
              <a:gd name="T76" fmla="*/ 1352 w 1393"/>
              <a:gd name="T77" fmla="*/ 183 h 451"/>
              <a:gd name="T78" fmla="*/ 1324 w 1393"/>
              <a:gd name="T79" fmla="*/ 276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93" h="451">
                <a:moveTo>
                  <a:pt x="1380" y="175"/>
                </a:moveTo>
                <a:cubicBezTo>
                  <a:pt x="1352" y="134"/>
                  <a:pt x="1315" y="119"/>
                  <a:pt x="1281" y="103"/>
                </a:cubicBezTo>
                <a:cubicBezTo>
                  <a:pt x="1246" y="88"/>
                  <a:pt x="1211" y="78"/>
                  <a:pt x="1177" y="70"/>
                </a:cubicBezTo>
                <a:cubicBezTo>
                  <a:pt x="1052" y="41"/>
                  <a:pt x="943" y="40"/>
                  <a:pt x="860" y="41"/>
                </a:cubicBezTo>
                <a:cubicBezTo>
                  <a:pt x="849" y="38"/>
                  <a:pt x="837" y="34"/>
                  <a:pt x="824" y="30"/>
                </a:cubicBezTo>
                <a:cubicBezTo>
                  <a:pt x="792" y="22"/>
                  <a:pt x="720" y="2"/>
                  <a:pt x="617" y="1"/>
                </a:cubicBezTo>
                <a:cubicBezTo>
                  <a:pt x="515" y="0"/>
                  <a:pt x="384" y="6"/>
                  <a:pt x="237" y="40"/>
                </a:cubicBezTo>
                <a:cubicBezTo>
                  <a:pt x="200" y="50"/>
                  <a:pt x="163" y="61"/>
                  <a:pt x="125" y="78"/>
                </a:cubicBezTo>
                <a:cubicBezTo>
                  <a:pt x="89" y="96"/>
                  <a:pt x="49" y="118"/>
                  <a:pt x="24" y="161"/>
                </a:cubicBezTo>
                <a:cubicBezTo>
                  <a:pt x="0" y="207"/>
                  <a:pt x="13" y="262"/>
                  <a:pt x="42" y="300"/>
                </a:cubicBezTo>
                <a:cubicBezTo>
                  <a:pt x="72" y="337"/>
                  <a:pt x="113" y="361"/>
                  <a:pt x="155" y="379"/>
                </a:cubicBezTo>
                <a:cubicBezTo>
                  <a:pt x="325" y="446"/>
                  <a:pt x="514" y="451"/>
                  <a:pt x="698" y="451"/>
                </a:cubicBezTo>
                <a:cubicBezTo>
                  <a:pt x="881" y="448"/>
                  <a:pt x="1067" y="432"/>
                  <a:pt x="1229" y="366"/>
                </a:cubicBezTo>
                <a:cubicBezTo>
                  <a:pt x="1269" y="349"/>
                  <a:pt x="1308" y="328"/>
                  <a:pt x="1341" y="299"/>
                </a:cubicBezTo>
                <a:cubicBezTo>
                  <a:pt x="1357" y="284"/>
                  <a:pt x="1372" y="267"/>
                  <a:pt x="1382" y="246"/>
                </a:cubicBezTo>
                <a:cubicBezTo>
                  <a:pt x="1391" y="225"/>
                  <a:pt x="1393" y="196"/>
                  <a:pt x="1380" y="175"/>
                </a:cubicBezTo>
                <a:close/>
                <a:moveTo>
                  <a:pt x="1324" y="276"/>
                </a:moveTo>
                <a:cubicBezTo>
                  <a:pt x="1294" y="302"/>
                  <a:pt x="1256" y="323"/>
                  <a:pt x="1216" y="339"/>
                </a:cubicBezTo>
                <a:cubicBezTo>
                  <a:pt x="1053" y="404"/>
                  <a:pt x="861" y="417"/>
                  <a:pt x="673" y="417"/>
                </a:cubicBezTo>
                <a:cubicBezTo>
                  <a:pt x="578" y="417"/>
                  <a:pt x="483" y="413"/>
                  <a:pt x="391" y="400"/>
                </a:cubicBezTo>
                <a:cubicBezTo>
                  <a:pt x="299" y="388"/>
                  <a:pt x="207" y="368"/>
                  <a:pt x="132" y="326"/>
                </a:cubicBezTo>
                <a:cubicBezTo>
                  <a:pt x="95" y="305"/>
                  <a:pt x="63" y="276"/>
                  <a:pt x="53" y="240"/>
                </a:cubicBezTo>
                <a:cubicBezTo>
                  <a:pt x="41" y="203"/>
                  <a:pt x="55" y="170"/>
                  <a:pt x="86" y="146"/>
                </a:cubicBezTo>
                <a:cubicBezTo>
                  <a:pt x="146" y="100"/>
                  <a:pt x="227" y="82"/>
                  <a:pt x="297" y="67"/>
                </a:cubicBezTo>
                <a:cubicBezTo>
                  <a:pt x="440" y="40"/>
                  <a:pt x="566" y="36"/>
                  <a:pt x="656" y="40"/>
                </a:cubicBezTo>
                <a:cubicBezTo>
                  <a:pt x="687" y="42"/>
                  <a:pt x="714" y="45"/>
                  <a:pt x="736" y="48"/>
                </a:cubicBezTo>
                <a:cubicBezTo>
                  <a:pt x="711" y="51"/>
                  <a:pt x="696" y="53"/>
                  <a:pt x="690" y="54"/>
                </a:cubicBezTo>
                <a:cubicBezTo>
                  <a:pt x="603" y="72"/>
                  <a:pt x="539" y="87"/>
                  <a:pt x="692" y="70"/>
                </a:cubicBezTo>
                <a:cubicBezTo>
                  <a:pt x="692" y="70"/>
                  <a:pt x="735" y="65"/>
                  <a:pt x="812" y="63"/>
                </a:cubicBezTo>
                <a:cubicBezTo>
                  <a:pt x="813" y="63"/>
                  <a:pt x="815" y="63"/>
                  <a:pt x="816" y="64"/>
                </a:cubicBezTo>
                <a:cubicBezTo>
                  <a:pt x="842" y="68"/>
                  <a:pt x="872" y="74"/>
                  <a:pt x="896" y="81"/>
                </a:cubicBezTo>
                <a:cubicBezTo>
                  <a:pt x="907" y="84"/>
                  <a:pt x="920" y="88"/>
                  <a:pt x="925" y="94"/>
                </a:cubicBezTo>
                <a:cubicBezTo>
                  <a:pt x="923" y="101"/>
                  <a:pt x="910" y="102"/>
                  <a:pt x="907" y="105"/>
                </a:cubicBezTo>
                <a:cubicBezTo>
                  <a:pt x="898" y="108"/>
                  <a:pt x="897" y="113"/>
                  <a:pt x="923" y="112"/>
                </a:cubicBezTo>
                <a:cubicBezTo>
                  <a:pt x="926" y="110"/>
                  <a:pt x="936" y="113"/>
                  <a:pt x="940" y="94"/>
                </a:cubicBezTo>
                <a:cubicBezTo>
                  <a:pt x="938" y="79"/>
                  <a:pt x="932" y="78"/>
                  <a:pt x="929" y="74"/>
                </a:cubicBezTo>
                <a:cubicBezTo>
                  <a:pt x="923" y="70"/>
                  <a:pt x="917" y="66"/>
                  <a:pt x="910" y="62"/>
                </a:cubicBezTo>
                <a:cubicBezTo>
                  <a:pt x="980" y="64"/>
                  <a:pt x="1064" y="70"/>
                  <a:pt x="1156" y="90"/>
                </a:cubicBezTo>
                <a:cubicBezTo>
                  <a:pt x="1222" y="107"/>
                  <a:pt x="1302" y="128"/>
                  <a:pt x="1352" y="183"/>
                </a:cubicBezTo>
                <a:cubicBezTo>
                  <a:pt x="1375" y="210"/>
                  <a:pt x="1354" y="250"/>
                  <a:pt x="1324" y="27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30238D4D-4116-4FE1-B8BE-93C0606A32D3}"/>
              </a:ext>
            </a:extLst>
          </p:cNvPr>
          <p:cNvSpPr>
            <a:spLocks/>
          </p:cNvSpPr>
          <p:nvPr/>
        </p:nvSpPr>
        <p:spPr bwMode="auto">
          <a:xfrm>
            <a:off x="1956515" y="1512100"/>
            <a:ext cx="1411166" cy="930799"/>
          </a:xfrm>
          <a:custGeom>
            <a:avLst/>
            <a:gdLst>
              <a:gd name="T0" fmla="*/ 899 w 1515"/>
              <a:gd name="T1" fmla="*/ 3 h 999"/>
              <a:gd name="T2" fmla="*/ 1081 w 1515"/>
              <a:gd name="T3" fmla="*/ 1 h 999"/>
              <a:gd name="T4" fmla="*/ 1292 w 1515"/>
              <a:gd name="T5" fmla="*/ 13 h 999"/>
              <a:gd name="T6" fmla="*/ 1420 w 1515"/>
              <a:gd name="T7" fmla="*/ 50 h 999"/>
              <a:gd name="T8" fmla="*/ 1504 w 1515"/>
              <a:gd name="T9" fmla="*/ 174 h 999"/>
              <a:gd name="T10" fmla="*/ 1510 w 1515"/>
              <a:gd name="T11" fmla="*/ 499 h 999"/>
              <a:gd name="T12" fmla="*/ 1511 w 1515"/>
              <a:gd name="T13" fmla="*/ 676 h 999"/>
              <a:gd name="T14" fmla="*/ 1511 w 1515"/>
              <a:gd name="T15" fmla="*/ 767 h 999"/>
              <a:gd name="T16" fmla="*/ 1507 w 1515"/>
              <a:gd name="T17" fmla="*/ 864 h 999"/>
              <a:gd name="T18" fmla="*/ 1353 w 1515"/>
              <a:gd name="T19" fmla="*/ 991 h 999"/>
              <a:gd name="T20" fmla="*/ 1156 w 1515"/>
              <a:gd name="T21" fmla="*/ 992 h 999"/>
              <a:gd name="T22" fmla="*/ 755 w 1515"/>
              <a:gd name="T23" fmla="*/ 994 h 999"/>
              <a:gd name="T24" fmla="*/ 352 w 1515"/>
              <a:gd name="T25" fmla="*/ 996 h 999"/>
              <a:gd name="T26" fmla="*/ 149 w 1515"/>
              <a:gd name="T27" fmla="*/ 994 h 999"/>
              <a:gd name="T28" fmla="*/ 8 w 1515"/>
              <a:gd name="T29" fmla="*/ 839 h 999"/>
              <a:gd name="T30" fmla="*/ 3 w 1515"/>
              <a:gd name="T31" fmla="*/ 467 h 999"/>
              <a:gd name="T32" fmla="*/ 1 w 1515"/>
              <a:gd name="T33" fmla="*/ 294 h 999"/>
              <a:gd name="T34" fmla="*/ 0 w 1515"/>
              <a:gd name="T35" fmla="*/ 211 h 999"/>
              <a:gd name="T36" fmla="*/ 24 w 1515"/>
              <a:gd name="T37" fmla="*/ 122 h 999"/>
              <a:gd name="T38" fmla="*/ 172 w 1515"/>
              <a:gd name="T39" fmla="*/ 38 h 999"/>
              <a:gd name="T40" fmla="*/ 309 w 1515"/>
              <a:gd name="T41" fmla="*/ 39 h 999"/>
              <a:gd name="T42" fmla="*/ 539 w 1515"/>
              <a:gd name="T43" fmla="*/ 40 h 999"/>
              <a:gd name="T44" fmla="*/ 772 w 1515"/>
              <a:gd name="T45" fmla="*/ 45 h 999"/>
              <a:gd name="T46" fmla="*/ 772 w 1515"/>
              <a:gd name="T47" fmla="*/ 91 h 999"/>
              <a:gd name="T48" fmla="*/ 481 w 1515"/>
              <a:gd name="T49" fmla="*/ 90 h 999"/>
              <a:gd name="T50" fmla="*/ 239 w 1515"/>
              <a:gd name="T51" fmla="*/ 90 h 999"/>
              <a:gd name="T52" fmla="*/ 170 w 1515"/>
              <a:gd name="T53" fmla="*/ 90 h 999"/>
              <a:gd name="T54" fmla="*/ 114 w 1515"/>
              <a:gd name="T55" fmla="*/ 104 h 999"/>
              <a:gd name="T56" fmla="*/ 52 w 1515"/>
              <a:gd name="T57" fmla="*/ 206 h 999"/>
              <a:gd name="T58" fmla="*/ 54 w 1515"/>
              <a:gd name="T59" fmla="*/ 538 h 999"/>
              <a:gd name="T60" fmla="*/ 56 w 1515"/>
              <a:gd name="T61" fmla="*/ 716 h 999"/>
              <a:gd name="T62" fmla="*/ 57 w 1515"/>
              <a:gd name="T63" fmla="*/ 807 h 999"/>
              <a:gd name="T64" fmla="*/ 72 w 1515"/>
              <a:gd name="T65" fmla="*/ 884 h 999"/>
              <a:gd name="T66" fmla="*/ 129 w 1515"/>
              <a:gd name="T67" fmla="*/ 936 h 999"/>
              <a:gd name="T68" fmla="*/ 211 w 1515"/>
              <a:gd name="T69" fmla="*/ 948 h 999"/>
              <a:gd name="T70" fmla="*/ 402 w 1515"/>
              <a:gd name="T71" fmla="*/ 948 h 999"/>
              <a:gd name="T72" fmla="*/ 790 w 1515"/>
              <a:gd name="T73" fmla="*/ 949 h 999"/>
              <a:gd name="T74" fmla="*/ 1175 w 1515"/>
              <a:gd name="T75" fmla="*/ 950 h 999"/>
              <a:gd name="T76" fmla="*/ 1360 w 1515"/>
              <a:gd name="T77" fmla="*/ 949 h 999"/>
              <a:gd name="T78" fmla="*/ 1469 w 1515"/>
              <a:gd name="T79" fmla="*/ 853 h 999"/>
              <a:gd name="T80" fmla="*/ 1474 w 1515"/>
              <a:gd name="T81" fmla="*/ 200 h 999"/>
              <a:gd name="T82" fmla="*/ 1315 w 1515"/>
              <a:gd name="T83" fmla="*/ 46 h 999"/>
              <a:gd name="T84" fmla="*/ 1107 w 1515"/>
              <a:gd name="T85" fmla="*/ 29 h 999"/>
              <a:gd name="T86" fmla="*/ 899 w 1515"/>
              <a:gd name="T87" fmla="*/ 25 h 999"/>
              <a:gd name="T88" fmla="*/ 899 w 1515"/>
              <a:gd name="T89" fmla="*/ 3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15" h="999">
                <a:moveTo>
                  <a:pt x="899" y="3"/>
                </a:moveTo>
                <a:cubicBezTo>
                  <a:pt x="899" y="4"/>
                  <a:pt x="965" y="0"/>
                  <a:pt x="1081" y="1"/>
                </a:cubicBezTo>
                <a:cubicBezTo>
                  <a:pt x="1140" y="2"/>
                  <a:pt x="1210" y="4"/>
                  <a:pt x="1292" y="13"/>
                </a:cubicBezTo>
                <a:cubicBezTo>
                  <a:pt x="1330" y="17"/>
                  <a:pt x="1379" y="21"/>
                  <a:pt x="1420" y="50"/>
                </a:cubicBezTo>
                <a:cubicBezTo>
                  <a:pt x="1459" y="78"/>
                  <a:pt x="1492" y="121"/>
                  <a:pt x="1504" y="174"/>
                </a:cubicBezTo>
                <a:cubicBezTo>
                  <a:pt x="1513" y="279"/>
                  <a:pt x="1507" y="384"/>
                  <a:pt x="1510" y="499"/>
                </a:cubicBezTo>
                <a:cubicBezTo>
                  <a:pt x="1510" y="557"/>
                  <a:pt x="1510" y="616"/>
                  <a:pt x="1511" y="676"/>
                </a:cubicBezTo>
                <a:cubicBezTo>
                  <a:pt x="1511" y="706"/>
                  <a:pt x="1511" y="736"/>
                  <a:pt x="1511" y="767"/>
                </a:cubicBezTo>
                <a:cubicBezTo>
                  <a:pt x="1510" y="798"/>
                  <a:pt x="1515" y="828"/>
                  <a:pt x="1507" y="864"/>
                </a:cubicBezTo>
                <a:cubicBezTo>
                  <a:pt x="1492" y="933"/>
                  <a:pt x="1427" y="989"/>
                  <a:pt x="1353" y="991"/>
                </a:cubicBezTo>
                <a:cubicBezTo>
                  <a:pt x="1287" y="992"/>
                  <a:pt x="1223" y="992"/>
                  <a:pt x="1156" y="992"/>
                </a:cubicBezTo>
                <a:cubicBezTo>
                  <a:pt x="1024" y="993"/>
                  <a:pt x="890" y="993"/>
                  <a:pt x="755" y="994"/>
                </a:cubicBezTo>
                <a:cubicBezTo>
                  <a:pt x="620" y="995"/>
                  <a:pt x="485" y="995"/>
                  <a:pt x="352" y="996"/>
                </a:cubicBezTo>
                <a:cubicBezTo>
                  <a:pt x="283" y="995"/>
                  <a:pt x="223" y="999"/>
                  <a:pt x="149" y="994"/>
                </a:cubicBezTo>
                <a:cubicBezTo>
                  <a:pt x="74" y="981"/>
                  <a:pt x="13" y="914"/>
                  <a:pt x="8" y="839"/>
                </a:cubicBezTo>
                <a:cubicBezTo>
                  <a:pt x="5" y="708"/>
                  <a:pt x="5" y="586"/>
                  <a:pt x="3" y="467"/>
                </a:cubicBezTo>
                <a:cubicBezTo>
                  <a:pt x="2" y="408"/>
                  <a:pt x="2" y="350"/>
                  <a:pt x="1" y="294"/>
                </a:cubicBezTo>
                <a:cubicBezTo>
                  <a:pt x="1" y="266"/>
                  <a:pt x="0" y="239"/>
                  <a:pt x="0" y="211"/>
                </a:cubicBezTo>
                <a:cubicBezTo>
                  <a:pt x="0" y="180"/>
                  <a:pt x="8" y="148"/>
                  <a:pt x="24" y="122"/>
                </a:cubicBezTo>
                <a:cubicBezTo>
                  <a:pt x="55" y="68"/>
                  <a:pt x="115" y="37"/>
                  <a:pt x="172" y="38"/>
                </a:cubicBezTo>
                <a:cubicBezTo>
                  <a:pt x="220" y="38"/>
                  <a:pt x="266" y="38"/>
                  <a:pt x="309" y="39"/>
                </a:cubicBezTo>
                <a:cubicBezTo>
                  <a:pt x="396" y="39"/>
                  <a:pt x="474" y="39"/>
                  <a:pt x="539" y="40"/>
                </a:cubicBezTo>
                <a:cubicBezTo>
                  <a:pt x="670" y="41"/>
                  <a:pt x="753" y="43"/>
                  <a:pt x="772" y="45"/>
                </a:cubicBezTo>
                <a:cubicBezTo>
                  <a:pt x="928" y="59"/>
                  <a:pt x="1146" y="88"/>
                  <a:pt x="772" y="91"/>
                </a:cubicBezTo>
                <a:cubicBezTo>
                  <a:pt x="725" y="91"/>
                  <a:pt x="624" y="91"/>
                  <a:pt x="481" y="90"/>
                </a:cubicBezTo>
                <a:cubicBezTo>
                  <a:pt x="410" y="90"/>
                  <a:pt x="329" y="90"/>
                  <a:pt x="239" y="90"/>
                </a:cubicBezTo>
                <a:cubicBezTo>
                  <a:pt x="217" y="90"/>
                  <a:pt x="193" y="89"/>
                  <a:pt x="170" y="90"/>
                </a:cubicBezTo>
                <a:cubicBezTo>
                  <a:pt x="151" y="90"/>
                  <a:pt x="131" y="95"/>
                  <a:pt x="114" y="104"/>
                </a:cubicBezTo>
                <a:cubicBezTo>
                  <a:pt x="79" y="124"/>
                  <a:pt x="52" y="163"/>
                  <a:pt x="52" y="206"/>
                </a:cubicBezTo>
                <a:cubicBezTo>
                  <a:pt x="52" y="309"/>
                  <a:pt x="53" y="422"/>
                  <a:pt x="54" y="538"/>
                </a:cubicBezTo>
                <a:cubicBezTo>
                  <a:pt x="55" y="596"/>
                  <a:pt x="55" y="656"/>
                  <a:pt x="56" y="716"/>
                </a:cubicBezTo>
                <a:cubicBezTo>
                  <a:pt x="56" y="746"/>
                  <a:pt x="56" y="776"/>
                  <a:pt x="57" y="807"/>
                </a:cubicBezTo>
                <a:cubicBezTo>
                  <a:pt x="56" y="839"/>
                  <a:pt x="59" y="860"/>
                  <a:pt x="72" y="884"/>
                </a:cubicBezTo>
                <a:cubicBezTo>
                  <a:pt x="85" y="906"/>
                  <a:pt x="105" y="926"/>
                  <a:pt x="129" y="936"/>
                </a:cubicBezTo>
                <a:cubicBezTo>
                  <a:pt x="153" y="948"/>
                  <a:pt x="177" y="948"/>
                  <a:pt x="211" y="948"/>
                </a:cubicBezTo>
                <a:cubicBezTo>
                  <a:pt x="274" y="948"/>
                  <a:pt x="338" y="948"/>
                  <a:pt x="402" y="948"/>
                </a:cubicBezTo>
                <a:cubicBezTo>
                  <a:pt x="531" y="948"/>
                  <a:pt x="661" y="948"/>
                  <a:pt x="790" y="949"/>
                </a:cubicBezTo>
                <a:cubicBezTo>
                  <a:pt x="919" y="949"/>
                  <a:pt x="1048" y="949"/>
                  <a:pt x="1175" y="950"/>
                </a:cubicBezTo>
                <a:cubicBezTo>
                  <a:pt x="1237" y="949"/>
                  <a:pt x="1304" y="951"/>
                  <a:pt x="1360" y="949"/>
                </a:cubicBezTo>
                <a:cubicBezTo>
                  <a:pt x="1413" y="944"/>
                  <a:pt x="1458" y="903"/>
                  <a:pt x="1469" y="853"/>
                </a:cubicBezTo>
                <a:cubicBezTo>
                  <a:pt x="1475" y="623"/>
                  <a:pt x="1473" y="389"/>
                  <a:pt x="1474" y="200"/>
                </a:cubicBezTo>
                <a:cubicBezTo>
                  <a:pt x="1466" y="113"/>
                  <a:pt x="1390" y="48"/>
                  <a:pt x="1315" y="46"/>
                </a:cubicBezTo>
                <a:cubicBezTo>
                  <a:pt x="1237" y="35"/>
                  <a:pt x="1167" y="31"/>
                  <a:pt x="1107" y="29"/>
                </a:cubicBezTo>
                <a:cubicBezTo>
                  <a:pt x="989" y="25"/>
                  <a:pt x="915" y="27"/>
                  <a:pt x="899" y="25"/>
                </a:cubicBezTo>
                <a:cubicBezTo>
                  <a:pt x="775" y="18"/>
                  <a:pt x="680" y="14"/>
                  <a:pt x="899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AE0557E-90DF-469A-B676-1901505B0F0F}"/>
              </a:ext>
            </a:extLst>
          </p:cNvPr>
          <p:cNvSpPr>
            <a:spLocks/>
          </p:cNvSpPr>
          <p:nvPr/>
        </p:nvSpPr>
        <p:spPr bwMode="auto">
          <a:xfrm>
            <a:off x="1955155" y="2899879"/>
            <a:ext cx="1413886" cy="518470"/>
          </a:xfrm>
          <a:custGeom>
            <a:avLst/>
            <a:gdLst>
              <a:gd name="T0" fmla="*/ 877 w 1518"/>
              <a:gd name="T1" fmla="*/ 4 h 557"/>
              <a:gd name="T2" fmla="*/ 1026 w 1518"/>
              <a:gd name="T3" fmla="*/ 0 h 557"/>
              <a:gd name="T4" fmla="*/ 1197 w 1518"/>
              <a:gd name="T5" fmla="*/ 4 h 557"/>
              <a:gd name="T6" fmla="*/ 1302 w 1518"/>
              <a:gd name="T7" fmla="*/ 13 h 557"/>
              <a:gd name="T8" fmla="*/ 1419 w 1518"/>
              <a:gd name="T9" fmla="*/ 47 h 557"/>
              <a:gd name="T10" fmla="*/ 1501 w 1518"/>
              <a:gd name="T11" fmla="*/ 152 h 557"/>
              <a:gd name="T12" fmla="*/ 1513 w 1518"/>
              <a:gd name="T13" fmla="*/ 291 h 557"/>
              <a:gd name="T14" fmla="*/ 1513 w 1518"/>
              <a:gd name="T15" fmla="*/ 362 h 557"/>
              <a:gd name="T16" fmla="*/ 1504 w 1518"/>
              <a:gd name="T17" fmla="*/ 439 h 557"/>
              <a:gd name="T18" fmla="*/ 1385 w 1518"/>
              <a:gd name="T19" fmla="*/ 546 h 557"/>
              <a:gd name="T20" fmla="*/ 740 w 1518"/>
              <a:gd name="T21" fmla="*/ 554 h 557"/>
              <a:gd name="T22" fmla="*/ 412 w 1518"/>
              <a:gd name="T23" fmla="*/ 556 h 557"/>
              <a:gd name="T24" fmla="*/ 251 w 1518"/>
              <a:gd name="T25" fmla="*/ 556 h 557"/>
              <a:gd name="T26" fmla="*/ 169 w 1518"/>
              <a:gd name="T27" fmla="*/ 556 h 557"/>
              <a:gd name="T28" fmla="*/ 84 w 1518"/>
              <a:gd name="T29" fmla="*/ 526 h 557"/>
              <a:gd name="T30" fmla="*/ 8 w 1518"/>
              <a:gd name="T31" fmla="*/ 375 h 557"/>
              <a:gd name="T32" fmla="*/ 5 w 1518"/>
              <a:gd name="T33" fmla="*/ 227 h 557"/>
              <a:gd name="T34" fmla="*/ 62 w 1518"/>
              <a:gd name="T35" fmla="*/ 81 h 557"/>
              <a:gd name="T36" fmla="*/ 202 w 1518"/>
              <a:gd name="T37" fmla="*/ 38 h 557"/>
              <a:gd name="T38" fmla="*/ 814 w 1518"/>
              <a:gd name="T39" fmla="*/ 45 h 557"/>
              <a:gd name="T40" fmla="*/ 813 w 1518"/>
              <a:gd name="T41" fmla="*/ 91 h 557"/>
              <a:gd name="T42" fmla="*/ 577 w 1518"/>
              <a:gd name="T43" fmla="*/ 91 h 557"/>
              <a:gd name="T44" fmla="*/ 380 w 1518"/>
              <a:gd name="T45" fmla="*/ 90 h 557"/>
              <a:gd name="T46" fmla="*/ 265 w 1518"/>
              <a:gd name="T47" fmla="*/ 90 h 557"/>
              <a:gd name="T48" fmla="*/ 204 w 1518"/>
              <a:gd name="T49" fmla="*/ 90 h 557"/>
              <a:gd name="T50" fmla="*/ 147 w 1518"/>
              <a:gd name="T51" fmla="*/ 93 h 557"/>
              <a:gd name="T52" fmla="*/ 67 w 1518"/>
              <a:gd name="T53" fmla="*/ 159 h 557"/>
              <a:gd name="T54" fmla="*/ 56 w 1518"/>
              <a:gd name="T55" fmla="*/ 214 h 557"/>
              <a:gd name="T56" fmla="*/ 57 w 1518"/>
              <a:gd name="T57" fmla="*/ 284 h 557"/>
              <a:gd name="T58" fmla="*/ 65 w 1518"/>
              <a:gd name="T59" fmla="*/ 421 h 557"/>
              <a:gd name="T60" fmla="*/ 151 w 1518"/>
              <a:gd name="T61" fmla="*/ 503 h 557"/>
              <a:gd name="T62" fmla="*/ 182 w 1518"/>
              <a:gd name="T63" fmla="*/ 508 h 557"/>
              <a:gd name="T64" fmla="*/ 220 w 1518"/>
              <a:gd name="T65" fmla="*/ 508 h 557"/>
              <a:gd name="T66" fmla="*/ 297 w 1518"/>
              <a:gd name="T67" fmla="*/ 508 h 557"/>
              <a:gd name="T68" fmla="*/ 453 w 1518"/>
              <a:gd name="T69" fmla="*/ 508 h 557"/>
              <a:gd name="T70" fmla="*/ 769 w 1518"/>
              <a:gd name="T71" fmla="*/ 509 h 557"/>
              <a:gd name="T72" fmla="*/ 1082 w 1518"/>
              <a:gd name="T73" fmla="*/ 509 h 557"/>
              <a:gd name="T74" fmla="*/ 1235 w 1518"/>
              <a:gd name="T75" fmla="*/ 510 h 557"/>
              <a:gd name="T76" fmla="*/ 1310 w 1518"/>
              <a:gd name="T77" fmla="*/ 510 h 557"/>
              <a:gd name="T78" fmla="*/ 1379 w 1518"/>
              <a:gd name="T79" fmla="*/ 507 h 557"/>
              <a:gd name="T80" fmla="*/ 1467 w 1518"/>
              <a:gd name="T81" fmla="*/ 430 h 557"/>
              <a:gd name="T82" fmla="*/ 1476 w 1518"/>
              <a:gd name="T83" fmla="*/ 300 h 557"/>
              <a:gd name="T84" fmla="*/ 1472 w 1518"/>
              <a:gd name="T85" fmla="*/ 175 h 557"/>
              <a:gd name="T86" fmla="*/ 1413 w 1518"/>
              <a:gd name="T87" fmla="*/ 84 h 557"/>
              <a:gd name="T88" fmla="*/ 1319 w 1518"/>
              <a:gd name="T89" fmla="*/ 47 h 557"/>
              <a:gd name="T90" fmla="*/ 1217 w 1518"/>
              <a:gd name="T91" fmla="*/ 36 h 557"/>
              <a:gd name="T92" fmla="*/ 1048 w 1518"/>
              <a:gd name="T93" fmla="*/ 28 h 557"/>
              <a:gd name="T94" fmla="*/ 878 w 1518"/>
              <a:gd name="T95" fmla="*/ 26 h 557"/>
              <a:gd name="T96" fmla="*/ 877 w 1518"/>
              <a:gd name="T97" fmla="*/ 4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8" h="557">
                <a:moveTo>
                  <a:pt x="877" y="4"/>
                </a:moveTo>
                <a:cubicBezTo>
                  <a:pt x="877" y="4"/>
                  <a:pt x="931" y="1"/>
                  <a:pt x="1026" y="0"/>
                </a:cubicBezTo>
                <a:cubicBezTo>
                  <a:pt x="1073" y="0"/>
                  <a:pt x="1131" y="1"/>
                  <a:pt x="1197" y="4"/>
                </a:cubicBezTo>
                <a:cubicBezTo>
                  <a:pt x="1230" y="6"/>
                  <a:pt x="1265" y="9"/>
                  <a:pt x="1302" y="13"/>
                </a:cubicBezTo>
                <a:cubicBezTo>
                  <a:pt x="1338" y="17"/>
                  <a:pt x="1382" y="21"/>
                  <a:pt x="1419" y="47"/>
                </a:cubicBezTo>
                <a:cubicBezTo>
                  <a:pt x="1455" y="71"/>
                  <a:pt x="1486" y="107"/>
                  <a:pt x="1501" y="152"/>
                </a:cubicBezTo>
                <a:cubicBezTo>
                  <a:pt x="1518" y="199"/>
                  <a:pt x="1510" y="246"/>
                  <a:pt x="1513" y="291"/>
                </a:cubicBezTo>
                <a:cubicBezTo>
                  <a:pt x="1513" y="315"/>
                  <a:pt x="1513" y="338"/>
                  <a:pt x="1513" y="362"/>
                </a:cubicBezTo>
                <a:cubicBezTo>
                  <a:pt x="1514" y="385"/>
                  <a:pt x="1514" y="414"/>
                  <a:pt x="1504" y="439"/>
                </a:cubicBezTo>
                <a:cubicBezTo>
                  <a:pt x="1487" y="491"/>
                  <a:pt x="1441" y="534"/>
                  <a:pt x="1385" y="546"/>
                </a:cubicBezTo>
                <a:cubicBezTo>
                  <a:pt x="1174" y="555"/>
                  <a:pt x="961" y="551"/>
                  <a:pt x="740" y="554"/>
                </a:cubicBezTo>
                <a:cubicBezTo>
                  <a:pt x="630" y="554"/>
                  <a:pt x="521" y="555"/>
                  <a:pt x="412" y="556"/>
                </a:cubicBezTo>
                <a:cubicBezTo>
                  <a:pt x="358" y="556"/>
                  <a:pt x="304" y="556"/>
                  <a:pt x="251" y="556"/>
                </a:cubicBezTo>
                <a:cubicBezTo>
                  <a:pt x="223" y="556"/>
                  <a:pt x="199" y="557"/>
                  <a:pt x="169" y="556"/>
                </a:cubicBezTo>
                <a:cubicBezTo>
                  <a:pt x="139" y="554"/>
                  <a:pt x="109" y="543"/>
                  <a:pt x="84" y="526"/>
                </a:cubicBezTo>
                <a:cubicBezTo>
                  <a:pt x="34" y="493"/>
                  <a:pt x="5" y="430"/>
                  <a:pt x="8" y="375"/>
                </a:cubicBezTo>
                <a:cubicBezTo>
                  <a:pt x="7" y="324"/>
                  <a:pt x="6" y="275"/>
                  <a:pt x="5" y="227"/>
                </a:cubicBezTo>
                <a:cubicBezTo>
                  <a:pt x="0" y="176"/>
                  <a:pt x="21" y="115"/>
                  <a:pt x="62" y="81"/>
                </a:cubicBezTo>
                <a:cubicBezTo>
                  <a:pt x="100" y="43"/>
                  <a:pt x="162" y="35"/>
                  <a:pt x="202" y="38"/>
                </a:cubicBezTo>
                <a:cubicBezTo>
                  <a:pt x="543" y="39"/>
                  <a:pt x="782" y="41"/>
                  <a:pt x="814" y="45"/>
                </a:cubicBezTo>
                <a:cubicBezTo>
                  <a:pt x="940" y="59"/>
                  <a:pt x="1117" y="88"/>
                  <a:pt x="813" y="91"/>
                </a:cubicBezTo>
                <a:cubicBezTo>
                  <a:pt x="775" y="91"/>
                  <a:pt x="693" y="91"/>
                  <a:pt x="577" y="91"/>
                </a:cubicBezTo>
                <a:cubicBezTo>
                  <a:pt x="519" y="91"/>
                  <a:pt x="453" y="90"/>
                  <a:pt x="380" y="90"/>
                </a:cubicBezTo>
                <a:cubicBezTo>
                  <a:pt x="343" y="90"/>
                  <a:pt x="305" y="90"/>
                  <a:pt x="265" y="90"/>
                </a:cubicBezTo>
                <a:cubicBezTo>
                  <a:pt x="245" y="90"/>
                  <a:pt x="225" y="90"/>
                  <a:pt x="204" y="90"/>
                </a:cubicBezTo>
                <a:cubicBezTo>
                  <a:pt x="182" y="90"/>
                  <a:pt x="164" y="88"/>
                  <a:pt x="147" y="93"/>
                </a:cubicBezTo>
                <a:cubicBezTo>
                  <a:pt x="113" y="100"/>
                  <a:pt x="82" y="125"/>
                  <a:pt x="67" y="159"/>
                </a:cubicBezTo>
                <a:cubicBezTo>
                  <a:pt x="59" y="176"/>
                  <a:pt x="55" y="193"/>
                  <a:pt x="56" y="214"/>
                </a:cubicBezTo>
                <a:cubicBezTo>
                  <a:pt x="56" y="237"/>
                  <a:pt x="57" y="261"/>
                  <a:pt x="57" y="284"/>
                </a:cubicBezTo>
                <a:cubicBezTo>
                  <a:pt x="60" y="330"/>
                  <a:pt x="54" y="385"/>
                  <a:pt x="65" y="421"/>
                </a:cubicBezTo>
                <a:cubicBezTo>
                  <a:pt x="77" y="459"/>
                  <a:pt x="110" y="492"/>
                  <a:pt x="151" y="503"/>
                </a:cubicBezTo>
                <a:cubicBezTo>
                  <a:pt x="161" y="506"/>
                  <a:pt x="171" y="507"/>
                  <a:pt x="182" y="508"/>
                </a:cubicBezTo>
                <a:cubicBezTo>
                  <a:pt x="194" y="508"/>
                  <a:pt x="207" y="508"/>
                  <a:pt x="220" y="508"/>
                </a:cubicBezTo>
                <a:cubicBezTo>
                  <a:pt x="297" y="508"/>
                  <a:pt x="297" y="508"/>
                  <a:pt x="297" y="508"/>
                </a:cubicBezTo>
                <a:cubicBezTo>
                  <a:pt x="349" y="508"/>
                  <a:pt x="401" y="508"/>
                  <a:pt x="453" y="508"/>
                </a:cubicBezTo>
                <a:cubicBezTo>
                  <a:pt x="558" y="508"/>
                  <a:pt x="663" y="508"/>
                  <a:pt x="769" y="509"/>
                </a:cubicBezTo>
                <a:cubicBezTo>
                  <a:pt x="874" y="509"/>
                  <a:pt x="979" y="509"/>
                  <a:pt x="1082" y="509"/>
                </a:cubicBezTo>
                <a:cubicBezTo>
                  <a:pt x="1133" y="510"/>
                  <a:pt x="1184" y="510"/>
                  <a:pt x="1235" y="510"/>
                </a:cubicBezTo>
                <a:cubicBezTo>
                  <a:pt x="1260" y="510"/>
                  <a:pt x="1285" y="510"/>
                  <a:pt x="1310" y="510"/>
                </a:cubicBezTo>
                <a:cubicBezTo>
                  <a:pt x="1336" y="510"/>
                  <a:pt x="1360" y="512"/>
                  <a:pt x="1379" y="507"/>
                </a:cubicBezTo>
                <a:cubicBezTo>
                  <a:pt x="1419" y="498"/>
                  <a:pt x="1453" y="467"/>
                  <a:pt x="1467" y="430"/>
                </a:cubicBezTo>
                <a:cubicBezTo>
                  <a:pt x="1482" y="394"/>
                  <a:pt x="1474" y="345"/>
                  <a:pt x="1476" y="300"/>
                </a:cubicBezTo>
                <a:cubicBezTo>
                  <a:pt x="1475" y="256"/>
                  <a:pt x="1480" y="209"/>
                  <a:pt x="1472" y="175"/>
                </a:cubicBezTo>
                <a:cubicBezTo>
                  <a:pt x="1463" y="139"/>
                  <a:pt x="1441" y="106"/>
                  <a:pt x="1413" y="84"/>
                </a:cubicBezTo>
                <a:cubicBezTo>
                  <a:pt x="1385" y="61"/>
                  <a:pt x="1355" y="51"/>
                  <a:pt x="1319" y="47"/>
                </a:cubicBezTo>
                <a:cubicBezTo>
                  <a:pt x="1284" y="42"/>
                  <a:pt x="1250" y="39"/>
                  <a:pt x="1217" y="36"/>
                </a:cubicBezTo>
                <a:cubicBezTo>
                  <a:pt x="1153" y="31"/>
                  <a:pt x="1096" y="29"/>
                  <a:pt x="1048" y="28"/>
                </a:cubicBezTo>
                <a:cubicBezTo>
                  <a:pt x="951" y="26"/>
                  <a:pt x="891" y="27"/>
                  <a:pt x="878" y="26"/>
                </a:cubicBezTo>
                <a:cubicBezTo>
                  <a:pt x="777" y="19"/>
                  <a:pt x="700" y="13"/>
                  <a:pt x="877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91677BA5-52DE-467F-B99D-516EF2D11C2D}"/>
              </a:ext>
            </a:extLst>
          </p:cNvPr>
          <p:cNvSpPr>
            <a:spLocks noChangeAspect="1"/>
          </p:cNvSpPr>
          <p:nvPr/>
        </p:nvSpPr>
        <p:spPr bwMode="auto">
          <a:xfrm>
            <a:off x="7034738" y="5117891"/>
            <a:ext cx="415925" cy="303212"/>
          </a:xfrm>
          <a:custGeom>
            <a:avLst/>
            <a:gdLst>
              <a:gd name="T0" fmla="*/ 3 w 48"/>
              <a:gd name="T1" fmla="*/ 22 h 35"/>
              <a:gd name="T2" fmla="*/ 32 w 48"/>
              <a:gd name="T3" fmla="*/ 24 h 35"/>
              <a:gd name="T4" fmla="*/ 29 w 48"/>
              <a:gd name="T5" fmla="*/ 25 h 35"/>
              <a:gd name="T6" fmla="*/ 22 w 48"/>
              <a:gd name="T7" fmla="*/ 31 h 35"/>
              <a:gd name="T8" fmla="*/ 23 w 48"/>
              <a:gd name="T9" fmla="*/ 33 h 35"/>
              <a:gd name="T10" fmla="*/ 31 w 48"/>
              <a:gd name="T11" fmla="*/ 28 h 35"/>
              <a:gd name="T12" fmla="*/ 39 w 48"/>
              <a:gd name="T13" fmla="*/ 25 h 35"/>
              <a:gd name="T14" fmla="*/ 44 w 48"/>
              <a:gd name="T15" fmla="*/ 23 h 35"/>
              <a:gd name="T16" fmla="*/ 46 w 48"/>
              <a:gd name="T17" fmla="*/ 22 h 35"/>
              <a:gd name="T18" fmla="*/ 47 w 48"/>
              <a:gd name="T19" fmla="*/ 22 h 35"/>
              <a:gd name="T20" fmla="*/ 47 w 48"/>
              <a:gd name="T21" fmla="*/ 22 h 35"/>
              <a:gd name="T22" fmla="*/ 47 w 48"/>
              <a:gd name="T23" fmla="*/ 18 h 35"/>
              <a:gd name="T24" fmla="*/ 46 w 48"/>
              <a:gd name="T25" fmla="*/ 17 h 35"/>
              <a:gd name="T26" fmla="*/ 20 w 48"/>
              <a:gd name="T27" fmla="*/ 1 h 35"/>
              <a:gd name="T28" fmla="*/ 17 w 48"/>
              <a:gd name="T29" fmla="*/ 4 h 35"/>
              <a:gd name="T30" fmla="*/ 40 w 48"/>
              <a:gd name="T31" fmla="*/ 19 h 35"/>
              <a:gd name="T32" fmla="*/ 38 w 48"/>
              <a:gd name="T33" fmla="*/ 20 h 35"/>
              <a:gd name="T34" fmla="*/ 3 w 48"/>
              <a:gd name="T35" fmla="*/ 17 h 35"/>
              <a:gd name="T36" fmla="*/ 3 w 48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35">
                <a:moveTo>
                  <a:pt x="3" y="22"/>
                </a:moveTo>
                <a:cubicBezTo>
                  <a:pt x="5" y="22"/>
                  <a:pt x="21" y="23"/>
                  <a:pt x="32" y="24"/>
                </a:cubicBezTo>
                <a:cubicBezTo>
                  <a:pt x="31" y="24"/>
                  <a:pt x="30" y="25"/>
                  <a:pt x="29" y="25"/>
                </a:cubicBezTo>
                <a:cubicBezTo>
                  <a:pt x="24" y="28"/>
                  <a:pt x="22" y="31"/>
                  <a:pt x="22" y="31"/>
                </a:cubicBezTo>
                <a:cubicBezTo>
                  <a:pt x="21" y="34"/>
                  <a:pt x="21" y="35"/>
                  <a:pt x="23" y="33"/>
                </a:cubicBezTo>
                <a:cubicBezTo>
                  <a:pt x="23" y="33"/>
                  <a:pt x="26" y="31"/>
                  <a:pt x="31" y="28"/>
                </a:cubicBezTo>
                <a:cubicBezTo>
                  <a:pt x="33" y="27"/>
                  <a:pt x="36" y="26"/>
                  <a:pt x="39" y="25"/>
                </a:cubicBezTo>
                <a:cubicBezTo>
                  <a:pt x="40" y="24"/>
                  <a:pt x="42" y="24"/>
                  <a:pt x="44" y="23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0"/>
                  <a:pt x="48" y="19"/>
                  <a:pt x="47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33" y="10"/>
                  <a:pt x="21" y="1"/>
                  <a:pt x="20" y="1"/>
                </a:cubicBezTo>
                <a:cubicBezTo>
                  <a:pt x="18" y="0"/>
                  <a:pt x="13" y="1"/>
                  <a:pt x="17" y="4"/>
                </a:cubicBezTo>
                <a:cubicBezTo>
                  <a:pt x="18" y="6"/>
                  <a:pt x="28" y="14"/>
                  <a:pt x="40" y="19"/>
                </a:cubicBezTo>
                <a:cubicBezTo>
                  <a:pt x="39" y="20"/>
                  <a:pt x="39" y="20"/>
                  <a:pt x="38" y="20"/>
                </a:cubicBezTo>
                <a:cubicBezTo>
                  <a:pt x="28" y="19"/>
                  <a:pt x="4" y="16"/>
                  <a:pt x="3" y="17"/>
                </a:cubicBezTo>
                <a:cubicBezTo>
                  <a:pt x="2" y="18"/>
                  <a:pt x="0" y="21"/>
                  <a:pt x="3" y="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Freeform 21">
            <a:extLst>
              <a:ext uri="{FF2B5EF4-FFF2-40B4-BE49-F238E27FC236}">
                <a16:creationId xmlns:a16="http://schemas.microsoft.com/office/drawing/2014/main" id="{68F65E09-58DA-4F57-B917-EA941CF28ECC}"/>
              </a:ext>
            </a:extLst>
          </p:cNvPr>
          <p:cNvSpPr>
            <a:spLocks noChangeAspect="1"/>
          </p:cNvSpPr>
          <p:nvPr/>
        </p:nvSpPr>
        <p:spPr bwMode="auto">
          <a:xfrm>
            <a:off x="6323538" y="4327216"/>
            <a:ext cx="1127125" cy="303212"/>
          </a:xfrm>
          <a:custGeom>
            <a:avLst/>
            <a:gdLst>
              <a:gd name="T0" fmla="*/ 127 w 130"/>
              <a:gd name="T1" fmla="*/ 17 h 35"/>
              <a:gd name="T2" fmla="*/ 103 w 130"/>
              <a:gd name="T3" fmla="*/ 1 h 35"/>
              <a:gd name="T4" fmla="*/ 100 w 130"/>
              <a:gd name="T5" fmla="*/ 4 h 35"/>
              <a:gd name="T6" fmla="*/ 122 w 130"/>
              <a:gd name="T7" fmla="*/ 20 h 35"/>
              <a:gd name="T8" fmla="*/ 119 w 130"/>
              <a:gd name="T9" fmla="*/ 21 h 35"/>
              <a:gd name="T10" fmla="*/ 10 w 130"/>
              <a:gd name="T11" fmla="*/ 18 h 35"/>
              <a:gd name="T12" fmla="*/ 10 w 130"/>
              <a:gd name="T13" fmla="*/ 23 h 35"/>
              <a:gd name="T14" fmla="*/ 114 w 130"/>
              <a:gd name="T15" fmla="*/ 24 h 35"/>
              <a:gd name="T16" fmla="*/ 111 w 130"/>
              <a:gd name="T17" fmla="*/ 25 h 35"/>
              <a:gd name="T18" fmla="*/ 104 w 130"/>
              <a:gd name="T19" fmla="*/ 31 h 35"/>
              <a:gd name="T20" fmla="*/ 106 w 130"/>
              <a:gd name="T21" fmla="*/ 33 h 35"/>
              <a:gd name="T22" fmla="*/ 113 w 130"/>
              <a:gd name="T23" fmla="*/ 28 h 35"/>
              <a:gd name="T24" fmla="*/ 121 w 130"/>
              <a:gd name="T25" fmla="*/ 25 h 35"/>
              <a:gd name="T26" fmla="*/ 126 w 130"/>
              <a:gd name="T27" fmla="*/ 23 h 35"/>
              <a:gd name="T28" fmla="*/ 129 w 130"/>
              <a:gd name="T29" fmla="*/ 22 h 35"/>
              <a:gd name="T30" fmla="*/ 129 w 130"/>
              <a:gd name="T31" fmla="*/ 22 h 35"/>
              <a:gd name="T32" fmla="*/ 129 w 130"/>
              <a:gd name="T33" fmla="*/ 18 h 35"/>
              <a:gd name="T34" fmla="*/ 127 w 130"/>
              <a:gd name="T35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35">
                <a:moveTo>
                  <a:pt x="127" y="17"/>
                </a:moveTo>
                <a:cubicBezTo>
                  <a:pt x="115" y="10"/>
                  <a:pt x="104" y="1"/>
                  <a:pt x="103" y="1"/>
                </a:cubicBezTo>
                <a:cubicBezTo>
                  <a:pt x="101" y="0"/>
                  <a:pt x="96" y="1"/>
                  <a:pt x="100" y="4"/>
                </a:cubicBezTo>
                <a:cubicBezTo>
                  <a:pt x="101" y="6"/>
                  <a:pt x="111" y="14"/>
                  <a:pt x="122" y="20"/>
                </a:cubicBezTo>
                <a:cubicBezTo>
                  <a:pt x="121" y="20"/>
                  <a:pt x="120" y="20"/>
                  <a:pt x="119" y="21"/>
                </a:cubicBezTo>
                <a:cubicBezTo>
                  <a:pt x="103" y="19"/>
                  <a:pt x="14" y="17"/>
                  <a:pt x="10" y="18"/>
                </a:cubicBezTo>
                <a:cubicBezTo>
                  <a:pt x="6" y="20"/>
                  <a:pt x="0" y="23"/>
                  <a:pt x="10" y="23"/>
                </a:cubicBezTo>
                <a:cubicBezTo>
                  <a:pt x="18" y="24"/>
                  <a:pt x="90" y="24"/>
                  <a:pt x="114" y="24"/>
                </a:cubicBezTo>
                <a:cubicBezTo>
                  <a:pt x="113" y="24"/>
                  <a:pt x="112" y="25"/>
                  <a:pt x="111" y="25"/>
                </a:cubicBezTo>
                <a:cubicBezTo>
                  <a:pt x="107" y="28"/>
                  <a:pt x="104" y="31"/>
                  <a:pt x="104" y="31"/>
                </a:cubicBezTo>
                <a:cubicBezTo>
                  <a:pt x="104" y="34"/>
                  <a:pt x="104" y="35"/>
                  <a:pt x="106" y="33"/>
                </a:cubicBezTo>
                <a:cubicBezTo>
                  <a:pt x="106" y="33"/>
                  <a:pt x="109" y="31"/>
                  <a:pt x="113" y="28"/>
                </a:cubicBezTo>
                <a:cubicBezTo>
                  <a:pt x="115" y="27"/>
                  <a:pt x="118" y="26"/>
                  <a:pt x="121" y="25"/>
                </a:cubicBezTo>
                <a:cubicBezTo>
                  <a:pt x="122" y="24"/>
                  <a:pt x="124" y="23"/>
                  <a:pt x="126" y="23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0"/>
                  <a:pt x="130" y="19"/>
                  <a:pt x="129" y="18"/>
                </a:cubicBezTo>
                <a:cubicBezTo>
                  <a:pt x="129" y="18"/>
                  <a:pt x="128" y="17"/>
                  <a:pt x="127" y="1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Freeform 25">
            <a:extLst>
              <a:ext uri="{FF2B5EF4-FFF2-40B4-BE49-F238E27FC236}">
                <a16:creationId xmlns:a16="http://schemas.microsoft.com/office/drawing/2014/main" id="{74850B0E-0FCD-4442-BB68-85D98CE7D6F7}"/>
              </a:ext>
            </a:extLst>
          </p:cNvPr>
          <p:cNvSpPr>
            <a:spLocks noChangeAspect="1"/>
          </p:cNvSpPr>
          <p:nvPr/>
        </p:nvSpPr>
        <p:spPr bwMode="auto">
          <a:xfrm>
            <a:off x="6515729" y="3342204"/>
            <a:ext cx="884238" cy="311150"/>
          </a:xfrm>
          <a:custGeom>
            <a:avLst/>
            <a:gdLst>
              <a:gd name="T0" fmla="*/ 101 w 102"/>
              <a:gd name="T1" fmla="*/ 26 h 36"/>
              <a:gd name="T2" fmla="*/ 100 w 102"/>
              <a:gd name="T3" fmla="*/ 25 h 36"/>
              <a:gd name="T4" fmla="*/ 80 w 102"/>
              <a:gd name="T5" fmla="*/ 2 h 36"/>
              <a:gd name="T6" fmla="*/ 76 w 102"/>
              <a:gd name="T7" fmla="*/ 5 h 36"/>
              <a:gd name="T8" fmla="*/ 94 w 102"/>
              <a:gd name="T9" fmla="*/ 26 h 36"/>
              <a:gd name="T10" fmla="*/ 93 w 102"/>
              <a:gd name="T11" fmla="*/ 26 h 36"/>
              <a:gd name="T12" fmla="*/ 52 w 102"/>
              <a:gd name="T13" fmla="*/ 17 h 36"/>
              <a:gd name="T14" fmla="*/ 6 w 102"/>
              <a:gd name="T15" fmla="*/ 22 h 36"/>
              <a:gd name="T16" fmla="*/ 7 w 102"/>
              <a:gd name="T17" fmla="*/ 27 h 36"/>
              <a:gd name="T18" fmla="*/ 53 w 102"/>
              <a:gd name="T19" fmla="*/ 22 h 36"/>
              <a:gd name="T20" fmla="*/ 86 w 102"/>
              <a:gd name="T21" fmla="*/ 27 h 36"/>
              <a:gd name="T22" fmla="*/ 82 w 102"/>
              <a:gd name="T23" fmla="*/ 28 h 36"/>
              <a:gd name="T24" fmla="*/ 73 w 102"/>
              <a:gd name="T25" fmla="*/ 32 h 36"/>
              <a:gd name="T26" fmla="*/ 74 w 102"/>
              <a:gd name="T27" fmla="*/ 35 h 36"/>
              <a:gd name="T28" fmla="*/ 82 w 102"/>
              <a:gd name="T29" fmla="*/ 32 h 36"/>
              <a:gd name="T30" fmla="*/ 91 w 102"/>
              <a:gd name="T31" fmla="*/ 30 h 36"/>
              <a:gd name="T32" fmla="*/ 97 w 102"/>
              <a:gd name="T33" fmla="*/ 30 h 36"/>
              <a:gd name="T34" fmla="*/ 100 w 102"/>
              <a:gd name="T35" fmla="*/ 30 h 36"/>
              <a:gd name="T36" fmla="*/ 100 w 102"/>
              <a:gd name="T37" fmla="*/ 30 h 36"/>
              <a:gd name="T38" fmla="*/ 101 w 102"/>
              <a:gd name="T3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36">
                <a:moveTo>
                  <a:pt x="101" y="26"/>
                </a:moveTo>
                <a:cubicBezTo>
                  <a:pt x="100" y="25"/>
                  <a:pt x="100" y="25"/>
                  <a:pt x="100" y="25"/>
                </a:cubicBezTo>
                <a:cubicBezTo>
                  <a:pt x="89" y="15"/>
                  <a:pt x="81" y="3"/>
                  <a:pt x="80" y="2"/>
                </a:cubicBezTo>
                <a:cubicBezTo>
                  <a:pt x="78" y="1"/>
                  <a:pt x="73" y="0"/>
                  <a:pt x="76" y="5"/>
                </a:cubicBezTo>
                <a:cubicBezTo>
                  <a:pt x="77" y="7"/>
                  <a:pt x="84" y="17"/>
                  <a:pt x="94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87" y="24"/>
                  <a:pt x="71" y="18"/>
                  <a:pt x="52" y="17"/>
                </a:cubicBezTo>
                <a:cubicBezTo>
                  <a:pt x="30" y="16"/>
                  <a:pt x="7" y="21"/>
                  <a:pt x="6" y="22"/>
                </a:cubicBezTo>
                <a:cubicBezTo>
                  <a:pt x="3" y="25"/>
                  <a:pt x="0" y="29"/>
                  <a:pt x="7" y="27"/>
                </a:cubicBezTo>
                <a:cubicBezTo>
                  <a:pt x="11" y="26"/>
                  <a:pt x="32" y="21"/>
                  <a:pt x="53" y="22"/>
                </a:cubicBezTo>
                <a:cubicBezTo>
                  <a:pt x="66" y="23"/>
                  <a:pt x="78" y="25"/>
                  <a:pt x="86" y="27"/>
                </a:cubicBezTo>
                <a:cubicBezTo>
                  <a:pt x="85" y="27"/>
                  <a:pt x="83" y="28"/>
                  <a:pt x="82" y="28"/>
                </a:cubicBezTo>
                <a:cubicBezTo>
                  <a:pt x="76" y="30"/>
                  <a:pt x="73" y="32"/>
                  <a:pt x="73" y="32"/>
                </a:cubicBezTo>
                <a:cubicBezTo>
                  <a:pt x="72" y="34"/>
                  <a:pt x="71" y="36"/>
                  <a:pt x="74" y="35"/>
                </a:cubicBezTo>
                <a:cubicBezTo>
                  <a:pt x="74" y="35"/>
                  <a:pt x="77" y="33"/>
                  <a:pt x="82" y="32"/>
                </a:cubicBezTo>
                <a:cubicBezTo>
                  <a:pt x="85" y="31"/>
                  <a:pt x="88" y="31"/>
                  <a:pt x="91" y="30"/>
                </a:cubicBezTo>
                <a:cubicBezTo>
                  <a:pt x="93" y="30"/>
                  <a:pt x="95" y="30"/>
                  <a:pt x="97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29"/>
                  <a:pt x="102" y="27"/>
                  <a:pt x="101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00A7058A-BDFA-408B-9F3A-9DFAAECF82A4}"/>
              </a:ext>
            </a:extLst>
          </p:cNvPr>
          <p:cNvSpPr>
            <a:spLocks/>
          </p:cNvSpPr>
          <p:nvPr/>
        </p:nvSpPr>
        <p:spPr bwMode="auto">
          <a:xfrm>
            <a:off x="4255431" y="1648734"/>
            <a:ext cx="1945409" cy="709060"/>
          </a:xfrm>
          <a:custGeom>
            <a:avLst/>
            <a:gdLst>
              <a:gd name="T0" fmla="*/ 454 w 868"/>
              <a:gd name="T1" fmla="*/ 0 h 210"/>
              <a:gd name="T2" fmla="*/ 587 w 868"/>
              <a:gd name="T3" fmla="*/ 3 h 210"/>
              <a:gd name="T4" fmla="*/ 624 w 868"/>
              <a:gd name="T5" fmla="*/ 4 h 210"/>
              <a:gd name="T6" fmla="*/ 660 w 868"/>
              <a:gd name="T7" fmla="*/ 6 h 210"/>
              <a:gd name="T8" fmla="*/ 655 w 868"/>
              <a:gd name="T9" fmla="*/ 11 h 210"/>
              <a:gd name="T10" fmla="*/ 764 w 868"/>
              <a:gd name="T11" fmla="*/ 18 h 210"/>
              <a:gd name="T12" fmla="*/ 789 w 868"/>
              <a:gd name="T13" fmla="*/ 19 h 210"/>
              <a:gd name="T14" fmla="*/ 828 w 868"/>
              <a:gd name="T15" fmla="*/ 20 h 210"/>
              <a:gd name="T16" fmla="*/ 842 w 868"/>
              <a:gd name="T17" fmla="*/ 30 h 210"/>
              <a:gd name="T18" fmla="*/ 868 w 868"/>
              <a:gd name="T19" fmla="*/ 51 h 210"/>
              <a:gd name="T20" fmla="*/ 856 w 868"/>
              <a:gd name="T21" fmla="*/ 60 h 210"/>
              <a:gd name="T22" fmla="*/ 858 w 868"/>
              <a:gd name="T23" fmla="*/ 80 h 210"/>
              <a:gd name="T24" fmla="*/ 846 w 868"/>
              <a:gd name="T25" fmla="*/ 82 h 210"/>
              <a:gd name="T26" fmla="*/ 852 w 868"/>
              <a:gd name="T27" fmla="*/ 103 h 210"/>
              <a:gd name="T28" fmla="*/ 857 w 868"/>
              <a:gd name="T29" fmla="*/ 107 h 210"/>
              <a:gd name="T30" fmla="*/ 867 w 868"/>
              <a:gd name="T31" fmla="*/ 118 h 210"/>
              <a:gd name="T32" fmla="*/ 859 w 868"/>
              <a:gd name="T33" fmla="*/ 143 h 210"/>
              <a:gd name="T34" fmla="*/ 853 w 868"/>
              <a:gd name="T35" fmla="*/ 143 h 210"/>
              <a:gd name="T36" fmla="*/ 841 w 868"/>
              <a:gd name="T37" fmla="*/ 160 h 210"/>
              <a:gd name="T38" fmla="*/ 807 w 868"/>
              <a:gd name="T39" fmla="*/ 179 h 210"/>
              <a:gd name="T40" fmla="*/ 757 w 868"/>
              <a:gd name="T41" fmla="*/ 179 h 210"/>
              <a:gd name="T42" fmla="*/ 756 w 868"/>
              <a:gd name="T43" fmla="*/ 180 h 210"/>
              <a:gd name="T44" fmla="*/ 728 w 868"/>
              <a:gd name="T45" fmla="*/ 183 h 210"/>
              <a:gd name="T46" fmla="*/ 723 w 868"/>
              <a:gd name="T47" fmla="*/ 180 h 210"/>
              <a:gd name="T48" fmla="*/ 700 w 868"/>
              <a:gd name="T49" fmla="*/ 184 h 210"/>
              <a:gd name="T50" fmla="*/ 676 w 868"/>
              <a:gd name="T51" fmla="*/ 187 h 210"/>
              <a:gd name="T52" fmla="*/ 669 w 868"/>
              <a:gd name="T53" fmla="*/ 187 h 210"/>
              <a:gd name="T54" fmla="*/ 657 w 868"/>
              <a:gd name="T55" fmla="*/ 190 h 210"/>
              <a:gd name="T56" fmla="*/ 653 w 868"/>
              <a:gd name="T57" fmla="*/ 188 h 210"/>
              <a:gd name="T58" fmla="*/ 601 w 868"/>
              <a:gd name="T59" fmla="*/ 192 h 210"/>
              <a:gd name="T60" fmla="*/ 498 w 868"/>
              <a:gd name="T61" fmla="*/ 199 h 210"/>
              <a:gd name="T62" fmla="*/ 474 w 868"/>
              <a:gd name="T63" fmla="*/ 200 h 210"/>
              <a:gd name="T64" fmla="*/ 223 w 868"/>
              <a:gd name="T65" fmla="*/ 204 h 210"/>
              <a:gd name="T66" fmla="*/ 203 w 868"/>
              <a:gd name="T67" fmla="*/ 204 h 210"/>
              <a:gd name="T68" fmla="*/ 61 w 868"/>
              <a:gd name="T69" fmla="*/ 194 h 210"/>
              <a:gd name="T70" fmla="*/ 65 w 868"/>
              <a:gd name="T71" fmla="*/ 185 h 210"/>
              <a:gd name="T72" fmla="*/ 67 w 868"/>
              <a:gd name="T73" fmla="*/ 150 h 210"/>
              <a:gd name="T74" fmla="*/ 29 w 868"/>
              <a:gd name="T75" fmla="*/ 128 h 210"/>
              <a:gd name="T76" fmla="*/ 26 w 868"/>
              <a:gd name="T77" fmla="*/ 107 h 210"/>
              <a:gd name="T78" fmla="*/ 14 w 868"/>
              <a:gd name="T79" fmla="*/ 56 h 210"/>
              <a:gd name="T80" fmla="*/ 16 w 868"/>
              <a:gd name="T81" fmla="*/ 37 h 210"/>
              <a:gd name="T82" fmla="*/ 30 w 868"/>
              <a:gd name="T83" fmla="*/ 21 h 210"/>
              <a:gd name="T84" fmla="*/ 85 w 868"/>
              <a:gd name="T85" fmla="*/ 18 h 210"/>
              <a:gd name="T86" fmla="*/ 90 w 868"/>
              <a:gd name="T87" fmla="*/ 10 h 210"/>
              <a:gd name="T88" fmla="*/ 137 w 868"/>
              <a:gd name="T89" fmla="*/ 6 h 210"/>
              <a:gd name="T90" fmla="*/ 290 w 868"/>
              <a:gd name="T91" fmla="*/ 4 h 210"/>
              <a:gd name="T92" fmla="*/ 307 w 868"/>
              <a:gd name="T93" fmla="*/ 4 h 210"/>
              <a:gd name="T94" fmla="*/ 416 w 868"/>
              <a:gd name="T95" fmla="*/ 1 h 210"/>
              <a:gd name="T96" fmla="*/ 425 w 868"/>
              <a:gd name="T97" fmla="*/ 1 h 210"/>
              <a:gd name="T98" fmla="*/ 435 w 868"/>
              <a:gd name="T99" fmla="*/ 1 h 210"/>
              <a:gd name="T100" fmla="*/ 453 w 868"/>
              <a:gd name="T10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8" h="210">
                <a:moveTo>
                  <a:pt x="453" y="0"/>
                </a:moveTo>
                <a:cubicBezTo>
                  <a:pt x="454" y="0"/>
                  <a:pt x="454" y="0"/>
                  <a:pt x="454" y="0"/>
                </a:cubicBezTo>
                <a:cubicBezTo>
                  <a:pt x="496" y="0"/>
                  <a:pt x="551" y="1"/>
                  <a:pt x="584" y="2"/>
                </a:cubicBezTo>
                <a:cubicBezTo>
                  <a:pt x="585" y="2"/>
                  <a:pt x="586" y="2"/>
                  <a:pt x="587" y="3"/>
                </a:cubicBezTo>
                <a:cubicBezTo>
                  <a:pt x="601" y="2"/>
                  <a:pt x="607" y="4"/>
                  <a:pt x="623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641" y="6"/>
                  <a:pt x="648" y="2"/>
                  <a:pt x="663" y="5"/>
                </a:cubicBezTo>
                <a:cubicBezTo>
                  <a:pt x="661" y="5"/>
                  <a:pt x="661" y="6"/>
                  <a:pt x="660" y="6"/>
                </a:cubicBezTo>
                <a:cubicBezTo>
                  <a:pt x="656" y="6"/>
                  <a:pt x="653" y="5"/>
                  <a:pt x="651" y="8"/>
                </a:cubicBezTo>
                <a:cubicBezTo>
                  <a:pt x="654" y="8"/>
                  <a:pt x="654" y="10"/>
                  <a:pt x="655" y="11"/>
                </a:cubicBezTo>
                <a:cubicBezTo>
                  <a:pt x="691" y="14"/>
                  <a:pt x="727" y="16"/>
                  <a:pt x="762" y="18"/>
                </a:cubicBezTo>
                <a:cubicBezTo>
                  <a:pt x="762" y="18"/>
                  <a:pt x="763" y="18"/>
                  <a:pt x="764" y="18"/>
                </a:cubicBezTo>
                <a:cubicBezTo>
                  <a:pt x="766" y="18"/>
                  <a:pt x="775" y="19"/>
                  <a:pt x="782" y="19"/>
                </a:cubicBezTo>
                <a:cubicBezTo>
                  <a:pt x="784" y="19"/>
                  <a:pt x="787" y="21"/>
                  <a:pt x="789" y="19"/>
                </a:cubicBezTo>
                <a:cubicBezTo>
                  <a:pt x="789" y="19"/>
                  <a:pt x="790" y="19"/>
                  <a:pt x="791" y="19"/>
                </a:cubicBezTo>
                <a:cubicBezTo>
                  <a:pt x="803" y="21"/>
                  <a:pt x="814" y="19"/>
                  <a:pt x="828" y="20"/>
                </a:cubicBezTo>
                <a:cubicBezTo>
                  <a:pt x="828" y="24"/>
                  <a:pt x="832" y="23"/>
                  <a:pt x="831" y="28"/>
                </a:cubicBezTo>
                <a:cubicBezTo>
                  <a:pt x="835" y="28"/>
                  <a:pt x="837" y="31"/>
                  <a:pt x="842" y="30"/>
                </a:cubicBezTo>
                <a:cubicBezTo>
                  <a:pt x="843" y="37"/>
                  <a:pt x="855" y="33"/>
                  <a:pt x="854" y="43"/>
                </a:cubicBezTo>
                <a:cubicBezTo>
                  <a:pt x="860" y="46"/>
                  <a:pt x="862" y="48"/>
                  <a:pt x="868" y="51"/>
                </a:cubicBezTo>
                <a:cubicBezTo>
                  <a:pt x="864" y="53"/>
                  <a:pt x="868" y="56"/>
                  <a:pt x="868" y="60"/>
                </a:cubicBezTo>
                <a:cubicBezTo>
                  <a:pt x="864" y="60"/>
                  <a:pt x="860" y="60"/>
                  <a:pt x="856" y="60"/>
                </a:cubicBezTo>
                <a:cubicBezTo>
                  <a:pt x="848" y="70"/>
                  <a:pt x="865" y="70"/>
                  <a:pt x="864" y="79"/>
                </a:cubicBezTo>
                <a:cubicBezTo>
                  <a:pt x="862" y="80"/>
                  <a:pt x="861" y="81"/>
                  <a:pt x="858" y="80"/>
                </a:cubicBezTo>
                <a:cubicBezTo>
                  <a:pt x="856" y="80"/>
                  <a:pt x="854" y="80"/>
                  <a:pt x="853" y="80"/>
                </a:cubicBezTo>
                <a:cubicBezTo>
                  <a:pt x="850" y="80"/>
                  <a:pt x="848" y="82"/>
                  <a:pt x="846" y="82"/>
                </a:cubicBezTo>
                <a:cubicBezTo>
                  <a:pt x="845" y="87"/>
                  <a:pt x="847" y="89"/>
                  <a:pt x="845" y="93"/>
                </a:cubicBezTo>
                <a:cubicBezTo>
                  <a:pt x="850" y="94"/>
                  <a:pt x="849" y="101"/>
                  <a:pt x="852" y="103"/>
                </a:cubicBezTo>
                <a:cubicBezTo>
                  <a:pt x="852" y="103"/>
                  <a:pt x="853" y="103"/>
                  <a:pt x="853" y="103"/>
                </a:cubicBezTo>
                <a:cubicBezTo>
                  <a:pt x="854" y="105"/>
                  <a:pt x="855" y="106"/>
                  <a:pt x="857" y="107"/>
                </a:cubicBezTo>
                <a:cubicBezTo>
                  <a:pt x="858" y="108"/>
                  <a:pt x="859" y="109"/>
                  <a:pt x="861" y="108"/>
                </a:cubicBezTo>
                <a:cubicBezTo>
                  <a:pt x="866" y="109"/>
                  <a:pt x="863" y="115"/>
                  <a:pt x="867" y="118"/>
                </a:cubicBezTo>
                <a:cubicBezTo>
                  <a:pt x="859" y="117"/>
                  <a:pt x="853" y="119"/>
                  <a:pt x="851" y="124"/>
                </a:cubicBezTo>
                <a:cubicBezTo>
                  <a:pt x="859" y="128"/>
                  <a:pt x="857" y="137"/>
                  <a:pt x="859" y="143"/>
                </a:cubicBezTo>
                <a:cubicBezTo>
                  <a:pt x="857" y="143"/>
                  <a:pt x="855" y="143"/>
                  <a:pt x="854" y="143"/>
                </a:cubicBezTo>
                <a:cubicBezTo>
                  <a:pt x="853" y="143"/>
                  <a:pt x="853" y="143"/>
                  <a:pt x="853" y="143"/>
                </a:cubicBezTo>
                <a:cubicBezTo>
                  <a:pt x="852" y="141"/>
                  <a:pt x="852" y="143"/>
                  <a:pt x="850" y="143"/>
                </a:cubicBezTo>
                <a:cubicBezTo>
                  <a:pt x="842" y="141"/>
                  <a:pt x="838" y="151"/>
                  <a:pt x="841" y="160"/>
                </a:cubicBezTo>
                <a:cubicBezTo>
                  <a:pt x="831" y="164"/>
                  <a:pt x="816" y="164"/>
                  <a:pt x="806" y="169"/>
                </a:cubicBezTo>
                <a:cubicBezTo>
                  <a:pt x="805" y="173"/>
                  <a:pt x="807" y="175"/>
                  <a:pt x="807" y="179"/>
                </a:cubicBezTo>
                <a:cubicBezTo>
                  <a:pt x="794" y="182"/>
                  <a:pt x="782" y="178"/>
                  <a:pt x="767" y="179"/>
                </a:cubicBezTo>
                <a:cubicBezTo>
                  <a:pt x="764" y="177"/>
                  <a:pt x="762" y="180"/>
                  <a:pt x="757" y="179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0"/>
                  <a:pt x="756" y="180"/>
                  <a:pt x="756" y="180"/>
                </a:cubicBezTo>
                <a:cubicBezTo>
                  <a:pt x="753" y="184"/>
                  <a:pt x="746" y="183"/>
                  <a:pt x="740" y="183"/>
                </a:cubicBezTo>
                <a:cubicBezTo>
                  <a:pt x="736" y="183"/>
                  <a:pt x="732" y="183"/>
                  <a:pt x="728" y="183"/>
                </a:cubicBezTo>
                <a:cubicBezTo>
                  <a:pt x="725" y="181"/>
                  <a:pt x="725" y="181"/>
                  <a:pt x="724" y="183"/>
                </a:cubicBezTo>
                <a:cubicBezTo>
                  <a:pt x="723" y="183"/>
                  <a:pt x="723" y="182"/>
                  <a:pt x="723" y="180"/>
                </a:cubicBezTo>
                <a:cubicBezTo>
                  <a:pt x="721" y="181"/>
                  <a:pt x="720" y="180"/>
                  <a:pt x="718" y="179"/>
                </a:cubicBezTo>
                <a:cubicBezTo>
                  <a:pt x="713" y="186"/>
                  <a:pt x="711" y="185"/>
                  <a:pt x="700" y="184"/>
                </a:cubicBezTo>
                <a:cubicBezTo>
                  <a:pt x="691" y="191"/>
                  <a:pt x="686" y="183"/>
                  <a:pt x="675" y="184"/>
                </a:cubicBezTo>
                <a:cubicBezTo>
                  <a:pt x="675" y="185"/>
                  <a:pt x="676" y="186"/>
                  <a:pt x="676" y="187"/>
                </a:cubicBezTo>
                <a:cubicBezTo>
                  <a:pt x="674" y="186"/>
                  <a:pt x="674" y="189"/>
                  <a:pt x="672" y="189"/>
                </a:cubicBezTo>
                <a:cubicBezTo>
                  <a:pt x="672" y="188"/>
                  <a:pt x="670" y="187"/>
                  <a:pt x="669" y="187"/>
                </a:cubicBezTo>
                <a:cubicBezTo>
                  <a:pt x="668" y="188"/>
                  <a:pt x="667" y="189"/>
                  <a:pt x="667" y="190"/>
                </a:cubicBezTo>
                <a:cubicBezTo>
                  <a:pt x="664" y="187"/>
                  <a:pt x="663" y="190"/>
                  <a:pt x="657" y="190"/>
                </a:cubicBezTo>
                <a:cubicBezTo>
                  <a:pt x="657" y="189"/>
                  <a:pt x="658" y="188"/>
                  <a:pt x="657" y="188"/>
                </a:cubicBezTo>
                <a:cubicBezTo>
                  <a:pt x="657" y="190"/>
                  <a:pt x="655" y="187"/>
                  <a:pt x="653" y="188"/>
                </a:cubicBezTo>
                <a:cubicBezTo>
                  <a:pt x="641" y="194"/>
                  <a:pt x="620" y="190"/>
                  <a:pt x="606" y="194"/>
                </a:cubicBezTo>
                <a:cubicBezTo>
                  <a:pt x="605" y="189"/>
                  <a:pt x="603" y="196"/>
                  <a:pt x="601" y="192"/>
                </a:cubicBezTo>
                <a:cubicBezTo>
                  <a:pt x="570" y="197"/>
                  <a:pt x="527" y="198"/>
                  <a:pt x="499" y="199"/>
                </a:cubicBezTo>
                <a:cubicBezTo>
                  <a:pt x="498" y="199"/>
                  <a:pt x="498" y="199"/>
                  <a:pt x="498" y="199"/>
                </a:cubicBezTo>
                <a:cubicBezTo>
                  <a:pt x="489" y="200"/>
                  <a:pt x="480" y="199"/>
                  <a:pt x="475" y="200"/>
                </a:cubicBezTo>
                <a:cubicBezTo>
                  <a:pt x="474" y="200"/>
                  <a:pt x="474" y="200"/>
                  <a:pt x="474" y="200"/>
                </a:cubicBezTo>
                <a:cubicBezTo>
                  <a:pt x="392" y="205"/>
                  <a:pt x="314" y="210"/>
                  <a:pt x="226" y="205"/>
                </a:cubicBezTo>
                <a:cubicBezTo>
                  <a:pt x="225" y="205"/>
                  <a:pt x="225" y="204"/>
                  <a:pt x="223" y="204"/>
                </a:cubicBezTo>
                <a:cubicBezTo>
                  <a:pt x="217" y="204"/>
                  <a:pt x="210" y="204"/>
                  <a:pt x="204" y="204"/>
                </a:cubicBezTo>
                <a:cubicBezTo>
                  <a:pt x="204" y="204"/>
                  <a:pt x="203" y="204"/>
                  <a:pt x="203" y="204"/>
                </a:cubicBezTo>
                <a:cubicBezTo>
                  <a:pt x="172" y="201"/>
                  <a:pt x="127" y="202"/>
                  <a:pt x="89" y="201"/>
                </a:cubicBezTo>
                <a:cubicBezTo>
                  <a:pt x="79" y="201"/>
                  <a:pt x="68" y="200"/>
                  <a:pt x="61" y="194"/>
                </a:cubicBezTo>
                <a:cubicBezTo>
                  <a:pt x="62" y="192"/>
                  <a:pt x="62" y="189"/>
                  <a:pt x="65" y="189"/>
                </a:cubicBezTo>
                <a:cubicBezTo>
                  <a:pt x="65" y="188"/>
                  <a:pt x="65" y="186"/>
                  <a:pt x="65" y="185"/>
                </a:cubicBezTo>
                <a:cubicBezTo>
                  <a:pt x="61" y="184"/>
                  <a:pt x="59" y="181"/>
                  <a:pt x="58" y="181"/>
                </a:cubicBezTo>
                <a:cubicBezTo>
                  <a:pt x="56" y="167"/>
                  <a:pt x="60" y="159"/>
                  <a:pt x="67" y="150"/>
                </a:cubicBezTo>
                <a:cubicBezTo>
                  <a:pt x="52" y="145"/>
                  <a:pt x="30" y="147"/>
                  <a:pt x="25" y="129"/>
                </a:cubicBezTo>
                <a:cubicBezTo>
                  <a:pt x="27" y="129"/>
                  <a:pt x="27" y="128"/>
                  <a:pt x="29" y="128"/>
                </a:cubicBezTo>
                <a:cubicBezTo>
                  <a:pt x="27" y="123"/>
                  <a:pt x="20" y="122"/>
                  <a:pt x="20" y="114"/>
                </a:cubicBezTo>
                <a:cubicBezTo>
                  <a:pt x="25" y="115"/>
                  <a:pt x="27" y="113"/>
                  <a:pt x="26" y="107"/>
                </a:cubicBezTo>
                <a:cubicBezTo>
                  <a:pt x="18" y="103"/>
                  <a:pt x="5" y="104"/>
                  <a:pt x="0" y="97"/>
                </a:cubicBezTo>
                <a:cubicBezTo>
                  <a:pt x="0" y="83"/>
                  <a:pt x="3" y="66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7" y="51"/>
                  <a:pt x="18" y="44"/>
                  <a:pt x="16" y="37"/>
                </a:cubicBezTo>
                <a:cubicBezTo>
                  <a:pt x="18" y="32"/>
                  <a:pt x="25" y="30"/>
                  <a:pt x="24" y="22"/>
                </a:cubicBezTo>
                <a:cubicBezTo>
                  <a:pt x="27" y="22"/>
                  <a:pt x="27" y="20"/>
                  <a:pt x="30" y="21"/>
                </a:cubicBezTo>
                <a:cubicBezTo>
                  <a:pt x="31" y="21"/>
                  <a:pt x="31" y="21"/>
                  <a:pt x="32" y="21"/>
                </a:cubicBezTo>
                <a:cubicBezTo>
                  <a:pt x="53" y="19"/>
                  <a:pt x="67" y="21"/>
                  <a:pt x="85" y="18"/>
                </a:cubicBezTo>
                <a:cubicBezTo>
                  <a:pt x="85" y="15"/>
                  <a:pt x="83" y="15"/>
                  <a:pt x="84" y="11"/>
                </a:cubicBezTo>
                <a:cubicBezTo>
                  <a:pt x="86" y="9"/>
                  <a:pt x="86" y="10"/>
                  <a:pt x="90" y="10"/>
                </a:cubicBezTo>
                <a:cubicBezTo>
                  <a:pt x="90" y="9"/>
                  <a:pt x="91" y="8"/>
                  <a:pt x="92" y="7"/>
                </a:cubicBezTo>
                <a:cubicBezTo>
                  <a:pt x="103" y="4"/>
                  <a:pt x="122" y="7"/>
                  <a:pt x="137" y="6"/>
                </a:cubicBezTo>
                <a:cubicBezTo>
                  <a:pt x="180" y="6"/>
                  <a:pt x="231" y="7"/>
                  <a:pt x="276" y="4"/>
                </a:cubicBezTo>
                <a:cubicBezTo>
                  <a:pt x="281" y="6"/>
                  <a:pt x="286" y="4"/>
                  <a:pt x="290" y="4"/>
                </a:cubicBezTo>
                <a:cubicBezTo>
                  <a:pt x="295" y="4"/>
                  <a:pt x="301" y="4"/>
                  <a:pt x="306" y="4"/>
                </a:cubicBezTo>
                <a:cubicBezTo>
                  <a:pt x="306" y="4"/>
                  <a:pt x="306" y="4"/>
                  <a:pt x="307" y="4"/>
                </a:cubicBezTo>
                <a:cubicBezTo>
                  <a:pt x="344" y="2"/>
                  <a:pt x="386" y="2"/>
                  <a:pt x="415" y="1"/>
                </a:cubicBezTo>
                <a:cubicBezTo>
                  <a:pt x="415" y="1"/>
                  <a:pt x="416" y="1"/>
                  <a:pt x="416" y="1"/>
                </a:cubicBezTo>
                <a:cubicBezTo>
                  <a:pt x="420" y="0"/>
                  <a:pt x="421" y="2"/>
                  <a:pt x="423" y="1"/>
                </a:cubicBezTo>
                <a:cubicBezTo>
                  <a:pt x="424" y="1"/>
                  <a:pt x="424" y="2"/>
                  <a:pt x="425" y="1"/>
                </a:cubicBezTo>
                <a:cubicBezTo>
                  <a:pt x="427" y="1"/>
                  <a:pt x="430" y="1"/>
                  <a:pt x="432" y="1"/>
                </a:cubicBezTo>
                <a:cubicBezTo>
                  <a:pt x="433" y="1"/>
                  <a:pt x="434" y="1"/>
                  <a:pt x="435" y="1"/>
                </a:cubicBezTo>
                <a:cubicBezTo>
                  <a:pt x="441" y="1"/>
                  <a:pt x="447" y="1"/>
                  <a:pt x="453" y="1"/>
                </a:cubicBezTo>
                <a:cubicBezTo>
                  <a:pt x="453" y="0"/>
                  <a:pt x="453" y="0"/>
                  <a:pt x="453" y="0"/>
                </a:cubicBezTo>
                <a:close/>
              </a:path>
            </a:pathLst>
          </a:custGeom>
          <a:solidFill>
            <a:schemeClr val="accent6">
              <a:alpha val="5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8C5C9EB-D138-26D5-71E3-9A05AE27D6F0}"/>
              </a:ext>
            </a:extLst>
          </p:cNvPr>
          <p:cNvSpPr>
            <a:spLocks/>
          </p:cNvSpPr>
          <p:nvPr/>
        </p:nvSpPr>
        <p:spPr bwMode="auto">
          <a:xfrm>
            <a:off x="9125313" y="2016797"/>
            <a:ext cx="1268368" cy="462293"/>
          </a:xfrm>
          <a:custGeom>
            <a:avLst/>
            <a:gdLst>
              <a:gd name="T0" fmla="*/ 454 w 868"/>
              <a:gd name="T1" fmla="*/ 0 h 210"/>
              <a:gd name="T2" fmla="*/ 587 w 868"/>
              <a:gd name="T3" fmla="*/ 3 h 210"/>
              <a:gd name="T4" fmla="*/ 624 w 868"/>
              <a:gd name="T5" fmla="*/ 4 h 210"/>
              <a:gd name="T6" fmla="*/ 660 w 868"/>
              <a:gd name="T7" fmla="*/ 6 h 210"/>
              <a:gd name="T8" fmla="*/ 655 w 868"/>
              <a:gd name="T9" fmla="*/ 11 h 210"/>
              <a:gd name="T10" fmla="*/ 764 w 868"/>
              <a:gd name="T11" fmla="*/ 18 h 210"/>
              <a:gd name="T12" fmla="*/ 789 w 868"/>
              <a:gd name="T13" fmla="*/ 19 h 210"/>
              <a:gd name="T14" fmla="*/ 828 w 868"/>
              <a:gd name="T15" fmla="*/ 20 h 210"/>
              <a:gd name="T16" fmla="*/ 842 w 868"/>
              <a:gd name="T17" fmla="*/ 30 h 210"/>
              <a:gd name="T18" fmla="*/ 868 w 868"/>
              <a:gd name="T19" fmla="*/ 51 h 210"/>
              <a:gd name="T20" fmla="*/ 856 w 868"/>
              <a:gd name="T21" fmla="*/ 60 h 210"/>
              <a:gd name="T22" fmla="*/ 858 w 868"/>
              <a:gd name="T23" fmla="*/ 80 h 210"/>
              <a:gd name="T24" fmla="*/ 846 w 868"/>
              <a:gd name="T25" fmla="*/ 82 h 210"/>
              <a:gd name="T26" fmla="*/ 852 w 868"/>
              <a:gd name="T27" fmla="*/ 103 h 210"/>
              <a:gd name="T28" fmla="*/ 857 w 868"/>
              <a:gd name="T29" fmla="*/ 107 h 210"/>
              <a:gd name="T30" fmla="*/ 867 w 868"/>
              <a:gd name="T31" fmla="*/ 118 h 210"/>
              <a:gd name="T32" fmla="*/ 859 w 868"/>
              <a:gd name="T33" fmla="*/ 143 h 210"/>
              <a:gd name="T34" fmla="*/ 853 w 868"/>
              <a:gd name="T35" fmla="*/ 143 h 210"/>
              <a:gd name="T36" fmla="*/ 841 w 868"/>
              <a:gd name="T37" fmla="*/ 160 h 210"/>
              <a:gd name="T38" fmla="*/ 807 w 868"/>
              <a:gd name="T39" fmla="*/ 179 h 210"/>
              <a:gd name="T40" fmla="*/ 757 w 868"/>
              <a:gd name="T41" fmla="*/ 179 h 210"/>
              <a:gd name="T42" fmla="*/ 756 w 868"/>
              <a:gd name="T43" fmla="*/ 180 h 210"/>
              <a:gd name="T44" fmla="*/ 728 w 868"/>
              <a:gd name="T45" fmla="*/ 183 h 210"/>
              <a:gd name="T46" fmla="*/ 723 w 868"/>
              <a:gd name="T47" fmla="*/ 180 h 210"/>
              <a:gd name="T48" fmla="*/ 700 w 868"/>
              <a:gd name="T49" fmla="*/ 184 h 210"/>
              <a:gd name="T50" fmla="*/ 676 w 868"/>
              <a:gd name="T51" fmla="*/ 187 h 210"/>
              <a:gd name="T52" fmla="*/ 669 w 868"/>
              <a:gd name="T53" fmla="*/ 187 h 210"/>
              <a:gd name="T54" fmla="*/ 657 w 868"/>
              <a:gd name="T55" fmla="*/ 190 h 210"/>
              <a:gd name="T56" fmla="*/ 653 w 868"/>
              <a:gd name="T57" fmla="*/ 188 h 210"/>
              <a:gd name="T58" fmla="*/ 601 w 868"/>
              <a:gd name="T59" fmla="*/ 192 h 210"/>
              <a:gd name="T60" fmla="*/ 498 w 868"/>
              <a:gd name="T61" fmla="*/ 199 h 210"/>
              <a:gd name="T62" fmla="*/ 474 w 868"/>
              <a:gd name="T63" fmla="*/ 200 h 210"/>
              <a:gd name="T64" fmla="*/ 223 w 868"/>
              <a:gd name="T65" fmla="*/ 204 h 210"/>
              <a:gd name="T66" fmla="*/ 203 w 868"/>
              <a:gd name="T67" fmla="*/ 204 h 210"/>
              <a:gd name="T68" fmla="*/ 61 w 868"/>
              <a:gd name="T69" fmla="*/ 194 h 210"/>
              <a:gd name="T70" fmla="*/ 65 w 868"/>
              <a:gd name="T71" fmla="*/ 185 h 210"/>
              <a:gd name="T72" fmla="*/ 67 w 868"/>
              <a:gd name="T73" fmla="*/ 150 h 210"/>
              <a:gd name="T74" fmla="*/ 29 w 868"/>
              <a:gd name="T75" fmla="*/ 128 h 210"/>
              <a:gd name="T76" fmla="*/ 26 w 868"/>
              <a:gd name="T77" fmla="*/ 107 h 210"/>
              <a:gd name="T78" fmla="*/ 14 w 868"/>
              <a:gd name="T79" fmla="*/ 56 h 210"/>
              <a:gd name="T80" fmla="*/ 16 w 868"/>
              <a:gd name="T81" fmla="*/ 37 h 210"/>
              <a:gd name="T82" fmla="*/ 30 w 868"/>
              <a:gd name="T83" fmla="*/ 21 h 210"/>
              <a:gd name="T84" fmla="*/ 85 w 868"/>
              <a:gd name="T85" fmla="*/ 18 h 210"/>
              <a:gd name="T86" fmla="*/ 90 w 868"/>
              <a:gd name="T87" fmla="*/ 10 h 210"/>
              <a:gd name="T88" fmla="*/ 137 w 868"/>
              <a:gd name="T89" fmla="*/ 6 h 210"/>
              <a:gd name="T90" fmla="*/ 290 w 868"/>
              <a:gd name="T91" fmla="*/ 4 h 210"/>
              <a:gd name="T92" fmla="*/ 307 w 868"/>
              <a:gd name="T93" fmla="*/ 4 h 210"/>
              <a:gd name="T94" fmla="*/ 416 w 868"/>
              <a:gd name="T95" fmla="*/ 1 h 210"/>
              <a:gd name="T96" fmla="*/ 425 w 868"/>
              <a:gd name="T97" fmla="*/ 1 h 210"/>
              <a:gd name="T98" fmla="*/ 435 w 868"/>
              <a:gd name="T99" fmla="*/ 1 h 210"/>
              <a:gd name="T100" fmla="*/ 453 w 868"/>
              <a:gd name="T10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8" h="210">
                <a:moveTo>
                  <a:pt x="453" y="0"/>
                </a:moveTo>
                <a:cubicBezTo>
                  <a:pt x="454" y="0"/>
                  <a:pt x="454" y="0"/>
                  <a:pt x="454" y="0"/>
                </a:cubicBezTo>
                <a:cubicBezTo>
                  <a:pt x="496" y="0"/>
                  <a:pt x="551" y="1"/>
                  <a:pt x="584" y="2"/>
                </a:cubicBezTo>
                <a:cubicBezTo>
                  <a:pt x="585" y="2"/>
                  <a:pt x="586" y="2"/>
                  <a:pt x="587" y="3"/>
                </a:cubicBezTo>
                <a:cubicBezTo>
                  <a:pt x="601" y="2"/>
                  <a:pt x="607" y="4"/>
                  <a:pt x="623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641" y="6"/>
                  <a:pt x="648" y="2"/>
                  <a:pt x="663" y="5"/>
                </a:cubicBezTo>
                <a:cubicBezTo>
                  <a:pt x="661" y="5"/>
                  <a:pt x="661" y="6"/>
                  <a:pt x="660" y="6"/>
                </a:cubicBezTo>
                <a:cubicBezTo>
                  <a:pt x="656" y="6"/>
                  <a:pt x="653" y="5"/>
                  <a:pt x="651" y="8"/>
                </a:cubicBezTo>
                <a:cubicBezTo>
                  <a:pt x="654" y="8"/>
                  <a:pt x="654" y="10"/>
                  <a:pt x="655" y="11"/>
                </a:cubicBezTo>
                <a:cubicBezTo>
                  <a:pt x="691" y="14"/>
                  <a:pt x="727" y="16"/>
                  <a:pt x="762" y="18"/>
                </a:cubicBezTo>
                <a:cubicBezTo>
                  <a:pt x="762" y="18"/>
                  <a:pt x="763" y="18"/>
                  <a:pt x="764" y="18"/>
                </a:cubicBezTo>
                <a:cubicBezTo>
                  <a:pt x="766" y="18"/>
                  <a:pt x="775" y="19"/>
                  <a:pt x="782" y="19"/>
                </a:cubicBezTo>
                <a:cubicBezTo>
                  <a:pt x="784" y="19"/>
                  <a:pt x="787" y="21"/>
                  <a:pt x="789" y="19"/>
                </a:cubicBezTo>
                <a:cubicBezTo>
                  <a:pt x="789" y="19"/>
                  <a:pt x="790" y="19"/>
                  <a:pt x="791" y="19"/>
                </a:cubicBezTo>
                <a:cubicBezTo>
                  <a:pt x="803" y="21"/>
                  <a:pt x="814" y="19"/>
                  <a:pt x="828" y="20"/>
                </a:cubicBezTo>
                <a:cubicBezTo>
                  <a:pt x="828" y="24"/>
                  <a:pt x="832" y="23"/>
                  <a:pt x="831" y="28"/>
                </a:cubicBezTo>
                <a:cubicBezTo>
                  <a:pt x="835" y="28"/>
                  <a:pt x="837" y="31"/>
                  <a:pt x="842" y="30"/>
                </a:cubicBezTo>
                <a:cubicBezTo>
                  <a:pt x="843" y="37"/>
                  <a:pt x="855" y="33"/>
                  <a:pt x="854" y="43"/>
                </a:cubicBezTo>
                <a:cubicBezTo>
                  <a:pt x="860" y="46"/>
                  <a:pt x="862" y="48"/>
                  <a:pt x="868" y="51"/>
                </a:cubicBezTo>
                <a:cubicBezTo>
                  <a:pt x="864" y="53"/>
                  <a:pt x="868" y="56"/>
                  <a:pt x="868" y="60"/>
                </a:cubicBezTo>
                <a:cubicBezTo>
                  <a:pt x="864" y="60"/>
                  <a:pt x="860" y="60"/>
                  <a:pt x="856" y="60"/>
                </a:cubicBezTo>
                <a:cubicBezTo>
                  <a:pt x="848" y="70"/>
                  <a:pt x="865" y="70"/>
                  <a:pt x="864" y="79"/>
                </a:cubicBezTo>
                <a:cubicBezTo>
                  <a:pt x="862" y="80"/>
                  <a:pt x="861" y="81"/>
                  <a:pt x="858" y="80"/>
                </a:cubicBezTo>
                <a:cubicBezTo>
                  <a:pt x="856" y="80"/>
                  <a:pt x="854" y="80"/>
                  <a:pt x="853" y="80"/>
                </a:cubicBezTo>
                <a:cubicBezTo>
                  <a:pt x="850" y="80"/>
                  <a:pt x="848" y="82"/>
                  <a:pt x="846" y="82"/>
                </a:cubicBezTo>
                <a:cubicBezTo>
                  <a:pt x="845" y="87"/>
                  <a:pt x="847" y="89"/>
                  <a:pt x="845" y="93"/>
                </a:cubicBezTo>
                <a:cubicBezTo>
                  <a:pt x="850" y="94"/>
                  <a:pt x="849" y="101"/>
                  <a:pt x="852" y="103"/>
                </a:cubicBezTo>
                <a:cubicBezTo>
                  <a:pt x="852" y="103"/>
                  <a:pt x="853" y="103"/>
                  <a:pt x="853" y="103"/>
                </a:cubicBezTo>
                <a:cubicBezTo>
                  <a:pt x="854" y="105"/>
                  <a:pt x="855" y="106"/>
                  <a:pt x="857" y="107"/>
                </a:cubicBezTo>
                <a:cubicBezTo>
                  <a:pt x="858" y="108"/>
                  <a:pt x="859" y="109"/>
                  <a:pt x="861" y="108"/>
                </a:cubicBezTo>
                <a:cubicBezTo>
                  <a:pt x="866" y="109"/>
                  <a:pt x="863" y="115"/>
                  <a:pt x="867" y="118"/>
                </a:cubicBezTo>
                <a:cubicBezTo>
                  <a:pt x="859" y="117"/>
                  <a:pt x="853" y="119"/>
                  <a:pt x="851" y="124"/>
                </a:cubicBezTo>
                <a:cubicBezTo>
                  <a:pt x="859" y="128"/>
                  <a:pt x="857" y="137"/>
                  <a:pt x="859" y="143"/>
                </a:cubicBezTo>
                <a:cubicBezTo>
                  <a:pt x="857" y="143"/>
                  <a:pt x="855" y="143"/>
                  <a:pt x="854" y="143"/>
                </a:cubicBezTo>
                <a:cubicBezTo>
                  <a:pt x="853" y="143"/>
                  <a:pt x="853" y="143"/>
                  <a:pt x="853" y="143"/>
                </a:cubicBezTo>
                <a:cubicBezTo>
                  <a:pt x="852" y="141"/>
                  <a:pt x="852" y="143"/>
                  <a:pt x="850" y="143"/>
                </a:cubicBezTo>
                <a:cubicBezTo>
                  <a:pt x="842" y="141"/>
                  <a:pt x="838" y="151"/>
                  <a:pt x="841" y="160"/>
                </a:cubicBezTo>
                <a:cubicBezTo>
                  <a:pt x="831" y="164"/>
                  <a:pt x="816" y="164"/>
                  <a:pt x="806" y="169"/>
                </a:cubicBezTo>
                <a:cubicBezTo>
                  <a:pt x="805" y="173"/>
                  <a:pt x="807" y="175"/>
                  <a:pt x="807" y="179"/>
                </a:cubicBezTo>
                <a:cubicBezTo>
                  <a:pt x="794" y="182"/>
                  <a:pt x="782" y="178"/>
                  <a:pt x="767" y="179"/>
                </a:cubicBezTo>
                <a:cubicBezTo>
                  <a:pt x="764" y="177"/>
                  <a:pt x="762" y="180"/>
                  <a:pt x="757" y="179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0"/>
                  <a:pt x="756" y="180"/>
                  <a:pt x="756" y="180"/>
                </a:cubicBezTo>
                <a:cubicBezTo>
                  <a:pt x="753" y="184"/>
                  <a:pt x="746" y="183"/>
                  <a:pt x="740" y="183"/>
                </a:cubicBezTo>
                <a:cubicBezTo>
                  <a:pt x="736" y="183"/>
                  <a:pt x="732" y="183"/>
                  <a:pt x="728" y="183"/>
                </a:cubicBezTo>
                <a:cubicBezTo>
                  <a:pt x="725" y="181"/>
                  <a:pt x="725" y="181"/>
                  <a:pt x="724" y="183"/>
                </a:cubicBezTo>
                <a:cubicBezTo>
                  <a:pt x="723" y="183"/>
                  <a:pt x="723" y="182"/>
                  <a:pt x="723" y="180"/>
                </a:cubicBezTo>
                <a:cubicBezTo>
                  <a:pt x="721" y="181"/>
                  <a:pt x="720" y="180"/>
                  <a:pt x="718" y="179"/>
                </a:cubicBezTo>
                <a:cubicBezTo>
                  <a:pt x="713" y="186"/>
                  <a:pt x="711" y="185"/>
                  <a:pt x="700" y="184"/>
                </a:cubicBezTo>
                <a:cubicBezTo>
                  <a:pt x="691" y="191"/>
                  <a:pt x="686" y="183"/>
                  <a:pt x="675" y="184"/>
                </a:cubicBezTo>
                <a:cubicBezTo>
                  <a:pt x="675" y="185"/>
                  <a:pt x="676" y="186"/>
                  <a:pt x="676" y="187"/>
                </a:cubicBezTo>
                <a:cubicBezTo>
                  <a:pt x="674" y="186"/>
                  <a:pt x="674" y="189"/>
                  <a:pt x="672" y="189"/>
                </a:cubicBezTo>
                <a:cubicBezTo>
                  <a:pt x="672" y="188"/>
                  <a:pt x="670" y="187"/>
                  <a:pt x="669" y="187"/>
                </a:cubicBezTo>
                <a:cubicBezTo>
                  <a:pt x="668" y="188"/>
                  <a:pt x="667" y="189"/>
                  <a:pt x="667" y="190"/>
                </a:cubicBezTo>
                <a:cubicBezTo>
                  <a:pt x="664" y="187"/>
                  <a:pt x="663" y="190"/>
                  <a:pt x="657" y="190"/>
                </a:cubicBezTo>
                <a:cubicBezTo>
                  <a:pt x="657" y="189"/>
                  <a:pt x="658" y="188"/>
                  <a:pt x="657" y="188"/>
                </a:cubicBezTo>
                <a:cubicBezTo>
                  <a:pt x="657" y="190"/>
                  <a:pt x="655" y="187"/>
                  <a:pt x="653" y="188"/>
                </a:cubicBezTo>
                <a:cubicBezTo>
                  <a:pt x="641" y="194"/>
                  <a:pt x="620" y="190"/>
                  <a:pt x="606" y="194"/>
                </a:cubicBezTo>
                <a:cubicBezTo>
                  <a:pt x="605" y="189"/>
                  <a:pt x="603" y="196"/>
                  <a:pt x="601" y="192"/>
                </a:cubicBezTo>
                <a:cubicBezTo>
                  <a:pt x="570" y="197"/>
                  <a:pt x="527" y="198"/>
                  <a:pt x="499" y="199"/>
                </a:cubicBezTo>
                <a:cubicBezTo>
                  <a:pt x="498" y="199"/>
                  <a:pt x="498" y="199"/>
                  <a:pt x="498" y="199"/>
                </a:cubicBezTo>
                <a:cubicBezTo>
                  <a:pt x="489" y="200"/>
                  <a:pt x="480" y="199"/>
                  <a:pt x="475" y="200"/>
                </a:cubicBezTo>
                <a:cubicBezTo>
                  <a:pt x="474" y="200"/>
                  <a:pt x="474" y="200"/>
                  <a:pt x="474" y="200"/>
                </a:cubicBezTo>
                <a:cubicBezTo>
                  <a:pt x="392" y="205"/>
                  <a:pt x="314" y="210"/>
                  <a:pt x="226" y="205"/>
                </a:cubicBezTo>
                <a:cubicBezTo>
                  <a:pt x="225" y="205"/>
                  <a:pt x="225" y="204"/>
                  <a:pt x="223" y="204"/>
                </a:cubicBezTo>
                <a:cubicBezTo>
                  <a:pt x="217" y="204"/>
                  <a:pt x="210" y="204"/>
                  <a:pt x="204" y="204"/>
                </a:cubicBezTo>
                <a:cubicBezTo>
                  <a:pt x="204" y="204"/>
                  <a:pt x="203" y="204"/>
                  <a:pt x="203" y="204"/>
                </a:cubicBezTo>
                <a:cubicBezTo>
                  <a:pt x="172" y="201"/>
                  <a:pt x="127" y="202"/>
                  <a:pt x="89" y="201"/>
                </a:cubicBezTo>
                <a:cubicBezTo>
                  <a:pt x="79" y="201"/>
                  <a:pt x="68" y="200"/>
                  <a:pt x="61" y="194"/>
                </a:cubicBezTo>
                <a:cubicBezTo>
                  <a:pt x="62" y="192"/>
                  <a:pt x="62" y="189"/>
                  <a:pt x="65" y="189"/>
                </a:cubicBezTo>
                <a:cubicBezTo>
                  <a:pt x="65" y="188"/>
                  <a:pt x="65" y="186"/>
                  <a:pt x="65" y="185"/>
                </a:cubicBezTo>
                <a:cubicBezTo>
                  <a:pt x="61" y="184"/>
                  <a:pt x="59" y="181"/>
                  <a:pt x="58" y="181"/>
                </a:cubicBezTo>
                <a:cubicBezTo>
                  <a:pt x="56" y="167"/>
                  <a:pt x="60" y="159"/>
                  <a:pt x="67" y="150"/>
                </a:cubicBezTo>
                <a:cubicBezTo>
                  <a:pt x="52" y="145"/>
                  <a:pt x="30" y="147"/>
                  <a:pt x="25" y="129"/>
                </a:cubicBezTo>
                <a:cubicBezTo>
                  <a:pt x="27" y="129"/>
                  <a:pt x="27" y="128"/>
                  <a:pt x="29" y="128"/>
                </a:cubicBezTo>
                <a:cubicBezTo>
                  <a:pt x="27" y="123"/>
                  <a:pt x="20" y="122"/>
                  <a:pt x="20" y="114"/>
                </a:cubicBezTo>
                <a:cubicBezTo>
                  <a:pt x="25" y="115"/>
                  <a:pt x="27" y="113"/>
                  <a:pt x="26" y="107"/>
                </a:cubicBezTo>
                <a:cubicBezTo>
                  <a:pt x="18" y="103"/>
                  <a:pt x="5" y="104"/>
                  <a:pt x="0" y="97"/>
                </a:cubicBezTo>
                <a:cubicBezTo>
                  <a:pt x="0" y="83"/>
                  <a:pt x="3" y="66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7" y="51"/>
                  <a:pt x="18" y="44"/>
                  <a:pt x="16" y="37"/>
                </a:cubicBezTo>
                <a:cubicBezTo>
                  <a:pt x="18" y="32"/>
                  <a:pt x="25" y="30"/>
                  <a:pt x="24" y="22"/>
                </a:cubicBezTo>
                <a:cubicBezTo>
                  <a:pt x="27" y="22"/>
                  <a:pt x="27" y="20"/>
                  <a:pt x="30" y="21"/>
                </a:cubicBezTo>
                <a:cubicBezTo>
                  <a:pt x="31" y="21"/>
                  <a:pt x="31" y="21"/>
                  <a:pt x="32" y="21"/>
                </a:cubicBezTo>
                <a:cubicBezTo>
                  <a:pt x="53" y="19"/>
                  <a:pt x="67" y="21"/>
                  <a:pt x="85" y="18"/>
                </a:cubicBezTo>
                <a:cubicBezTo>
                  <a:pt x="85" y="15"/>
                  <a:pt x="83" y="15"/>
                  <a:pt x="84" y="11"/>
                </a:cubicBezTo>
                <a:cubicBezTo>
                  <a:pt x="86" y="9"/>
                  <a:pt x="86" y="10"/>
                  <a:pt x="90" y="10"/>
                </a:cubicBezTo>
                <a:cubicBezTo>
                  <a:pt x="90" y="9"/>
                  <a:pt x="91" y="8"/>
                  <a:pt x="92" y="7"/>
                </a:cubicBezTo>
                <a:cubicBezTo>
                  <a:pt x="103" y="4"/>
                  <a:pt x="122" y="7"/>
                  <a:pt x="137" y="6"/>
                </a:cubicBezTo>
                <a:cubicBezTo>
                  <a:pt x="180" y="6"/>
                  <a:pt x="231" y="7"/>
                  <a:pt x="276" y="4"/>
                </a:cubicBezTo>
                <a:cubicBezTo>
                  <a:pt x="281" y="6"/>
                  <a:pt x="286" y="4"/>
                  <a:pt x="290" y="4"/>
                </a:cubicBezTo>
                <a:cubicBezTo>
                  <a:pt x="295" y="4"/>
                  <a:pt x="301" y="4"/>
                  <a:pt x="306" y="4"/>
                </a:cubicBezTo>
                <a:cubicBezTo>
                  <a:pt x="306" y="4"/>
                  <a:pt x="306" y="4"/>
                  <a:pt x="307" y="4"/>
                </a:cubicBezTo>
                <a:cubicBezTo>
                  <a:pt x="344" y="2"/>
                  <a:pt x="386" y="2"/>
                  <a:pt x="415" y="1"/>
                </a:cubicBezTo>
                <a:cubicBezTo>
                  <a:pt x="415" y="1"/>
                  <a:pt x="416" y="1"/>
                  <a:pt x="416" y="1"/>
                </a:cubicBezTo>
                <a:cubicBezTo>
                  <a:pt x="420" y="0"/>
                  <a:pt x="421" y="2"/>
                  <a:pt x="423" y="1"/>
                </a:cubicBezTo>
                <a:cubicBezTo>
                  <a:pt x="424" y="1"/>
                  <a:pt x="424" y="2"/>
                  <a:pt x="425" y="1"/>
                </a:cubicBezTo>
                <a:cubicBezTo>
                  <a:pt x="427" y="1"/>
                  <a:pt x="430" y="1"/>
                  <a:pt x="432" y="1"/>
                </a:cubicBezTo>
                <a:cubicBezTo>
                  <a:pt x="433" y="1"/>
                  <a:pt x="434" y="1"/>
                  <a:pt x="435" y="1"/>
                </a:cubicBezTo>
                <a:cubicBezTo>
                  <a:pt x="441" y="1"/>
                  <a:pt x="447" y="1"/>
                  <a:pt x="453" y="1"/>
                </a:cubicBezTo>
                <a:cubicBezTo>
                  <a:pt x="453" y="0"/>
                  <a:pt x="453" y="0"/>
                  <a:pt x="453" y="0"/>
                </a:cubicBezTo>
                <a:close/>
              </a:path>
            </a:pathLst>
          </a:custGeom>
          <a:solidFill>
            <a:schemeClr val="accent5">
              <a:alpha val="5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27880B36-5690-3AF4-783B-14B982408DAC}"/>
              </a:ext>
            </a:extLst>
          </p:cNvPr>
          <p:cNvSpPr>
            <a:spLocks/>
          </p:cNvSpPr>
          <p:nvPr/>
        </p:nvSpPr>
        <p:spPr bwMode="auto">
          <a:xfrm>
            <a:off x="10672112" y="2001101"/>
            <a:ext cx="1268368" cy="462293"/>
          </a:xfrm>
          <a:custGeom>
            <a:avLst/>
            <a:gdLst>
              <a:gd name="T0" fmla="*/ 454 w 868"/>
              <a:gd name="T1" fmla="*/ 0 h 210"/>
              <a:gd name="T2" fmla="*/ 587 w 868"/>
              <a:gd name="T3" fmla="*/ 3 h 210"/>
              <a:gd name="T4" fmla="*/ 624 w 868"/>
              <a:gd name="T5" fmla="*/ 4 h 210"/>
              <a:gd name="T6" fmla="*/ 660 w 868"/>
              <a:gd name="T7" fmla="*/ 6 h 210"/>
              <a:gd name="T8" fmla="*/ 655 w 868"/>
              <a:gd name="T9" fmla="*/ 11 h 210"/>
              <a:gd name="T10" fmla="*/ 764 w 868"/>
              <a:gd name="T11" fmla="*/ 18 h 210"/>
              <a:gd name="T12" fmla="*/ 789 w 868"/>
              <a:gd name="T13" fmla="*/ 19 h 210"/>
              <a:gd name="T14" fmla="*/ 828 w 868"/>
              <a:gd name="T15" fmla="*/ 20 h 210"/>
              <a:gd name="T16" fmla="*/ 842 w 868"/>
              <a:gd name="T17" fmla="*/ 30 h 210"/>
              <a:gd name="T18" fmla="*/ 868 w 868"/>
              <a:gd name="T19" fmla="*/ 51 h 210"/>
              <a:gd name="T20" fmla="*/ 856 w 868"/>
              <a:gd name="T21" fmla="*/ 60 h 210"/>
              <a:gd name="T22" fmla="*/ 858 w 868"/>
              <a:gd name="T23" fmla="*/ 80 h 210"/>
              <a:gd name="T24" fmla="*/ 846 w 868"/>
              <a:gd name="T25" fmla="*/ 82 h 210"/>
              <a:gd name="T26" fmla="*/ 852 w 868"/>
              <a:gd name="T27" fmla="*/ 103 h 210"/>
              <a:gd name="T28" fmla="*/ 857 w 868"/>
              <a:gd name="T29" fmla="*/ 107 h 210"/>
              <a:gd name="T30" fmla="*/ 867 w 868"/>
              <a:gd name="T31" fmla="*/ 118 h 210"/>
              <a:gd name="T32" fmla="*/ 859 w 868"/>
              <a:gd name="T33" fmla="*/ 143 h 210"/>
              <a:gd name="T34" fmla="*/ 853 w 868"/>
              <a:gd name="T35" fmla="*/ 143 h 210"/>
              <a:gd name="T36" fmla="*/ 841 w 868"/>
              <a:gd name="T37" fmla="*/ 160 h 210"/>
              <a:gd name="T38" fmla="*/ 807 w 868"/>
              <a:gd name="T39" fmla="*/ 179 h 210"/>
              <a:gd name="T40" fmla="*/ 757 w 868"/>
              <a:gd name="T41" fmla="*/ 179 h 210"/>
              <a:gd name="T42" fmla="*/ 756 w 868"/>
              <a:gd name="T43" fmla="*/ 180 h 210"/>
              <a:gd name="T44" fmla="*/ 728 w 868"/>
              <a:gd name="T45" fmla="*/ 183 h 210"/>
              <a:gd name="T46" fmla="*/ 723 w 868"/>
              <a:gd name="T47" fmla="*/ 180 h 210"/>
              <a:gd name="T48" fmla="*/ 700 w 868"/>
              <a:gd name="T49" fmla="*/ 184 h 210"/>
              <a:gd name="T50" fmla="*/ 676 w 868"/>
              <a:gd name="T51" fmla="*/ 187 h 210"/>
              <a:gd name="T52" fmla="*/ 669 w 868"/>
              <a:gd name="T53" fmla="*/ 187 h 210"/>
              <a:gd name="T54" fmla="*/ 657 w 868"/>
              <a:gd name="T55" fmla="*/ 190 h 210"/>
              <a:gd name="T56" fmla="*/ 653 w 868"/>
              <a:gd name="T57" fmla="*/ 188 h 210"/>
              <a:gd name="T58" fmla="*/ 601 w 868"/>
              <a:gd name="T59" fmla="*/ 192 h 210"/>
              <a:gd name="T60" fmla="*/ 498 w 868"/>
              <a:gd name="T61" fmla="*/ 199 h 210"/>
              <a:gd name="T62" fmla="*/ 474 w 868"/>
              <a:gd name="T63" fmla="*/ 200 h 210"/>
              <a:gd name="T64" fmla="*/ 223 w 868"/>
              <a:gd name="T65" fmla="*/ 204 h 210"/>
              <a:gd name="T66" fmla="*/ 203 w 868"/>
              <a:gd name="T67" fmla="*/ 204 h 210"/>
              <a:gd name="T68" fmla="*/ 61 w 868"/>
              <a:gd name="T69" fmla="*/ 194 h 210"/>
              <a:gd name="T70" fmla="*/ 65 w 868"/>
              <a:gd name="T71" fmla="*/ 185 h 210"/>
              <a:gd name="T72" fmla="*/ 67 w 868"/>
              <a:gd name="T73" fmla="*/ 150 h 210"/>
              <a:gd name="T74" fmla="*/ 29 w 868"/>
              <a:gd name="T75" fmla="*/ 128 h 210"/>
              <a:gd name="T76" fmla="*/ 26 w 868"/>
              <a:gd name="T77" fmla="*/ 107 h 210"/>
              <a:gd name="T78" fmla="*/ 14 w 868"/>
              <a:gd name="T79" fmla="*/ 56 h 210"/>
              <a:gd name="T80" fmla="*/ 16 w 868"/>
              <a:gd name="T81" fmla="*/ 37 h 210"/>
              <a:gd name="T82" fmla="*/ 30 w 868"/>
              <a:gd name="T83" fmla="*/ 21 h 210"/>
              <a:gd name="T84" fmla="*/ 85 w 868"/>
              <a:gd name="T85" fmla="*/ 18 h 210"/>
              <a:gd name="T86" fmla="*/ 90 w 868"/>
              <a:gd name="T87" fmla="*/ 10 h 210"/>
              <a:gd name="T88" fmla="*/ 137 w 868"/>
              <a:gd name="T89" fmla="*/ 6 h 210"/>
              <a:gd name="T90" fmla="*/ 290 w 868"/>
              <a:gd name="T91" fmla="*/ 4 h 210"/>
              <a:gd name="T92" fmla="*/ 307 w 868"/>
              <a:gd name="T93" fmla="*/ 4 h 210"/>
              <a:gd name="T94" fmla="*/ 416 w 868"/>
              <a:gd name="T95" fmla="*/ 1 h 210"/>
              <a:gd name="T96" fmla="*/ 425 w 868"/>
              <a:gd name="T97" fmla="*/ 1 h 210"/>
              <a:gd name="T98" fmla="*/ 435 w 868"/>
              <a:gd name="T99" fmla="*/ 1 h 210"/>
              <a:gd name="T100" fmla="*/ 453 w 868"/>
              <a:gd name="T10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8" h="210">
                <a:moveTo>
                  <a:pt x="453" y="0"/>
                </a:moveTo>
                <a:cubicBezTo>
                  <a:pt x="454" y="0"/>
                  <a:pt x="454" y="0"/>
                  <a:pt x="454" y="0"/>
                </a:cubicBezTo>
                <a:cubicBezTo>
                  <a:pt x="496" y="0"/>
                  <a:pt x="551" y="1"/>
                  <a:pt x="584" y="2"/>
                </a:cubicBezTo>
                <a:cubicBezTo>
                  <a:pt x="585" y="2"/>
                  <a:pt x="586" y="2"/>
                  <a:pt x="587" y="3"/>
                </a:cubicBezTo>
                <a:cubicBezTo>
                  <a:pt x="601" y="2"/>
                  <a:pt x="607" y="4"/>
                  <a:pt x="623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641" y="6"/>
                  <a:pt x="648" y="2"/>
                  <a:pt x="663" y="5"/>
                </a:cubicBezTo>
                <a:cubicBezTo>
                  <a:pt x="661" y="5"/>
                  <a:pt x="661" y="6"/>
                  <a:pt x="660" y="6"/>
                </a:cubicBezTo>
                <a:cubicBezTo>
                  <a:pt x="656" y="6"/>
                  <a:pt x="653" y="5"/>
                  <a:pt x="651" y="8"/>
                </a:cubicBezTo>
                <a:cubicBezTo>
                  <a:pt x="654" y="8"/>
                  <a:pt x="654" y="10"/>
                  <a:pt x="655" y="11"/>
                </a:cubicBezTo>
                <a:cubicBezTo>
                  <a:pt x="691" y="14"/>
                  <a:pt x="727" y="16"/>
                  <a:pt x="762" y="18"/>
                </a:cubicBezTo>
                <a:cubicBezTo>
                  <a:pt x="762" y="18"/>
                  <a:pt x="763" y="18"/>
                  <a:pt x="764" y="18"/>
                </a:cubicBezTo>
                <a:cubicBezTo>
                  <a:pt x="766" y="18"/>
                  <a:pt x="775" y="19"/>
                  <a:pt x="782" y="19"/>
                </a:cubicBezTo>
                <a:cubicBezTo>
                  <a:pt x="784" y="19"/>
                  <a:pt x="787" y="21"/>
                  <a:pt x="789" y="19"/>
                </a:cubicBezTo>
                <a:cubicBezTo>
                  <a:pt x="789" y="19"/>
                  <a:pt x="790" y="19"/>
                  <a:pt x="791" y="19"/>
                </a:cubicBezTo>
                <a:cubicBezTo>
                  <a:pt x="803" y="21"/>
                  <a:pt x="814" y="19"/>
                  <a:pt x="828" y="20"/>
                </a:cubicBezTo>
                <a:cubicBezTo>
                  <a:pt x="828" y="24"/>
                  <a:pt x="832" y="23"/>
                  <a:pt x="831" y="28"/>
                </a:cubicBezTo>
                <a:cubicBezTo>
                  <a:pt x="835" y="28"/>
                  <a:pt x="837" y="31"/>
                  <a:pt x="842" y="30"/>
                </a:cubicBezTo>
                <a:cubicBezTo>
                  <a:pt x="843" y="37"/>
                  <a:pt x="855" y="33"/>
                  <a:pt x="854" y="43"/>
                </a:cubicBezTo>
                <a:cubicBezTo>
                  <a:pt x="860" y="46"/>
                  <a:pt x="862" y="48"/>
                  <a:pt x="868" y="51"/>
                </a:cubicBezTo>
                <a:cubicBezTo>
                  <a:pt x="864" y="53"/>
                  <a:pt x="868" y="56"/>
                  <a:pt x="868" y="60"/>
                </a:cubicBezTo>
                <a:cubicBezTo>
                  <a:pt x="864" y="60"/>
                  <a:pt x="860" y="60"/>
                  <a:pt x="856" y="60"/>
                </a:cubicBezTo>
                <a:cubicBezTo>
                  <a:pt x="848" y="70"/>
                  <a:pt x="865" y="70"/>
                  <a:pt x="864" y="79"/>
                </a:cubicBezTo>
                <a:cubicBezTo>
                  <a:pt x="862" y="80"/>
                  <a:pt x="861" y="81"/>
                  <a:pt x="858" y="80"/>
                </a:cubicBezTo>
                <a:cubicBezTo>
                  <a:pt x="856" y="80"/>
                  <a:pt x="854" y="80"/>
                  <a:pt x="853" y="80"/>
                </a:cubicBezTo>
                <a:cubicBezTo>
                  <a:pt x="850" y="80"/>
                  <a:pt x="848" y="82"/>
                  <a:pt x="846" y="82"/>
                </a:cubicBezTo>
                <a:cubicBezTo>
                  <a:pt x="845" y="87"/>
                  <a:pt x="847" y="89"/>
                  <a:pt x="845" y="93"/>
                </a:cubicBezTo>
                <a:cubicBezTo>
                  <a:pt x="850" y="94"/>
                  <a:pt x="849" y="101"/>
                  <a:pt x="852" y="103"/>
                </a:cubicBezTo>
                <a:cubicBezTo>
                  <a:pt x="852" y="103"/>
                  <a:pt x="853" y="103"/>
                  <a:pt x="853" y="103"/>
                </a:cubicBezTo>
                <a:cubicBezTo>
                  <a:pt x="854" y="105"/>
                  <a:pt x="855" y="106"/>
                  <a:pt x="857" y="107"/>
                </a:cubicBezTo>
                <a:cubicBezTo>
                  <a:pt x="858" y="108"/>
                  <a:pt x="859" y="109"/>
                  <a:pt x="861" y="108"/>
                </a:cubicBezTo>
                <a:cubicBezTo>
                  <a:pt x="866" y="109"/>
                  <a:pt x="863" y="115"/>
                  <a:pt x="867" y="118"/>
                </a:cubicBezTo>
                <a:cubicBezTo>
                  <a:pt x="859" y="117"/>
                  <a:pt x="853" y="119"/>
                  <a:pt x="851" y="124"/>
                </a:cubicBezTo>
                <a:cubicBezTo>
                  <a:pt x="859" y="128"/>
                  <a:pt x="857" y="137"/>
                  <a:pt x="859" y="143"/>
                </a:cubicBezTo>
                <a:cubicBezTo>
                  <a:pt x="857" y="143"/>
                  <a:pt x="855" y="143"/>
                  <a:pt x="854" y="143"/>
                </a:cubicBezTo>
                <a:cubicBezTo>
                  <a:pt x="853" y="143"/>
                  <a:pt x="853" y="143"/>
                  <a:pt x="853" y="143"/>
                </a:cubicBezTo>
                <a:cubicBezTo>
                  <a:pt x="852" y="141"/>
                  <a:pt x="852" y="143"/>
                  <a:pt x="850" y="143"/>
                </a:cubicBezTo>
                <a:cubicBezTo>
                  <a:pt x="842" y="141"/>
                  <a:pt x="838" y="151"/>
                  <a:pt x="841" y="160"/>
                </a:cubicBezTo>
                <a:cubicBezTo>
                  <a:pt x="831" y="164"/>
                  <a:pt x="816" y="164"/>
                  <a:pt x="806" y="169"/>
                </a:cubicBezTo>
                <a:cubicBezTo>
                  <a:pt x="805" y="173"/>
                  <a:pt x="807" y="175"/>
                  <a:pt x="807" y="179"/>
                </a:cubicBezTo>
                <a:cubicBezTo>
                  <a:pt x="794" y="182"/>
                  <a:pt x="782" y="178"/>
                  <a:pt x="767" y="179"/>
                </a:cubicBezTo>
                <a:cubicBezTo>
                  <a:pt x="764" y="177"/>
                  <a:pt x="762" y="180"/>
                  <a:pt x="757" y="179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0"/>
                  <a:pt x="756" y="180"/>
                  <a:pt x="756" y="180"/>
                </a:cubicBezTo>
                <a:cubicBezTo>
                  <a:pt x="753" y="184"/>
                  <a:pt x="746" y="183"/>
                  <a:pt x="740" y="183"/>
                </a:cubicBezTo>
                <a:cubicBezTo>
                  <a:pt x="736" y="183"/>
                  <a:pt x="732" y="183"/>
                  <a:pt x="728" y="183"/>
                </a:cubicBezTo>
                <a:cubicBezTo>
                  <a:pt x="725" y="181"/>
                  <a:pt x="725" y="181"/>
                  <a:pt x="724" y="183"/>
                </a:cubicBezTo>
                <a:cubicBezTo>
                  <a:pt x="723" y="183"/>
                  <a:pt x="723" y="182"/>
                  <a:pt x="723" y="180"/>
                </a:cubicBezTo>
                <a:cubicBezTo>
                  <a:pt x="721" y="181"/>
                  <a:pt x="720" y="180"/>
                  <a:pt x="718" y="179"/>
                </a:cubicBezTo>
                <a:cubicBezTo>
                  <a:pt x="713" y="186"/>
                  <a:pt x="711" y="185"/>
                  <a:pt x="700" y="184"/>
                </a:cubicBezTo>
                <a:cubicBezTo>
                  <a:pt x="691" y="191"/>
                  <a:pt x="686" y="183"/>
                  <a:pt x="675" y="184"/>
                </a:cubicBezTo>
                <a:cubicBezTo>
                  <a:pt x="675" y="185"/>
                  <a:pt x="676" y="186"/>
                  <a:pt x="676" y="187"/>
                </a:cubicBezTo>
                <a:cubicBezTo>
                  <a:pt x="674" y="186"/>
                  <a:pt x="674" y="189"/>
                  <a:pt x="672" y="189"/>
                </a:cubicBezTo>
                <a:cubicBezTo>
                  <a:pt x="672" y="188"/>
                  <a:pt x="670" y="187"/>
                  <a:pt x="669" y="187"/>
                </a:cubicBezTo>
                <a:cubicBezTo>
                  <a:pt x="668" y="188"/>
                  <a:pt x="667" y="189"/>
                  <a:pt x="667" y="190"/>
                </a:cubicBezTo>
                <a:cubicBezTo>
                  <a:pt x="664" y="187"/>
                  <a:pt x="663" y="190"/>
                  <a:pt x="657" y="190"/>
                </a:cubicBezTo>
                <a:cubicBezTo>
                  <a:pt x="657" y="189"/>
                  <a:pt x="658" y="188"/>
                  <a:pt x="657" y="188"/>
                </a:cubicBezTo>
                <a:cubicBezTo>
                  <a:pt x="657" y="190"/>
                  <a:pt x="655" y="187"/>
                  <a:pt x="653" y="188"/>
                </a:cubicBezTo>
                <a:cubicBezTo>
                  <a:pt x="641" y="194"/>
                  <a:pt x="620" y="190"/>
                  <a:pt x="606" y="194"/>
                </a:cubicBezTo>
                <a:cubicBezTo>
                  <a:pt x="605" y="189"/>
                  <a:pt x="603" y="196"/>
                  <a:pt x="601" y="192"/>
                </a:cubicBezTo>
                <a:cubicBezTo>
                  <a:pt x="570" y="197"/>
                  <a:pt x="527" y="198"/>
                  <a:pt x="499" y="199"/>
                </a:cubicBezTo>
                <a:cubicBezTo>
                  <a:pt x="498" y="199"/>
                  <a:pt x="498" y="199"/>
                  <a:pt x="498" y="199"/>
                </a:cubicBezTo>
                <a:cubicBezTo>
                  <a:pt x="489" y="200"/>
                  <a:pt x="480" y="199"/>
                  <a:pt x="475" y="200"/>
                </a:cubicBezTo>
                <a:cubicBezTo>
                  <a:pt x="474" y="200"/>
                  <a:pt x="474" y="200"/>
                  <a:pt x="474" y="200"/>
                </a:cubicBezTo>
                <a:cubicBezTo>
                  <a:pt x="392" y="205"/>
                  <a:pt x="314" y="210"/>
                  <a:pt x="226" y="205"/>
                </a:cubicBezTo>
                <a:cubicBezTo>
                  <a:pt x="225" y="205"/>
                  <a:pt x="225" y="204"/>
                  <a:pt x="223" y="204"/>
                </a:cubicBezTo>
                <a:cubicBezTo>
                  <a:pt x="217" y="204"/>
                  <a:pt x="210" y="204"/>
                  <a:pt x="204" y="204"/>
                </a:cubicBezTo>
                <a:cubicBezTo>
                  <a:pt x="204" y="204"/>
                  <a:pt x="203" y="204"/>
                  <a:pt x="203" y="204"/>
                </a:cubicBezTo>
                <a:cubicBezTo>
                  <a:pt x="172" y="201"/>
                  <a:pt x="127" y="202"/>
                  <a:pt x="89" y="201"/>
                </a:cubicBezTo>
                <a:cubicBezTo>
                  <a:pt x="79" y="201"/>
                  <a:pt x="68" y="200"/>
                  <a:pt x="61" y="194"/>
                </a:cubicBezTo>
                <a:cubicBezTo>
                  <a:pt x="62" y="192"/>
                  <a:pt x="62" y="189"/>
                  <a:pt x="65" y="189"/>
                </a:cubicBezTo>
                <a:cubicBezTo>
                  <a:pt x="65" y="188"/>
                  <a:pt x="65" y="186"/>
                  <a:pt x="65" y="185"/>
                </a:cubicBezTo>
                <a:cubicBezTo>
                  <a:pt x="61" y="184"/>
                  <a:pt x="59" y="181"/>
                  <a:pt x="58" y="181"/>
                </a:cubicBezTo>
                <a:cubicBezTo>
                  <a:pt x="56" y="167"/>
                  <a:pt x="60" y="159"/>
                  <a:pt x="67" y="150"/>
                </a:cubicBezTo>
                <a:cubicBezTo>
                  <a:pt x="52" y="145"/>
                  <a:pt x="30" y="147"/>
                  <a:pt x="25" y="129"/>
                </a:cubicBezTo>
                <a:cubicBezTo>
                  <a:pt x="27" y="129"/>
                  <a:pt x="27" y="128"/>
                  <a:pt x="29" y="128"/>
                </a:cubicBezTo>
                <a:cubicBezTo>
                  <a:pt x="27" y="123"/>
                  <a:pt x="20" y="122"/>
                  <a:pt x="20" y="114"/>
                </a:cubicBezTo>
                <a:cubicBezTo>
                  <a:pt x="25" y="115"/>
                  <a:pt x="27" y="113"/>
                  <a:pt x="26" y="107"/>
                </a:cubicBezTo>
                <a:cubicBezTo>
                  <a:pt x="18" y="103"/>
                  <a:pt x="5" y="104"/>
                  <a:pt x="0" y="97"/>
                </a:cubicBezTo>
                <a:cubicBezTo>
                  <a:pt x="0" y="83"/>
                  <a:pt x="3" y="66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7" y="51"/>
                  <a:pt x="18" y="44"/>
                  <a:pt x="16" y="37"/>
                </a:cubicBezTo>
                <a:cubicBezTo>
                  <a:pt x="18" y="32"/>
                  <a:pt x="25" y="30"/>
                  <a:pt x="24" y="22"/>
                </a:cubicBezTo>
                <a:cubicBezTo>
                  <a:pt x="27" y="22"/>
                  <a:pt x="27" y="20"/>
                  <a:pt x="30" y="21"/>
                </a:cubicBezTo>
                <a:cubicBezTo>
                  <a:pt x="31" y="21"/>
                  <a:pt x="31" y="21"/>
                  <a:pt x="32" y="21"/>
                </a:cubicBezTo>
                <a:cubicBezTo>
                  <a:pt x="53" y="19"/>
                  <a:pt x="67" y="21"/>
                  <a:pt x="85" y="18"/>
                </a:cubicBezTo>
                <a:cubicBezTo>
                  <a:pt x="85" y="15"/>
                  <a:pt x="83" y="15"/>
                  <a:pt x="84" y="11"/>
                </a:cubicBezTo>
                <a:cubicBezTo>
                  <a:pt x="86" y="9"/>
                  <a:pt x="86" y="10"/>
                  <a:pt x="90" y="10"/>
                </a:cubicBezTo>
                <a:cubicBezTo>
                  <a:pt x="90" y="9"/>
                  <a:pt x="91" y="8"/>
                  <a:pt x="92" y="7"/>
                </a:cubicBezTo>
                <a:cubicBezTo>
                  <a:pt x="103" y="4"/>
                  <a:pt x="122" y="7"/>
                  <a:pt x="137" y="6"/>
                </a:cubicBezTo>
                <a:cubicBezTo>
                  <a:pt x="180" y="6"/>
                  <a:pt x="231" y="7"/>
                  <a:pt x="276" y="4"/>
                </a:cubicBezTo>
                <a:cubicBezTo>
                  <a:pt x="281" y="6"/>
                  <a:pt x="286" y="4"/>
                  <a:pt x="290" y="4"/>
                </a:cubicBezTo>
                <a:cubicBezTo>
                  <a:pt x="295" y="4"/>
                  <a:pt x="301" y="4"/>
                  <a:pt x="306" y="4"/>
                </a:cubicBezTo>
                <a:cubicBezTo>
                  <a:pt x="306" y="4"/>
                  <a:pt x="306" y="4"/>
                  <a:pt x="307" y="4"/>
                </a:cubicBezTo>
                <a:cubicBezTo>
                  <a:pt x="344" y="2"/>
                  <a:pt x="386" y="2"/>
                  <a:pt x="415" y="1"/>
                </a:cubicBezTo>
                <a:cubicBezTo>
                  <a:pt x="415" y="1"/>
                  <a:pt x="416" y="1"/>
                  <a:pt x="416" y="1"/>
                </a:cubicBezTo>
                <a:cubicBezTo>
                  <a:pt x="420" y="0"/>
                  <a:pt x="421" y="2"/>
                  <a:pt x="423" y="1"/>
                </a:cubicBezTo>
                <a:cubicBezTo>
                  <a:pt x="424" y="1"/>
                  <a:pt x="424" y="2"/>
                  <a:pt x="425" y="1"/>
                </a:cubicBezTo>
                <a:cubicBezTo>
                  <a:pt x="427" y="1"/>
                  <a:pt x="430" y="1"/>
                  <a:pt x="432" y="1"/>
                </a:cubicBezTo>
                <a:cubicBezTo>
                  <a:pt x="433" y="1"/>
                  <a:pt x="434" y="1"/>
                  <a:pt x="435" y="1"/>
                </a:cubicBezTo>
                <a:cubicBezTo>
                  <a:pt x="441" y="1"/>
                  <a:pt x="447" y="1"/>
                  <a:pt x="453" y="1"/>
                </a:cubicBezTo>
                <a:cubicBezTo>
                  <a:pt x="453" y="0"/>
                  <a:pt x="453" y="0"/>
                  <a:pt x="453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48A8FBD2-4618-46C9-F96E-534138806ED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5815538" y="5102651"/>
            <a:ext cx="415925" cy="303212"/>
          </a:xfrm>
          <a:custGeom>
            <a:avLst/>
            <a:gdLst>
              <a:gd name="T0" fmla="*/ 3 w 48"/>
              <a:gd name="T1" fmla="*/ 22 h 35"/>
              <a:gd name="T2" fmla="*/ 32 w 48"/>
              <a:gd name="T3" fmla="*/ 24 h 35"/>
              <a:gd name="T4" fmla="*/ 29 w 48"/>
              <a:gd name="T5" fmla="*/ 25 h 35"/>
              <a:gd name="T6" fmla="*/ 22 w 48"/>
              <a:gd name="T7" fmla="*/ 31 h 35"/>
              <a:gd name="T8" fmla="*/ 23 w 48"/>
              <a:gd name="T9" fmla="*/ 33 h 35"/>
              <a:gd name="T10" fmla="*/ 31 w 48"/>
              <a:gd name="T11" fmla="*/ 28 h 35"/>
              <a:gd name="T12" fmla="*/ 39 w 48"/>
              <a:gd name="T13" fmla="*/ 25 h 35"/>
              <a:gd name="T14" fmla="*/ 44 w 48"/>
              <a:gd name="T15" fmla="*/ 23 h 35"/>
              <a:gd name="T16" fmla="*/ 46 w 48"/>
              <a:gd name="T17" fmla="*/ 22 h 35"/>
              <a:gd name="T18" fmla="*/ 47 w 48"/>
              <a:gd name="T19" fmla="*/ 22 h 35"/>
              <a:gd name="T20" fmla="*/ 47 w 48"/>
              <a:gd name="T21" fmla="*/ 22 h 35"/>
              <a:gd name="T22" fmla="*/ 47 w 48"/>
              <a:gd name="T23" fmla="*/ 18 h 35"/>
              <a:gd name="T24" fmla="*/ 46 w 48"/>
              <a:gd name="T25" fmla="*/ 17 h 35"/>
              <a:gd name="T26" fmla="*/ 20 w 48"/>
              <a:gd name="T27" fmla="*/ 1 h 35"/>
              <a:gd name="T28" fmla="*/ 17 w 48"/>
              <a:gd name="T29" fmla="*/ 4 h 35"/>
              <a:gd name="T30" fmla="*/ 40 w 48"/>
              <a:gd name="T31" fmla="*/ 19 h 35"/>
              <a:gd name="T32" fmla="*/ 38 w 48"/>
              <a:gd name="T33" fmla="*/ 20 h 35"/>
              <a:gd name="T34" fmla="*/ 3 w 48"/>
              <a:gd name="T35" fmla="*/ 17 h 35"/>
              <a:gd name="T36" fmla="*/ 3 w 48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35">
                <a:moveTo>
                  <a:pt x="3" y="22"/>
                </a:moveTo>
                <a:cubicBezTo>
                  <a:pt x="5" y="22"/>
                  <a:pt x="21" y="23"/>
                  <a:pt x="32" y="24"/>
                </a:cubicBezTo>
                <a:cubicBezTo>
                  <a:pt x="31" y="24"/>
                  <a:pt x="30" y="25"/>
                  <a:pt x="29" y="25"/>
                </a:cubicBezTo>
                <a:cubicBezTo>
                  <a:pt x="24" y="28"/>
                  <a:pt x="22" y="31"/>
                  <a:pt x="22" y="31"/>
                </a:cubicBezTo>
                <a:cubicBezTo>
                  <a:pt x="21" y="34"/>
                  <a:pt x="21" y="35"/>
                  <a:pt x="23" y="33"/>
                </a:cubicBezTo>
                <a:cubicBezTo>
                  <a:pt x="23" y="33"/>
                  <a:pt x="26" y="31"/>
                  <a:pt x="31" y="28"/>
                </a:cubicBezTo>
                <a:cubicBezTo>
                  <a:pt x="33" y="27"/>
                  <a:pt x="36" y="26"/>
                  <a:pt x="39" y="25"/>
                </a:cubicBezTo>
                <a:cubicBezTo>
                  <a:pt x="40" y="24"/>
                  <a:pt x="42" y="24"/>
                  <a:pt x="44" y="23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0"/>
                  <a:pt x="48" y="19"/>
                  <a:pt x="47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33" y="10"/>
                  <a:pt x="21" y="1"/>
                  <a:pt x="20" y="1"/>
                </a:cubicBezTo>
                <a:cubicBezTo>
                  <a:pt x="18" y="0"/>
                  <a:pt x="13" y="1"/>
                  <a:pt x="17" y="4"/>
                </a:cubicBezTo>
                <a:cubicBezTo>
                  <a:pt x="18" y="6"/>
                  <a:pt x="28" y="14"/>
                  <a:pt x="40" y="19"/>
                </a:cubicBezTo>
                <a:cubicBezTo>
                  <a:pt x="39" y="20"/>
                  <a:pt x="39" y="20"/>
                  <a:pt x="38" y="20"/>
                </a:cubicBezTo>
                <a:cubicBezTo>
                  <a:pt x="28" y="19"/>
                  <a:pt x="4" y="16"/>
                  <a:pt x="3" y="17"/>
                </a:cubicBezTo>
                <a:cubicBezTo>
                  <a:pt x="2" y="18"/>
                  <a:pt x="0" y="21"/>
                  <a:pt x="3" y="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16AE871E-40A4-FE67-DA4D-F6CFD0EE41C5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5104338" y="4311976"/>
            <a:ext cx="1127125" cy="303212"/>
          </a:xfrm>
          <a:custGeom>
            <a:avLst/>
            <a:gdLst>
              <a:gd name="T0" fmla="*/ 127 w 130"/>
              <a:gd name="T1" fmla="*/ 17 h 35"/>
              <a:gd name="T2" fmla="*/ 103 w 130"/>
              <a:gd name="T3" fmla="*/ 1 h 35"/>
              <a:gd name="T4" fmla="*/ 100 w 130"/>
              <a:gd name="T5" fmla="*/ 4 h 35"/>
              <a:gd name="T6" fmla="*/ 122 w 130"/>
              <a:gd name="T7" fmla="*/ 20 h 35"/>
              <a:gd name="T8" fmla="*/ 119 w 130"/>
              <a:gd name="T9" fmla="*/ 21 h 35"/>
              <a:gd name="T10" fmla="*/ 10 w 130"/>
              <a:gd name="T11" fmla="*/ 18 h 35"/>
              <a:gd name="T12" fmla="*/ 10 w 130"/>
              <a:gd name="T13" fmla="*/ 23 h 35"/>
              <a:gd name="T14" fmla="*/ 114 w 130"/>
              <a:gd name="T15" fmla="*/ 24 h 35"/>
              <a:gd name="T16" fmla="*/ 111 w 130"/>
              <a:gd name="T17" fmla="*/ 25 h 35"/>
              <a:gd name="T18" fmla="*/ 104 w 130"/>
              <a:gd name="T19" fmla="*/ 31 h 35"/>
              <a:gd name="T20" fmla="*/ 106 w 130"/>
              <a:gd name="T21" fmla="*/ 33 h 35"/>
              <a:gd name="T22" fmla="*/ 113 w 130"/>
              <a:gd name="T23" fmla="*/ 28 h 35"/>
              <a:gd name="T24" fmla="*/ 121 w 130"/>
              <a:gd name="T25" fmla="*/ 25 h 35"/>
              <a:gd name="T26" fmla="*/ 126 w 130"/>
              <a:gd name="T27" fmla="*/ 23 h 35"/>
              <a:gd name="T28" fmla="*/ 129 w 130"/>
              <a:gd name="T29" fmla="*/ 22 h 35"/>
              <a:gd name="T30" fmla="*/ 129 w 130"/>
              <a:gd name="T31" fmla="*/ 22 h 35"/>
              <a:gd name="T32" fmla="*/ 129 w 130"/>
              <a:gd name="T33" fmla="*/ 18 h 35"/>
              <a:gd name="T34" fmla="*/ 127 w 130"/>
              <a:gd name="T35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35">
                <a:moveTo>
                  <a:pt x="127" y="17"/>
                </a:moveTo>
                <a:cubicBezTo>
                  <a:pt x="115" y="10"/>
                  <a:pt x="104" y="1"/>
                  <a:pt x="103" y="1"/>
                </a:cubicBezTo>
                <a:cubicBezTo>
                  <a:pt x="101" y="0"/>
                  <a:pt x="96" y="1"/>
                  <a:pt x="100" y="4"/>
                </a:cubicBezTo>
                <a:cubicBezTo>
                  <a:pt x="101" y="6"/>
                  <a:pt x="111" y="14"/>
                  <a:pt x="122" y="20"/>
                </a:cubicBezTo>
                <a:cubicBezTo>
                  <a:pt x="121" y="20"/>
                  <a:pt x="120" y="20"/>
                  <a:pt x="119" y="21"/>
                </a:cubicBezTo>
                <a:cubicBezTo>
                  <a:pt x="103" y="19"/>
                  <a:pt x="14" y="17"/>
                  <a:pt x="10" y="18"/>
                </a:cubicBezTo>
                <a:cubicBezTo>
                  <a:pt x="6" y="20"/>
                  <a:pt x="0" y="23"/>
                  <a:pt x="10" y="23"/>
                </a:cubicBezTo>
                <a:cubicBezTo>
                  <a:pt x="18" y="24"/>
                  <a:pt x="90" y="24"/>
                  <a:pt x="114" y="24"/>
                </a:cubicBezTo>
                <a:cubicBezTo>
                  <a:pt x="113" y="24"/>
                  <a:pt x="112" y="25"/>
                  <a:pt x="111" y="25"/>
                </a:cubicBezTo>
                <a:cubicBezTo>
                  <a:pt x="107" y="28"/>
                  <a:pt x="104" y="31"/>
                  <a:pt x="104" y="31"/>
                </a:cubicBezTo>
                <a:cubicBezTo>
                  <a:pt x="104" y="34"/>
                  <a:pt x="104" y="35"/>
                  <a:pt x="106" y="33"/>
                </a:cubicBezTo>
                <a:cubicBezTo>
                  <a:pt x="106" y="33"/>
                  <a:pt x="109" y="31"/>
                  <a:pt x="113" y="28"/>
                </a:cubicBezTo>
                <a:cubicBezTo>
                  <a:pt x="115" y="27"/>
                  <a:pt x="118" y="26"/>
                  <a:pt x="121" y="25"/>
                </a:cubicBezTo>
                <a:cubicBezTo>
                  <a:pt x="122" y="24"/>
                  <a:pt x="124" y="23"/>
                  <a:pt x="126" y="23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0"/>
                  <a:pt x="130" y="19"/>
                  <a:pt x="129" y="18"/>
                </a:cubicBezTo>
                <a:cubicBezTo>
                  <a:pt x="129" y="18"/>
                  <a:pt x="128" y="17"/>
                  <a:pt x="127" y="1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8D7D8CAF-33B1-32A8-1168-A3229E3CBEBC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5296529" y="3326964"/>
            <a:ext cx="884238" cy="311150"/>
          </a:xfrm>
          <a:custGeom>
            <a:avLst/>
            <a:gdLst>
              <a:gd name="T0" fmla="*/ 101 w 102"/>
              <a:gd name="T1" fmla="*/ 26 h 36"/>
              <a:gd name="T2" fmla="*/ 100 w 102"/>
              <a:gd name="T3" fmla="*/ 25 h 36"/>
              <a:gd name="T4" fmla="*/ 80 w 102"/>
              <a:gd name="T5" fmla="*/ 2 h 36"/>
              <a:gd name="T6" fmla="*/ 76 w 102"/>
              <a:gd name="T7" fmla="*/ 5 h 36"/>
              <a:gd name="T8" fmla="*/ 94 w 102"/>
              <a:gd name="T9" fmla="*/ 26 h 36"/>
              <a:gd name="T10" fmla="*/ 93 w 102"/>
              <a:gd name="T11" fmla="*/ 26 h 36"/>
              <a:gd name="T12" fmla="*/ 52 w 102"/>
              <a:gd name="T13" fmla="*/ 17 h 36"/>
              <a:gd name="T14" fmla="*/ 6 w 102"/>
              <a:gd name="T15" fmla="*/ 22 h 36"/>
              <a:gd name="T16" fmla="*/ 7 w 102"/>
              <a:gd name="T17" fmla="*/ 27 h 36"/>
              <a:gd name="T18" fmla="*/ 53 w 102"/>
              <a:gd name="T19" fmla="*/ 22 h 36"/>
              <a:gd name="T20" fmla="*/ 86 w 102"/>
              <a:gd name="T21" fmla="*/ 27 h 36"/>
              <a:gd name="T22" fmla="*/ 82 w 102"/>
              <a:gd name="T23" fmla="*/ 28 h 36"/>
              <a:gd name="T24" fmla="*/ 73 w 102"/>
              <a:gd name="T25" fmla="*/ 32 h 36"/>
              <a:gd name="T26" fmla="*/ 74 w 102"/>
              <a:gd name="T27" fmla="*/ 35 h 36"/>
              <a:gd name="T28" fmla="*/ 82 w 102"/>
              <a:gd name="T29" fmla="*/ 32 h 36"/>
              <a:gd name="T30" fmla="*/ 91 w 102"/>
              <a:gd name="T31" fmla="*/ 30 h 36"/>
              <a:gd name="T32" fmla="*/ 97 w 102"/>
              <a:gd name="T33" fmla="*/ 30 h 36"/>
              <a:gd name="T34" fmla="*/ 100 w 102"/>
              <a:gd name="T35" fmla="*/ 30 h 36"/>
              <a:gd name="T36" fmla="*/ 100 w 102"/>
              <a:gd name="T37" fmla="*/ 30 h 36"/>
              <a:gd name="T38" fmla="*/ 101 w 102"/>
              <a:gd name="T3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36">
                <a:moveTo>
                  <a:pt x="101" y="26"/>
                </a:moveTo>
                <a:cubicBezTo>
                  <a:pt x="100" y="25"/>
                  <a:pt x="100" y="25"/>
                  <a:pt x="100" y="25"/>
                </a:cubicBezTo>
                <a:cubicBezTo>
                  <a:pt x="89" y="15"/>
                  <a:pt x="81" y="3"/>
                  <a:pt x="80" y="2"/>
                </a:cubicBezTo>
                <a:cubicBezTo>
                  <a:pt x="78" y="1"/>
                  <a:pt x="73" y="0"/>
                  <a:pt x="76" y="5"/>
                </a:cubicBezTo>
                <a:cubicBezTo>
                  <a:pt x="77" y="7"/>
                  <a:pt x="84" y="17"/>
                  <a:pt x="94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87" y="24"/>
                  <a:pt x="71" y="18"/>
                  <a:pt x="52" y="17"/>
                </a:cubicBezTo>
                <a:cubicBezTo>
                  <a:pt x="30" y="16"/>
                  <a:pt x="7" y="21"/>
                  <a:pt x="6" y="22"/>
                </a:cubicBezTo>
                <a:cubicBezTo>
                  <a:pt x="3" y="25"/>
                  <a:pt x="0" y="29"/>
                  <a:pt x="7" y="27"/>
                </a:cubicBezTo>
                <a:cubicBezTo>
                  <a:pt x="11" y="26"/>
                  <a:pt x="32" y="21"/>
                  <a:pt x="53" y="22"/>
                </a:cubicBezTo>
                <a:cubicBezTo>
                  <a:pt x="66" y="23"/>
                  <a:pt x="78" y="25"/>
                  <a:pt x="86" y="27"/>
                </a:cubicBezTo>
                <a:cubicBezTo>
                  <a:pt x="85" y="27"/>
                  <a:pt x="83" y="28"/>
                  <a:pt x="82" y="28"/>
                </a:cubicBezTo>
                <a:cubicBezTo>
                  <a:pt x="76" y="30"/>
                  <a:pt x="73" y="32"/>
                  <a:pt x="73" y="32"/>
                </a:cubicBezTo>
                <a:cubicBezTo>
                  <a:pt x="72" y="34"/>
                  <a:pt x="71" y="36"/>
                  <a:pt x="74" y="35"/>
                </a:cubicBezTo>
                <a:cubicBezTo>
                  <a:pt x="74" y="35"/>
                  <a:pt x="77" y="33"/>
                  <a:pt x="82" y="32"/>
                </a:cubicBezTo>
                <a:cubicBezTo>
                  <a:pt x="85" y="31"/>
                  <a:pt x="88" y="31"/>
                  <a:pt x="91" y="30"/>
                </a:cubicBezTo>
                <a:cubicBezTo>
                  <a:pt x="93" y="30"/>
                  <a:pt x="95" y="30"/>
                  <a:pt x="97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29"/>
                  <a:pt x="102" y="27"/>
                  <a:pt x="101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Freeform 9">
            <a:extLst>
              <a:ext uri="{FF2B5EF4-FFF2-40B4-BE49-F238E27FC236}">
                <a16:creationId xmlns:a16="http://schemas.microsoft.com/office/drawing/2014/main" id="{8896BA1C-C7A9-5011-4FDC-CEF324B13686}"/>
              </a:ext>
            </a:extLst>
          </p:cNvPr>
          <p:cNvSpPr>
            <a:spLocks/>
          </p:cNvSpPr>
          <p:nvPr/>
        </p:nvSpPr>
        <p:spPr bwMode="auto">
          <a:xfrm>
            <a:off x="6541216" y="1833537"/>
            <a:ext cx="1945409" cy="394656"/>
          </a:xfrm>
          <a:custGeom>
            <a:avLst/>
            <a:gdLst>
              <a:gd name="T0" fmla="*/ 454 w 868"/>
              <a:gd name="T1" fmla="*/ 0 h 210"/>
              <a:gd name="T2" fmla="*/ 587 w 868"/>
              <a:gd name="T3" fmla="*/ 3 h 210"/>
              <a:gd name="T4" fmla="*/ 624 w 868"/>
              <a:gd name="T5" fmla="*/ 4 h 210"/>
              <a:gd name="T6" fmla="*/ 660 w 868"/>
              <a:gd name="T7" fmla="*/ 6 h 210"/>
              <a:gd name="T8" fmla="*/ 655 w 868"/>
              <a:gd name="T9" fmla="*/ 11 h 210"/>
              <a:gd name="T10" fmla="*/ 764 w 868"/>
              <a:gd name="T11" fmla="*/ 18 h 210"/>
              <a:gd name="T12" fmla="*/ 789 w 868"/>
              <a:gd name="T13" fmla="*/ 19 h 210"/>
              <a:gd name="T14" fmla="*/ 828 w 868"/>
              <a:gd name="T15" fmla="*/ 20 h 210"/>
              <a:gd name="T16" fmla="*/ 842 w 868"/>
              <a:gd name="T17" fmla="*/ 30 h 210"/>
              <a:gd name="T18" fmla="*/ 868 w 868"/>
              <a:gd name="T19" fmla="*/ 51 h 210"/>
              <a:gd name="T20" fmla="*/ 856 w 868"/>
              <a:gd name="T21" fmla="*/ 60 h 210"/>
              <a:gd name="T22" fmla="*/ 858 w 868"/>
              <a:gd name="T23" fmla="*/ 80 h 210"/>
              <a:gd name="T24" fmla="*/ 846 w 868"/>
              <a:gd name="T25" fmla="*/ 82 h 210"/>
              <a:gd name="T26" fmla="*/ 852 w 868"/>
              <a:gd name="T27" fmla="*/ 103 h 210"/>
              <a:gd name="T28" fmla="*/ 857 w 868"/>
              <a:gd name="T29" fmla="*/ 107 h 210"/>
              <a:gd name="T30" fmla="*/ 867 w 868"/>
              <a:gd name="T31" fmla="*/ 118 h 210"/>
              <a:gd name="T32" fmla="*/ 859 w 868"/>
              <a:gd name="T33" fmla="*/ 143 h 210"/>
              <a:gd name="T34" fmla="*/ 853 w 868"/>
              <a:gd name="T35" fmla="*/ 143 h 210"/>
              <a:gd name="T36" fmla="*/ 841 w 868"/>
              <a:gd name="T37" fmla="*/ 160 h 210"/>
              <a:gd name="T38" fmla="*/ 807 w 868"/>
              <a:gd name="T39" fmla="*/ 179 h 210"/>
              <a:gd name="T40" fmla="*/ 757 w 868"/>
              <a:gd name="T41" fmla="*/ 179 h 210"/>
              <a:gd name="T42" fmla="*/ 756 w 868"/>
              <a:gd name="T43" fmla="*/ 180 h 210"/>
              <a:gd name="T44" fmla="*/ 728 w 868"/>
              <a:gd name="T45" fmla="*/ 183 h 210"/>
              <a:gd name="T46" fmla="*/ 723 w 868"/>
              <a:gd name="T47" fmla="*/ 180 h 210"/>
              <a:gd name="T48" fmla="*/ 700 w 868"/>
              <a:gd name="T49" fmla="*/ 184 h 210"/>
              <a:gd name="T50" fmla="*/ 676 w 868"/>
              <a:gd name="T51" fmla="*/ 187 h 210"/>
              <a:gd name="T52" fmla="*/ 669 w 868"/>
              <a:gd name="T53" fmla="*/ 187 h 210"/>
              <a:gd name="T54" fmla="*/ 657 w 868"/>
              <a:gd name="T55" fmla="*/ 190 h 210"/>
              <a:gd name="T56" fmla="*/ 653 w 868"/>
              <a:gd name="T57" fmla="*/ 188 h 210"/>
              <a:gd name="T58" fmla="*/ 601 w 868"/>
              <a:gd name="T59" fmla="*/ 192 h 210"/>
              <a:gd name="T60" fmla="*/ 498 w 868"/>
              <a:gd name="T61" fmla="*/ 199 h 210"/>
              <a:gd name="T62" fmla="*/ 474 w 868"/>
              <a:gd name="T63" fmla="*/ 200 h 210"/>
              <a:gd name="T64" fmla="*/ 223 w 868"/>
              <a:gd name="T65" fmla="*/ 204 h 210"/>
              <a:gd name="T66" fmla="*/ 203 w 868"/>
              <a:gd name="T67" fmla="*/ 204 h 210"/>
              <a:gd name="T68" fmla="*/ 61 w 868"/>
              <a:gd name="T69" fmla="*/ 194 h 210"/>
              <a:gd name="T70" fmla="*/ 65 w 868"/>
              <a:gd name="T71" fmla="*/ 185 h 210"/>
              <a:gd name="T72" fmla="*/ 67 w 868"/>
              <a:gd name="T73" fmla="*/ 150 h 210"/>
              <a:gd name="T74" fmla="*/ 29 w 868"/>
              <a:gd name="T75" fmla="*/ 128 h 210"/>
              <a:gd name="T76" fmla="*/ 26 w 868"/>
              <a:gd name="T77" fmla="*/ 107 h 210"/>
              <a:gd name="T78" fmla="*/ 14 w 868"/>
              <a:gd name="T79" fmla="*/ 56 h 210"/>
              <a:gd name="T80" fmla="*/ 16 w 868"/>
              <a:gd name="T81" fmla="*/ 37 h 210"/>
              <a:gd name="T82" fmla="*/ 30 w 868"/>
              <a:gd name="T83" fmla="*/ 21 h 210"/>
              <a:gd name="T84" fmla="*/ 85 w 868"/>
              <a:gd name="T85" fmla="*/ 18 h 210"/>
              <a:gd name="T86" fmla="*/ 90 w 868"/>
              <a:gd name="T87" fmla="*/ 10 h 210"/>
              <a:gd name="T88" fmla="*/ 137 w 868"/>
              <a:gd name="T89" fmla="*/ 6 h 210"/>
              <a:gd name="T90" fmla="*/ 290 w 868"/>
              <a:gd name="T91" fmla="*/ 4 h 210"/>
              <a:gd name="T92" fmla="*/ 307 w 868"/>
              <a:gd name="T93" fmla="*/ 4 h 210"/>
              <a:gd name="T94" fmla="*/ 416 w 868"/>
              <a:gd name="T95" fmla="*/ 1 h 210"/>
              <a:gd name="T96" fmla="*/ 425 w 868"/>
              <a:gd name="T97" fmla="*/ 1 h 210"/>
              <a:gd name="T98" fmla="*/ 435 w 868"/>
              <a:gd name="T99" fmla="*/ 1 h 210"/>
              <a:gd name="T100" fmla="*/ 453 w 868"/>
              <a:gd name="T10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8" h="210">
                <a:moveTo>
                  <a:pt x="453" y="0"/>
                </a:moveTo>
                <a:cubicBezTo>
                  <a:pt x="454" y="0"/>
                  <a:pt x="454" y="0"/>
                  <a:pt x="454" y="0"/>
                </a:cubicBezTo>
                <a:cubicBezTo>
                  <a:pt x="496" y="0"/>
                  <a:pt x="551" y="1"/>
                  <a:pt x="584" y="2"/>
                </a:cubicBezTo>
                <a:cubicBezTo>
                  <a:pt x="585" y="2"/>
                  <a:pt x="586" y="2"/>
                  <a:pt x="587" y="3"/>
                </a:cubicBezTo>
                <a:cubicBezTo>
                  <a:pt x="601" y="2"/>
                  <a:pt x="607" y="4"/>
                  <a:pt x="623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641" y="6"/>
                  <a:pt x="648" y="2"/>
                  <a:pt x="663" y="5"/>
                </a:cubicBezTo>
                <a:cubicBezTo>
                  <a:pt x="661" y="5"/>
                  <a:pt x="661" y="6"/>
                  <a:pt x="660" y="6"/>
                </a:cubicBezTo>
                <a:cubicBezTo>
                  <a:pt x="656" y="6"/>
                  <a:pt x="653" y="5"/>
                  <a:pt x="651" y="8"/>
                </a:cubicBezTo>
                <a:cubicBezTo>
                  <a:pt x="654" y="8"/>
                  <a:pt x="654" y="10"/>
                  <a:pt x="655" y="11"/>
                </a:cubicBezTo>
                <a:cubicBezTo>
                  <a:pt x="691" y="14"/>
                  <a:pt x="727" y="16"/>
                  <a:pt x="762" y="18"/>
                </a:cubicBezTo>
                <a:cubicBezTo>
                  <a:pt x="762" y="18"/>
                  <a:pt x="763" y="18"/>
                  <a:pt x="764" y="18"/>
                </a:cubicBezTo>
                <a:cubicBezTo>
                  <a:pt x="766" y="18"/>
                  <a:pt x="775" y="19"/>
                  <a:pt x="782" y="19"/>
                </a:cubicBezTo>
                <a:cubicBezTo>
                  <a:pt x="784" y="19"/>
                  <a:pt x="787" y="21"/>
                  <a:pt x="789" y="19"/>
                </a:cubicBezTo>
                <a:cubicBezTo>
                  <a:pt x="789" y="19"/>
                  <a:pt x="790" y="19"/>
                  <a:pt x="791" y="19"/>
                </a:cubicBezTo>
                <a:cubicBezTo>
                  <a:pt x="803" y="21"/>
                  <a:pt x="814" y="19"/>
                  <a:pt x="828" y="20"/>
                </a:cubicBezTo>
                <a:cubicBezTo>
                  <a:pt x="828" y="24"/>
                  <a:pt x="832" y="23"/>
                  <a:pt x="831" y="28"/>
                </a:cubicBezTo>
                <a:cubicBezTo>
                  <a:pt x="835" y="28"/>
                  <a:pt x="837" y="31"/>
                  <a:pt x="842" y="30"/>
                </a:cubicBezTo>
                <a:cubicBezTo>
                  <a:pt x="843" y="37"/>
                  <a:pt x="855" y="33"/>
                  <a:pt x="854" y="43"/>
                </a:cubicBezTo>
                <a:cubicBezTo>
                  <a:pt x="860" y="46"/>
                  <a:pt x="862" y="48"/>
                  <a:pt x="868" y="51"/>
                </a:cubicBezTo>
                <a:cubicBezTo>
                  <a:pt x="864" y="53"/>
                  <a:pt x="868" y="56"/>
                  <a:pt x="868" y="60"/>
                </a:cubicBezTo>
                <a:cubicBezTo>
                  <a:pt x="864" y="60"/>
                  <a:pt x="860" y="60"/>
                  <a:pt x="856" y="60"/>
                </a:cubicBezTo>
                <a:cubicBezTo>
                  <a:pt x="848" y="70"/>
                  <a:pt x="865" y="70"/>
                  <a:pt x="864" y="79"/>
                </a:cubicBezTo>
                <a:cubicBezTo>
                  <a:pt x="862" y="80"/>
                  <a:pt x="861" y="81"/>
                  <a:pt x="858" y="80"/>
                </a:cubicBezTo>
                <a:cubicBezTo>
                  <a:pt x="856" y="80"/>
                  <a:pt x="854" y="80"/>
                  <a:pt x="853" y="80"/>
                </a:cubicBezTo>
                <a:cubicBezTo>
                  <a:pt x="850" y="80"/>
                  <a:pt x="848" y="82"/>
                  <a:pt x="846" y="82"/>
                </a:cubicBezTo>
                <a:cubicBezTo>
                  <a:pt x="845" y="87"/>
                  <a:pt x="847" y="89"/>
                  <a:pt x="845" y="93"/>
                </a:cubicBezTo>
                <a:cubicBezTo>
                  <a:pt x="850" y="94"/>
                  <a:pt x="849" y="101"/>
                  <a:pt x="852" y="103"/>
                </a:cubicBezTo>
                <a:cubicBezTo>
                  <a:pt x="852" y="103"/>
                  <a:pt x="853" y="103"/>
                  <a:pt x="853" y="103"/>
                </a:cubicBezTo>
                <a:cubicBezTo>
                  <a:pt x="854" y="105"/>
                  <a:pt x="855" y="106"/>
                  <a:pt x="857" y="107"/>
                </a:cubicBezTo>
                <a:cubicBezTo>
                  <a:pt x="858" y="108"/>
                  <a:pt x="859" y="109"/>
                  <a:pt x="861" y="108"/>
                </a:cubicBezTo>
                <a:cubicBezTo>
                  <a:pt x="866" y="109"/>
                  <a:pt x="863" y="115"/>
                  <a:pt x="867" y="118"/>
                </a:cubicBezTo>
                <a:cubicBezTo>
                  <a:pt x="859" y="117"/>
                  <a:pt x="853" y="119"/>
                  <a:pt x="851" y="124"/>
                </a:cubicBezTo>
                <a:cubicBezTo>
                  <a:pt x="859" y="128"/>
                  <a:pt x="857" y="137"/>
                  <a:pt x="859" y="143"/>
                </a:cubicBezTo>
                <a:cubicBezTo>
                  <a:pt x="857" y="143"/>
                  <a:pt x="855" y="143"/>
                  <a:pt x="854" y="143"/>
                </a:cubicBezTo>
                <a:cubicBezTo>
                  <a:pt x="853" y="143"/>
                  <a:pt x="853" y="143"/>
                  <a:pt x="853" y="143"/>
                </a:cubicBezTo>
                <a:cubicBezTo>
                  <a:pt x="852" y="141"/>
                  <a:pt x="852" y="143"/>
                  <a:pt x="850" y="143"/>
                </a:cubicBezTo>
                <a:cubicBezTo>
                  <a:pt x="842" y="141"/>
                  <a:pt x="838" y="151"/>
                  <a:pt x="841" y="160"/>
                </a:cubicBezTo>
                <a:cubicBezTo>
                  <a:pt x="831" y="164"/>
                  <a:pt x="816" y="164"/>
                  <a:pt x="806" y="169"/>
                </a:cubicBezTo>
                <a:cubicBezTo>
                  <a:pt x="805" y="173"/>
                  <a:pt x="807" y="175"/>
                  <a:pt x="807" y="179"/>
                </a:cubicBezTo>
                <a:cubicBezTo>
                  <a:pt x="794" y="182"/>
                  <a:pt x="782" y="178"/>
                  <a:pt x="767" y="179"/>
                </a:cubicBezTo>
                <a:cubicBezTo>
                  <a:pt x="764" y="177"/>
                  <a:pt x="762" y="180"/>
                  <a:pt x="757" y="179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0"/>
                  <a:pt x="756" y="180"/>
                  <a:pt x="756" y="180"/>
                </a:cubicBezTo>
                <a:cubicBezTo>
                  <a:pt x="753" y="184"/>
                  <a:pt x="746" y="183"/>
                  <a:pt x="740" y="183"/>
                </a:cubicBezTo>
                <a:cubicBezTo>
                  <a:pt x="736" y="183"/>
                  <a:pt x="732" y="183"/>
                  <a:pt x="728" y="183"/>
                </a:cubicBezTo>
                <a:cubicBezTo>
                  <a:pt x="725" y="181"/>
                  <a:pt x="725" y="181"/>
                  <a:pt x="724" y="183"/>
                </a:cubicBezTo>
                <a:cubicBezTo>
                  <a:pt x="723" y="183"/>
                  <a:pt x="723" y="182"/>
                  <a:pt x="723" y="180"/>
                </a:cubicBezTo>
                <a:cubicBezTo>
                  <a:pt x="721" y="181"/>
                  <a:pt x="720" y="180"/>
                  <a:pt x="718" y="179"/>
                </a:cubicBezTo>
                <a:cubicBezTo>
                  <a:pt x="713" y="186"/>
                  <a:pt x="711" y="185"/>
                  <a:pt x="700" y="184"/>
                </a:cubicBezTo>
                <a:cubicBezTo>
                  <a:pt x="691" y="191"/>
                  <a:pt x="686" y="183"/>
                  <a:pt x="675" y="184"/>
                </a:cubicBezTo>
                <a:cubicBezTo>
                  <a:pt x="675" y="185"/>
                  <a:pt x="676" y="186"/>
                  <a:pt x="676" y="187"/>
                </a:cubicBezTo>
                <a:cubicBezTo>
                  <a:pt x="674" y="186"/>
                  <a:pt x="674" y="189"/>
                  <a:pt x="672" y="189"/>
                </a:cubicBezTo>
                <a:cubicBezTo>
                  <a:pt x="672" y="188"/>
                  <a:pt x="670" y="187"/>
                  <a:pt x="669" y="187"/>
                </a:cubicBezTo>
                <a:cubicBezTo>
                  <a:pt x="668" y="188"/>
                  <a:pt x="667" y="189"/>
                  <a:pt x="667" y="190"/>
                </a:cubicBezTo>
                <a:cubicBezTo>
                  <a:pt x="664" y="187"/>
                  <a:pt x="663" y="190"/>
                  <a:pt x="657" y="190"/>
                </a:cubicBezTo>
                <a:cubicBezTo>
                  <a:pt x="657" y="189"/>
                  <a:pt x="658" y="188"/>
                  <a:pt x="657" y="188"/>
                </a:cubicBezTo>
                <a:cubicBezTo>
                  <a:pt x="657" y="190"/>
                  <a:pt x="655" y="187"/>
                  <a:pt x="653" y="188"/>
                </a:cubicBezTo>
                <a:cubicBezTo>
                  <a:pt x="641" y="194"/>
                  <a:pt x="620" y="190"/>
                  <a:pt x="606" y="194"/>
                </a:cubicBezTo>
                <a:cubicBezTo>
                  <a:pt x="605" y="189"/>
                  <a:pt x="603" y="196"/>
                  <a:pt x="601" y="192"/>
                </a:cubicBezTo>
                <a:cubicBezTo>
                  <a:pt x="570" y="197"/>
                  <a:pt x="527" y="198"/>
                  <a:pt x="499" y="199"/>
                </a:cubicBezTo>
                <a:cubicBezTo>
                  <a:pt x="498" y="199"/>
                  <a:pt x="498" y="199"/>
                  <a:pt x="498" y="199"/>
                </a:cubicBezTo>
                <a:cubicBezTo>
                  <a:pt x="489" y="200"/>
                  <a:pt x="480" y="199"/>
                  <a:pt x="475" y="200"/>
                </a:cubicBezTo>
                <a:cubicBezTo>
                  <a:pt x="474" y="200"/>
                  <a:pt x="474" y="200"/>
                  <a:pt x="474" y="200"/>
                </a:cubicBezTo>
                <a:cubicBezTo>
                  <a:pt x="392" y="205"/>
                  <a:pt x="314" y="210"/>
                  <a:pt x="226" y="205"/>
                </a:cubicBezTo>
                <a:cubicBezTo>
                  <a:pt x="225" y="205"/>
                  <a:pt x="225" y="204"/>
                  <a:pt x="223" y="204"/>
                </a:cubicBezTo>
                <a:cubicBezTo>
                  <a:pt x="217" y="204"/>
                  <a:pt x="210" y="204"/>
                  <a:pt x="204" y="204"/>
                </a:cubicBezTo>
                <a:cubicBezTo>
                  <a:pt x="204" y="204"/>
                  <a:pt x="203" y="204"/>
                  <a:pt x="203" y="204"/>
                </a:cubicBezTo>
                <a:cubicBezTo>
                  <a:pt x="172" y="201"/>
                  <a:pt x="127" y="202"/>
                  <a:pt x="89" y="201"/>
                </a:cubicBezTo>
                <a:cubicBezTo>
                  <a:pt x="79" y="201"/>
                  <a:pt x="68" y="200"/>
                  <a:pt x="61" y="194"/>
                </a:cubicBezTo>
                <a:cubicBezTo>
                  <a:pt x="62" y="192"/>
                  <a:pt x="62" y="189"/>
                  <a:pt x="65" y="189"/>
                </a:cubicBezTo>
                <a:cubicBezTo>
                  <a:pt x="65" y="188"/>
                  <a:pt x="65" y="186"/>
                  <a:pt x="65" y="185"/>
                </a:cubicBezTo>
                <a:cubicBezTo>
                  <a:pt x="61" y="184"/>
                  <a:pt x="59" y="181"/>
                  <a:pt x="58" y="181"/>
                </a:cubicBezTo>
                <a:cubicBezTo>
                  <a:pt x="56" y="167"/>
                  <a:pt x="60" y="159"/>
                  <a:pt x="67" y="150"/>
                </a:cubicBezTo>
                <a:cubicBezTo>
                  <a:pt x="52" y="145"/>
                  <a:pt x="30" y="147"/>
                  <a:pt x="25" y="129"/>
                </a:cubicBezTo>
                <a:cubicBezTo>
                  <a:pt x="27" y="129"/>
                  <a:pt x="27" y="128"/>
                  <a:pt x="29" y="128"/>
                </a:cubicBezTo>
                <a:cubicBezTo>
                  <a:pt x="27" y="123"/>
                  <a:pt x="20" y="122"/>
                  <a:pt x="20" y="114"/>
                </a:cubicBezTo>
                <a:cubicBezTo>
                  <a:pt x="25" y="115"/>
                  <a:pt x="27" y="113"/>
                  <a:pt x="26" y="107"/>
                </a:cubicBezTo>
                <a:cubicBezTo>
                  <a:pt x="18" y="103"/>
                  <a:pt x="5" y="104"/>
                  <a:pt x="0" y="97"/>
                </a:cubicBezTo>
                <a:cubicBezTo>
                  <a:pt x="0" y="83"/>
                  <a:pt x="3" y="66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7" y="51"/>
                  <a:pt x="18" y="44"/>
                  <a:pt x="16" y="37"/>
                </a:cubicBezTo>
                <a:cubicBezTo>
                  <a:pt x="18" y="32"/>
                  <a:pt x="25" y="30"/>
                  <a:pt x="24" y="22"/>
                </a:cubicBezTo>
                <a:cubicBezTo>
                  <a:pt x="27" y="22"/>
                  <a:pt x="27" y="20"/>
                  <a:pt x="30" y="21"/>
                </a:cubicBezTo>
                <a:cubicBezTo>
                  <a:pt x="31" y="21"/>
                  <a:pt x="31" y="21"/>
                  <a:pt x="32" y="21"/>
                </a:cubicBezTo>
                <a:cubicBezTo>
                  <a:pt x="53" y="19"/>
                  <a:pt x="67" y="21"/>
                  <a:pt x="85" y="18"/>
                </a:cubicBezTo>
                <a:cubicBezTo>
                  <a:pt x="85" y="15"/>
                  <a:pt x="83" y="15"/>
                  <a:pt x="84" y="11"/>
                </a:cubicBezTo>
                <a:cubicBezTo>
                  <a:pt x="86" y="9"/>
                  <a:pt x="86" y="10"/>
                  <a:pt x="90" y="10"/>
                </a:cubicBezTo>
                <a:cubicBezTo>
                  <a:pt x="90" y="9"/>
                  <a:pt x="91" y="8"/>
                  <a:pt x="92" y="7"/>
                </a:cubicBezTo>
                <a:cubicBezTo>
                  <a:pt x="103" y="4"/>
                  <a:pt x="122" y="7"/>
                  <a:pt x="137" y="6"/>
                </a:cubicBezTo>
                <a:cubicBezTo>
                  <a:pt x="180" y="6"/>
                  <a:pt x="231" y="7"/>
                  <a:pt x="276" y="4"/>
                </a:cubicBezTo>
                <a:cubicBezTo>
                  <a:pt x="281" y="6"/>
                  <a:pt x="286" y="4"/>
                  <a:pt x="290" y="4"/>
                </a:cubicBezTo>
                <a:cubicBezTo>
                  <a:pt x="295" y="4"/>
                  <a:pt x="301" y="4"/>
                  <a:pt x="306" y="4"/>
                </a:cubicBezTo>
                <a:cubicBezTo>
                  <a:pt x="306" y="4"/>
                  <a:pt x="306" y="4"/>
                  <a:pt x="307" y="4"/>
                </a:cubicBezTo>
                <a:cubicBezTo>
                  <a:pt x="344" y="2"/>
                  <a:pt x="386" y="2"/>
                  <a:pt x="415" y="1"/>
                </a:cubicBezTo>
                <a:cubicBezTo>
                  <a:pt x="415" y="1"/>
                  <a:pt x="416" y="1"/>
                  <a:pt x="416" y="1"/>
                </a:cubicBezTo>
                <a:cubicBezTo>
                  <a:pt x="420" y="0"/>
                  <a:pt x="421" y="2"/>
                  <a:pt x="423" y="1"/>
                </a:cubicBezTo>
                <a:cubicBezTo>
                  <a:pt x="424" y="1"/>
                  <a:pt x="424" y="2"/>
                  <a:pt x="425" y="1"/>
                </a:cubicBezTo>
                <a:cubicBezTo>
                  <a:pt x="427" y="1"/>
                  <a:pt x="430" y="1"/>
                  <a:pt x="432" y="1"/>
                </a:cubicBezTo>
                <a:cubicBezTo>
                  <a:pt x="433" y="1"/>
                  <a:pt x="434" y="1"/>
                  <a:pt x="435" y="1"/>
                </a:cubicBezTo>
                <a:cubicBezTo>
                  <a:pt x="441" y="1"/>
                  <a:pt x="447" y="1"/>
                  <a:pt x="453" y="1"/>
                </a:cubicBezTo>
                <a:cubicBezTo>
                  <a:pt x="453" y="0"/>
                  <a:pt x="453" y="0"/>
                  <a:pt x="453" y="0"/>
                </a:cubicBezTo>
                <a:close/>
              </a:path>
            </a:pathLst>
          </a:custGeom>
          <a:solidFill>
            <a:schemeClr val="accent6">
              <a:alpha val="5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5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02CC75-2468-35BE-333C-2B3A0D6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9170"/>
            <a:r>
              <a:rPr lang="en-US" sz="3200" dirty="0"/>
              <a:t>Elements for enhancing chart design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D3F82-2CCB-C7B0-7D98-658A179803AB}"/>
              </a:ext>
            </a:extLst>
          </p:cNvPr>
          <p:cNvSpPr/>
          <p:nvPr/>
        </p:nvSpPr>
        <p:spPr>
          <a:xfrm>
            <a:off x="12192000" y="0"/>
            <a:ext cx="830401" cy="119675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11" name="Grupa 16">
            <a:extLst>
              <a:ext uri="{FF2B5EF4-FFF2-40B4-BE49-F238E27FC236}">
                <a16:creationId xmlns:a16="http://schemas.microsoft.com/office/drawing/2014/main" id="{A436C553-DDCD-05B0-F2E8-039AB41FE13F}"/>
              </a:ext>
            </a:extLst>
          </p:cNvPr>
          <p:cNvGrpSpPr/>
          <p:nvPr/>
        </p:nvGrpSpPr>
        <p:grpSpPr>
          <a:xfrm rot="5400000">
            <a:off x="6865696" y="1249523"/>
            <a:ext cx="1064456" cy="1739752"/>
            <a:chOff x="1503174" y="7965504"/>
            <a:chExt cx="1573546" cy="1188002"/>
          </a:xfrm>
        </p:grpSpPr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617DFFAE-E38D-42D7-8BEA-B611A8D4E1E1}"/>
                </a:ext>
              </a:extLst>
            </p:cNvPr>
            <p:cNvSpPr/>
            <p:nvPr/>
          </p:nvSpPr>
          <p:spPr>
            <a:xfrm>
              <a:off x="1691758" y="7965504"/>
              <a:ext cx="1384962" cy="1188000"/>
            </a:xfrm>
            <a:prstGeom prst="homePlate">
              <a:avLst>
                <a:gd name="adj" fmla="val 33625"/>
              </a:avLst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 w="31750" cap="rnd">
              <a:noFill/>
              <a:prstDash val="solid"/>
              <a:round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algn="ctr" defTabSz="685800"/>
              <a:endParaRPr lang="en-US" sz="3000" dirty="0">
                <a:solidFill>
                  <a:srgbClr val="535353"/>
                </a:solidFill>
                <a:latin typeface="Calibri" panose="020F0502020204030204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3536DC5-6791-E069-18AA-A91C735AA86F}"/>
                </a:ext>
              </a:extLst>
            </p:cNvPr>
            <p:cNvSpPr/>
            <p:nvPr/>
          </p:nvSpPr>
          <p:spPr>
            <a:xfrm>
              <a:off x="1503174" y="7965506"/>
              <a:ext cx="1405602" cy="1188000"/>
            </a:xfrm>
            <a:prstGeom prst="homePlate">
              <a:avLst>
                <a:gd name="adj" fmla="val 336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0" cap="rnd">
              <a:noFill/>
              <a:prstDash val="solid"/>
              <a:round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algn="ctr" defTabSz="685800"/>
              <a:endParaRPr lang="en-US" sz="3000" dirty="0">
                <a:solidFill>
                  <a:srgbClr val="535353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upa 31">
            <a:extLst>
              <a:ext uri="{FF2B5EF4-FFF2-40B4-BE49-F238E27FC236}">
                <a16:creationId xmlns:a16="http://schemas.microsoft.com/office/drawing/2014/main" id="{C2AE5A7A-4E20-87DE-698A-729DB258A18C}"/>
              </a:ext>
            </a:extLst>
          </p:cNvPr>
          <p:cNvGrpSpPr/>
          <p:nvPr/>
        </p:nvGrpSpPr>
        <p:grpSpPr>
          <a:xfrm>
            <a:off x="623889" y="3168920"/>
            <a:ext cx="2591784" cy="1690418"/>
            <a:chOff x="623889" y="2486136"/>
            <a:chExt cx="2710585" cy="1690418"/>
          </a:xfrm>
        </p:grpSpPr>
        <p:sp>
          <p:nvSpPr>
            <p:cNvPr id="19" name="Strzałka: pięciokąt 43">
              <a:extLst>
                <a:ext uri="{FF2B5EF4-FFF2-40B4-BE49-F238E27FC236}">
                  <a16:creationId xmlns:a16="http://schemas.microsoft.com/office/drawing/2014/main" id="{223416EA-9555-AD8A-8A97-54C4604C4523}"/>
                </a:ext>
              </a:extLst>
            </p:cNvPr>
            <p:cNvSpPr/>
            <p:nvPr/>
          </p:nvSpPr>
          <p:spPr>
            <a:xfrm>
              <a:off x="729591" y="2486136"/>
              <a:ext cx="2604883" cy="1690418"/>
            </a:xfrm>
            <a:prstGeom prst="homePlate">
              <a:avLst>
                <a:gd name="adj" fmla="val 24058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Strzałka: pięciokąt 43">
              <a:extLst>
                <a:ext uri="{FF2B5EF4-FFF2-40B4-BE49-F238E27FC236}">
                  <a16:creationId xmlns:a16="http://schemas.microsoft.com/office/drawing/2014/main" id="{D1D306A8-83D2-E2A4-8974-DBB2AF55ECF1}"/>
                </a:ext>
              </a:extLst>
            </p:cNvPr>
            <p:cNvSpPr/>
            <p:nvPr/>
          </p:nvSpPr>
          <p:spPr>
            <a:xfrm>
              <a:off x="623889" y="2486136"/>
              <a:ext cx="2604883" cy="1690418"/>
            </a:xfrm>
            <a:prstGeom prst="homePlate">
              <a:avLst>
                <a:gd name="adj" fmla="val 2405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3EEDD08-AD65-447E-FA7C-965F2FA07B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23238" y="3397527"/>
            <a:ext cx="436574" cy="567705"/>
          </a:xfrm>
          <a:custGeom>
            <a:avLst/>
            <a:gdLst>
              <a:gd name="T0" fmla="*/ 762 w 921"/>
              <a:gd name="T1" fmla="*/ 362 h 1195"/>
              <a:gd name="T2" fmla="*/ 682 w 921"/>
              <a:gd name="T3" fmla="*/ 272 h 1195"/>
              <a:gd name="T4" fmla="*/ 301 w 921"/>
              <a:gd name="T5" fmla="*/ 272 h 1195"/>
              <a:gd name="T6" fmla="*/ 131 w 921"/>
              <a:gd name="T7" fmla="*/ 555 h 1195"/>
              <a:gd name="T8" fmla="*/ 193 w 921"/>
              <a:gd name="T9" fmla="*/ 1093 h 1195"/>
              <a:gd name="T10" fmla="*/ 540 w 921"/>
              <a:gd name="T11" fmla="*/ 1189 h 1195"/>
              <a:gd name="T12" fmla="*/ 899 w 921"/>
              <a:gd name="T13" fmla="*/ 923 h 1195"/>
              <a:gd name="T14" fmla="*/ 825 w 921"/>
              <a:gd name="T15" fmla="*/ 470 h 1195"/>
              <a:gd name="T16" fmla="*/ 699 w 921"/>
              <a:gd name="T17" fmla="*/ 204 h 1195"/>
              <a:gd name="T18" fmla="*/ 808 w 921"/>
              <a:gd name="T19" fmla="*/ 74 h 1195"/>
              <a:gd name="T20" fmla="*/ 705 w 921"/>
              <a:gd name="T21" fmla="*/ 51 h 1195"/>
              <a:gd name="T22" fmla="*/ 631 w 921"/>
              <a:gd name="T23" fmla="*/ 102 h 1195"/>
              <a:gd name="T24" fmla="*/ 631 w 921"/>
              <a:gd name="T25" fmla="*/ 34 h 1195"/>
              <a:gd name="T26" fmla="*/ 529 w 921"/>
              <a:gd name="T27" fmla="*/ 11 h 1195"/>
              <a:gd name="T28" fmla="*/ 443 w 921"/>
              <a:gd name="T29" fmla="*/ 28 h 1195"/>
              <a:gd name="T30" fmla="*/ 426 w 921"/>
              <a:gd name="T31" fmla="*/ 96 h 1195"/>
              <a:gd name="T32" fmla="*/ 375 w 921"/>
              <a:gd name="T33" fmla="*/ 34 h 1195"/>
              <a:gd name="T34" fmla="*/ 244 w 921"/>
              <a:gd name="T35" fmla="*/ 74 h 1195"/>
              <a:gd name="T36" fmla="*/ 301 w 921"/>
              <a:gd name="T37" fmla="*/ 204 h 1195"/>
              <a:gd name="T38" fmla="*/ 601 w 921"/>
              <a:gd name="T39" fmla="*/ 547 h 1195"/>
              <a:gd name="T40" fmla="*/ 385 w 921"/>
              <a:gd name="T41" fmla="*/ 627 h 1195"/>
              <a:gd name="T42" fmla="*/ 638 w 921"/>
              <a:gd name="T43" fmla="*/ 841 h 1195"/>
              <a:gd name="T44" fmla="*/ 352 w 921"/>
              <a:gd name="T45" fmla="*/ 896 h 1195"/>
              <a:gd name="T46" fmla="*/ 495 w 921"/>
              <a:gd name="T47" fmla="*/ 507 h 1195"/>
              <a:gd name="T48" fmla="*/ 495 w 921"/>
              <a:gd name="T49" fmla="*/ 420 h 1195"/>
              <a:gd name="T50" fmla="*/ 495 w 921"/>
              <a:gd name="T51" fmla="*/ 1039 h 1195"/>
              <a:gd name="T52" fmla="*/ 495 w 921"/>
              <a:gd name="T53" fmla="*/ 952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1" h="1195">
                <a:moveTo>
                  <a:pt x="762" y="362"/>
                </a:moveTo>
                <a:cubicBezTo>
                  <a:pt x="728" y="317"/>
                  <a:pt x="688" y="277"/>
                  <a:pt x="682" y="272"/>
                </a:cubicBezTo>
                <a:cubicBezTo>
                  <a:pt x="665" y="266"/>
                  <a:pt x="335" y="249"/>
                  <a:pt x="301" y="272"/>
                </a:cubicBezTo>
                <a:cubicBezTo>
                  <a:pt x="267" y="294"/>
                  <a:pt x="170" y="470"/>
                  <a:pt x="131" y="555"/>
                </a:cubicBezTo>
                <a:cubicBezTo>
                  <a:pt x="91" y="663"/>
                  <a:pt x="0" y="946"/>
                  <a:pt x="193" y="1093"/>
                </a:cubicBezTo>
                <a:cubicBezTo>
                  <a:pt x="301" y="1178"/>
                  <a:pt x="455" y="1195"/>
                  <a:pt x="540" y="1189"/>
                </a:cubicBezTo>
                <a:cubicBezTo>
                  <a:pt x="654" y="1189"/>
                  <a:pt x="881" y="1121"/>
                  <a:pt x="899" y="923"/>
                </a:cubicBezTo>
                <a:cubicBezTo>
                  <a:pt x="921" y="708"/>
                  <a:pt x="864" y="555"/>
                  <a:pt x="825" y="470"/>
                </a:cubicBezTo>
                <a:moveTo>
                  <a:pt x="699" y="204"/>
                </a:moveTo>
                <a:cubicBezTo>
                  <a:pt x="756" y="153"/>
                  <a:pt x="813" y="96"/>
                  <a:pt x="808" y="74"/>
                </a:cubicBezTo>
                <a:cubicBezTo>
                  <a:pt x="808" y="51"/>
                  <a:pt x="705" y="51"/>
                  <a:pt x="705" y="51"/>
                </a:cubicBezTo>
                <a:cubicBezTo>
                  <a:pt x="631" y="102"/>
                  <a:pt x="631" y="102"/>
                  <a:pt x="631" y="102"/>
                </a:cubicBezTo>
                <a:cubicBezTo>
                  <a:pt x="631" y="102"/>
                  <a:pt x="631" y="51"/>
                  <a:pt x="631" y="34"/>
                </a:cubicBezTo>
                <a:cubicBezTo>
                  <a:pt x="637" y="17"/>
                  <a:pt x="586" y="17"/>
                  <a:pt x="529" y="11"/>
                </a:cubicBezTo>
                <a:cubicBezTo>
                  <a:pt x="472" y="0"/>
                  <a:pt x="449" y="6"/>
                  <a:pt x="443" y="28"/>
                </a:cubicBezTo>
                <a:cubicBezTo>
                  <a:pt x="432" y="51"/>
                  <a:pt x="426" y="96"/>
                  <a:pt x="426" y="96"/>
                </a:cubicBezTo>
                <a:cubicBezTo>
                  <a:pt x="426" y="96"/>
                  <a:pt x="387" y="40"/>
                  <a:pt x="375" y="34"/>
                </a:cubicBezTo>
                <a:cubicBezTo>
                  <a:pt x="358" y="28"/>
                  <a:pt x="284" y="34"/>
                  <a:pt x="244" y="74"/>
                </a:cubicBezTo>
                <a:cubicBezTo>
                  <a:pt x="199" y="113"/>
                  <a:pt x="301" y="204"/>
                  <a:pt x="301" y="204"/>
                </a:cubicBezTo>
                <a:moveTo>
                  <a:pt x="601" y="547"/>
                </a:moveTo>
                <a:cubicBezTo>
                  <a:pt x="577" y="494"/>
                  <a:pt x="379" y="470"/>
                  <a:pt x="385" y="627"/>
                </a:cubicBezTo>
                <a:cubicBezTo>
                  <a:pt x="395" y="754"/>
                  <a:pt x="647" y="683"/>
                  <a:pt x="638" y="841"/>
                </a:cubicBezTo>
                <a:cubicBezTo>
                  <a:pt x="629" y="983"/>
                  <a:pt x="404" y="977"/>
                  <a:pt x="352" y="896"/>
                </a:cubicBezTo>
                <a:moveTo>
                  <a:pt x="495" y="507"/>
                </a:moveTo>
                <a:cubicBezTo>
                  <a:pt x="495" y="420"/>
                  <a:pt x="495" y="420"/>
                  <a:pt x="495" y="420"/>
                </a:cubicBezTo>
                <a:moveTo>
                  <a:pt x="495" y="1039"/>
                </a:moveTo>
                <a:cubicBezTo>
                  <a:pt x="495" y="952"/>
                  <a:pt x="495" y="952"/>
                  <a:pt x="495" y="952"/>
                </a:cubicBezTo>
              </a:path>
            </a:pathLst>
          </a:custGeom>
          <a:noFill/>
          <a:ln w="25400" cap="rnd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17B15CD3-5E4F-5A60-F232-34F5306CD02F}"/>
              </a:ext>
            </a:extLst>
          </p:cNvPr>
          <p:cNvSpPr/>
          <p:nvPr/>
        </p:nvSpPr>
        <p:spPr>
          <a:xfrm>
            <a:off x="654043" y="4011418"/>
            <a:ext cx="2101252" cy="74501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9B8B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9966" bIns="119966" rtlCol="0" anchor="ctr" anchorCtr="0"/>
          <a:lstStyle/>
          <a:p>
            <a:pPr algn="ctr" defTabSz="1088415">
              <a:buSzPts val="1334"/>
            </a:pPr>
            <a:r>
              <a:rPr lang="en-US" altLang="en-US" sz="2400" dirty="0">
                <a:solidFill>
                  <a:schemeClr val="tx2"/>
                </a:solidFill>
                <a:cs typeface="Arial" pitchFamily="34" charset="0"/>
                <a:sym typeface="+mn-lt"/>
              </a:rPr>
              <a:t>Header name</a:t>
            </a:r>
            <a:endParaRPr lang="en-US" sz="2400" dirty="0">
              <a:solidFill>
                <a:schemeClr val="tx2"/>
              </a:solidFill>
              <a:cs typeface="Arial" pitchFamily="34" charset="0"/>
              <a:sym typeface="+mn-lt"/>
            </a:endParaRPr>
          </a:p>
        </p:txBody>
      </p:sp>
      <p:grpSp>
        <p:nvGrpSpPr>
          <p:cNvPr id="21" name="Grupa 15">
            <a:extLst>
              <a:ext uri="{FF2B5EF4-FFF2-40B4-BE49-F238E27FC236}">
                <a16:creationId xmlns:a16="http://schemas.microsoft.com/office/drawing/2014/main" id="{AF4579DE-D62F-64AB-2919-F7BED50C1640}"/>
              </a:ext>
            </a:extLst>
          </p:cNvPr>
          <p:cNvGrpSpPr/>
          <p:nvPr/>
        </p:nvGrpSpPr>
        <p:grpSpPr>
          <a:xfrm>
            <a:off x="9192344" y="1591582"/>
            <a:ext cx="1008112" cy="1335275"/>
            <a:chOff x="832506" y="1125538"/>
            <a:chExt cx="803648" cy="1064456"/>
          </a:xfrm>
        </p:grpSpPr>
        <p:grpSp>
          <p:nvGrpSpPr>
            <p:cNvPr id="22" name="Grupa 16">
              <a:extLst>
                <a:ext uri="{FF2B5EF4-FFF2-40B4-BE49-F238E27FC236}">
                  <a16:creationId xmlns:a16="http://schemas.microsoft.com/office/drawing/2014/main" id="{A98C0C0E-13BC-7B04-D150-EE7471D5860D}"/>
                </a:ext>
              </a:extLst>
            </p:cNvPr>
            <p:cNvGrpSpPr/>
            <p:nvPr/>
          </p:nvGrpSpPr>
          <p:grpSpPr>
            <a:xfrm rot="5400000">
              <a:off x="702102" y="1255942"/>
              <a:ext cx="1064456" cy="803648"/>
              <a:chOff x="1503174" y="7965504"/>
              <a:chExt cx="1573546" cy="1188002"/>
            </a:xfrm>
          </p:grpSpPr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53A1B469-88D7-77AD-8630-383789B374B0}"/>
                  </a:ext>
                </a:extLst>
              </p:cNvPr>
              <p:cNvSpPr/>
              <p:nvPr/>
            </p:nvSpPr>
            <p:spPr>
              <a:xfrm>
                <a:off x="1691758" y="7965504"/>
                <a:ext cx="1384962" cy="1188000"/>
              </a:xfrm>
              <a:prstGeom prst="homePlate">
                <a:avLst>
                  <a:gd name="adj" fmla="val 33625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0" cap="rnd">
                <a:noFill/>
                <a:prstDash val="solid"/>
                <a:round/>
              </a:ln>
              <a:effectLst/>
            </p:spPr>
            <p:txBody>
              <a:bodyPr wrap="square" lIns="72000" tIns="72000" rIns="72000" bIns="72000" numCol="1" anchor="ctr">
                <a:noAutofit/>
              </a:bodyPr>
              <a:lstStyle/>
              <a:p>
                <a:pPr algn="ctr" defTabSz="685800"/>
                <a:endParaRPr lang="en-US" sz="3000" dirty="0">
                  <a:solidFill>
                    <a:srgbClr val="535353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9733B140-0AB6-4DB9-2FB5-F122CEF4543C}"/>
                  </a:ext>
                </a:extLst>
              </p:cNvPr>
              <p:cNvSpPr/>
              <p:nvPr/>
            </p:nvSpPr>
            <p:spPr>
              <a:xfrm>
                <a:off x="1503174" y="7965506"/>
                <a:ext cx="1405602" cy="1188000"/>
              </a:xfrm>
              <a:prstGeom prst="homePlate">
                <a:avLst>
                  <a:gd name="adj" fmla="val 3362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31750" cap="rnd">
                <a:noFill/>
                <a:prstDash val="solid"/>
                <a:round/>
              </a:ln>
              <a:effectLst/>
            </p:spPr>
            <p:txBody>
              <a:bodyPr wrap="square" lIns="72000" tIns="72000" rIns="72000" bIns="72000" numCol="1" anchor="ctr">
                <a:noAutofit/>
              </a:bodyPr>
              <a:lstStyle/>
              <a:p>
                <a:pPr algn="ctr" defTabSz="685800"/>
                <a:endParaRPr lang="en-US" sz="3000" dirty="0">
                  <a:solidFill>
                    <a:srgbClr val="535353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E708340-94A2-B127-05FF-3BBCC45EC3B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48619" y="1316787"/>
              <a:ext cx="601733" cy="432000"/>
            </a:xfrm>
            <a:custGeom>
              <a:avLst/>
              <a:gdLst>
                <a:gd name="T0" fmla="*/ 120 w 439"/>
                <a:gd name="T1" fmla="*/ 280 h 314"/>
                <a:gd name="T2" fmla="*/ 10 w 439"/>
                <a:gd name="T3" fmla="*/ 280 h 314"/>
                <a:gd name="T4" fmla="*/ 10 w 439"/>
                <a:gd name="T5" fmla="*/ 255 h 314"/>
                <a:gd name="T6" fmla="*/ 38 w 439"/>
                <a:gd name="T7" fmla="*/ 255 h 314"/>
                <a:gd name="T8" fmla="*/ 38 w 439"/>
                <a:gd name="T9" fmla="*/ 255 h 314"/>
                <a:gd name="T10" fmla="*/ 38 w 439"/>
                <a:gd name="T11" fmla="*/ 91 h 314"/>
                <a:gd name="T12" fmla="*/ 0 w 439"/>
                <a:gd name="T13" fmla="*/ 91 h 314"/>
                <a:gd name="T14" fmla="*/ 201 w 439"/>
                <a:gd name="T15" fmla="*/ 0 h 314"/>
                <a:gd name="T16" fmla="*/ 404 w 439"/>
                <a:gd name="T17" fmla="*/ 91 h 314"/>
                <a:gd name="T18" fmla="*/ 366 w 439"/>
                <a:gd name="T19" fmla="*/ 91 h 314"/>
                <a:gd name="T20" fmla="*/ 366 w 439"/>
                <a:gd name="T21" fmla="*/ 160 h 314"/>
                <a:gd name="T22" fmla="*/ 180 w 439"/>
                <a:gd name="T23" fmla="*/ 149 h 314"/>
                <a:gd name="T24" fmla="*/ 180 w 439"/>
                <a:gd name="T25" fmla="*/ 141 h 314"/>
                <a:gd name="T26" fmla="*/ 90 w 439"/>
                <a:gd name="T27" fmla="*/ 141 h 314"/>
                <a:gd name="T28" fmla="*/ 90 w 439"/>
                <a:gd name="T29" fmla="*/ 277 h 314"/>
                <a:gd name="T30" fmla="*/ 377 w 439"/>
                <a:gd name="T31" fmla="*/ 227 h 314"/>
                <a:gd name="T32" fmla="*/ 377 w 439"/>
                <a:gd name="T33" fmla="*/ 273 h 314"/>
                <a:gd name="T34" fmla="*/ 377 w 439"/>
                <a:gd name="T35" fmla="*/ 227 h 314"/>
                <a:gd name="T36" fmla="*/ 358 w 439"/>
                <a:gd name="T37" fmla="*/ 246 h 314"/>
                <a:gd name="T38" fmla="*/ 375 w 439"/>
                <a:gd name="T39" fmla="*/ 207 h 314"/>
                <a:gd name="T40" fmla="*/ 331 w 439"/>
                <a:gd name="T41" fmla="*/ 250 h 314"/>
                <a:gd name="T42" fmla="*/ 375 w 439"/>
                <a:gd name="T43" fmla="*/ 293 h 314"/>
                <a:gd name="T44" fmla="*/ 418 w 439"/>
                <a:gd name="T45" fmla="*/ 250 h 314"/>
                <a:gd name="T46" fmla="*/ 375 w 439"/>
                <a:gd name="T47" fmla="*/ 207 h 314"/>
                <a:gd name="T48" fmla="*/ 375 w 439"/>
                <a:gd name="T49" fmla="*/ 186 h 314"/>
                <a:gd name="T50" fmla="*/ 310 w 439"/>
                <a:gd name="T51" fmla="*/ 250 h 314"/>
                <a:gd name="T52" fmla="*/ 375 w 439"/>
                <a:gd name="T53" fmla="*/ 314 h 314"/>
                <a:gd name="T54" fmla="*/ 439 w 439"/>
                <a:gd name="T55" fmla="*/ 250 h 314"/>
                <a:gd name="T56" fmla="*/ 375 w 439"/>
                <a:gd name="T57" fmla="*/ 186 h 314"/>
                <a:gd name="T58" fmla="*/ 153 w 439"/>
                <a:gd name="T59" fmla="*/ 221 h 314"/>
                <a:gd name="T60" fmla="*/ 234 w 439"/>
                <a:gd name="T61" fmla="*/ 244 h 314"/>
                <a:gd name="T62" fmla="*/ 291 w 439"/>
                <a:gd name="T63" fmla="*/ 238 h 314"/>
                <a:gd name="T64" fmla="*/ 153 w 439"/>
                <a:gd name="T65" fmla="*/ 254 h 314"/>
                <a:gd name="T66" fmla="*/ 234 w 439"/>
                <a:gd name="T67" fmla="*/ 276 h 314"/>
                <a:gd name="T68" fmla="*/ 294 w 439"/>
                <a:gd name="T69" fmla="*/ 269 h 314"/>
                <a:gd name="T70" fmla="*/ 297 w 439"/>
                <a:gd name="T71" fmla="*/ 268 h 314"/>
                <a:gd name="T72" fmla="*/ 153 w 439"/>
                <a:gd name="T73" fmla="*/ 286 h 314"/>
                <a:gd name="T74" fmla="*/ 234 w 439"/>
                <a:gd name="T75" fmla="*/ 309 h 314"/>
                <a:gd name="T76" fmla="*/ 305 w 439"/>
                <a:gd name="T77" fmla="*/ 297 h 314"/>
                <a:gd name="T78" fmla="*/ 309 w 439"/>
                <a:gd name="T79" fmla="*/ 295 h 314"/>
                <a:gd name="T80" fmla="*/ 234 w 439"/>
                <a:gd name="T81" fmla="*/ 169 h 314"/>
                <a:gd name="T82" fmla="*/ 153 w 439"/>
                <a:gd name="T83" fmla="*/ 193 h 314"/>
                <a:gd name="T84" fmla="*/ 234 w 439"/>
                <a:gd name="T85" fmla="*/ 215 h 314"/>
                <a:gd name="T86" fmla="*/ 315 w 439"/>
                <a:gd name="T87" fmla="*/ 193 h 314"/>
                <a:gd name="T88" fmla="*/ 234 w 439"/>
                <a:gd name="T89" fmla="*/ 16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9" h="314">
                  <a:moveTo>
                    <a:pt x="120" y="280"/>
                  </a:moveTo>
                  <a:cubicBezTo>
                    <a:pt x="10" y="280"/>
                    <a:pt x="10" y="280"/>
                    <a:pt x="10" y="280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38" y="255"/>
                    <a:pt x="38" y="255"/>
                    <a:pt x="38" y="255"/>
                  </a:cubicBezTo>
                  <a:cubicBezTo>
                    <a:pt x="38" y="255"/>
                    <a:pt x="38" y="255"/>
                    <a:pt x="38" y="255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404" y="91"/>
                    <a:pt x="404" y="91"/>
                    <a:pt x="404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112"/>
                    <a:pt x="366" y="144"/>
                    <a:pt x="366" y="160"/>
                  </a:cubicBezTo>
                  <a:moveTo>
                    <a:pt x="180" y="149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277"/>
                    <a:pt x="90" y="277"/>
                    <a:pt x="90" y="277"/>
                  </a:cubicBezTo>
                  <a:moveTo>
                    <a:pt x="377" y="227"/>
                  </a:moveTo>
                  <a:cubicBezTo>
                    <a:pt x="377" y="273"/>
                    <a:pt x="377" y="273"/>
                    <a:pt x="377" y="273"/>
                  </a:cubicBezTo>
                  <a:moveTo>
                    <a:pt x="377" y="227"/>
                  </a:moveTo>
                  <a:cubicBezTo>
                    <a:pt x="358" y="246"/>
                    <a:pt x="358" y="246"/>
                    <a:pt x="358" y="246"/>
                  </a:cubicBezTo>
                  <a:moveTo>
                    <a:pt x="375" y="207"/>
                  </a:moveTo>
                  <a:cubicBezTo>
                    <a:pt x="350" y="207"/>
                    <a:pt x="331" y="226"/>
                    <a:pt x="331" y="250"/>
                  </a:cubicBezTo>
                  <a:cubicBezTo>
                    <a:pt x="331" y="274"/>
                    <a:pt x="350" y="293"/>
                    <a:pt x="375" y="293"/>
                  </a:cubicBezTo>
                  <a:cubicBezTo>
                    <a:pt x="398" y="293"/>
                    <a:pt x="418" y="274"/>
                    <a:pt x="418" y="250"/>
                  </a:cubicBezTo>
                  <a:cubicBezTo>
                    <a:pt x="418" y="226"/>
                    <a:pt x="398" y="207"/>
                    <a:pt x="375" y="207"/>
                  </a:cubicBezTo>
                  <a:close/>
                  <a:moveTo>
                    <a:pt x="375" y="186"/>
                  </a:moveTo>
                  <a:cubicBezTo>
                    <a:pt x="339" y="186"/>
                    <a:pt x="310" y="215"/>
                    <a:pt x="310" y="250"/>
                  </a:cubicBezTo>
                  <a:cubicBezTo>
                    <a:pt x="310" y="285"/>
                    <a:pt x="339" y="314"/>
                    <a:pt x="375" y="314"/>
                  </a:cubicBezTo>
                  <a:cubicBezTo>
                    <a:pt x="410" y="314"/>
                    <a:pt x="439" y="285"/>
                    <a:pt x="439" y="250"/>
                  </a:cubicBezTo>
                  <a:cubicBezTo>
                    <a:pt x="439" y="215"/>
                    <a:pt x="410" y="186"/>
                    <a:pt x="375" y="186"/>
                  </a:cubicBezTo>
                  <a:close/>
                  <a:moveTo>
                    <a:pt x="153" y="221"/>
                  </a:moveTo>
                  <a:cubicBezTo>
                    <a:pt x="153" y="234"/>
                    <a:pt x="189" y="244"/>
                    <a:pt x="234" y="244"/>
                  </a:cubicBezTo>
                  <a:cubicBezTo>
                    <a:pt x="257" y="244"/>
                    <a:pt x="277" y="241"/>
                    <a:pt x="291" y="238"/>
                  </a:cubicBezTo>
                  <a:moveTo>
                    <a:pt x="153" y="254"/>
                  </a:moveTo>
                  <a:cubicBezTo>
                    <a:pt x="153" y="267"/>
                    <a:pt x="189" y="276"/>
                    <a:pt x="234" y="276"/>
                  </a:cubicBezTo>
                  <a:cubicBezTo>
                    <a:pt x="258" y="276"/>
                    <a:pt x="279" y="274"/>
                    <a:pt x="294" y="269"/>
                  </a:cubicBezTo>
                  <a:cubicBezTo>
                    <a:pt x="295" y="269"/>
                    <a:pt x="296" y="268"/>
                    <a:pt x="297" y="268"/>
                  </a:cubicBezTo>
                  <a:moveTo>
                    <a:pt x="153" y="286"/>
                  </a:moveTo>
                  <a:cubicBezTo>
                    <a:pt x="153" y="299"/>
                    <a:pt x="189" y="309"/>
                    <a:pt x="234" y="309"/>
                  </a:cubicBezTo>
                  <a:cubicBezTo>
                    <a:pt x="265" y="309"/>
                    <a:pt x="291" y="304"/>
                    <a:pt x="305" y="297"/>
                  </a:cubicBezTo>
                  <a:cubicBezTo>
                    <a:pt x="307" y="296"/>
                    <a:pt x="308" y="295"/>
                    <a:pt x="309" y="295"/>
                  </a:cubicBezTo>
                  <a:moveTo>
                    <a:pt x="234" y="169"/>
                  </a:moveTo>
                  <a:cubicBezTo>
                    <a:pt x="189" y="169"/>
                    <a:pt x="153" y="179"/>
                    <a:pt x="153" y="193"/>
                  </a:cubicBezTo>
                  <a:cubicBezTo>
                    <a:pt x="153" y="205"/>
                    <a:pt x="189" y="215"/>
                    <a:pt x="234" y="215"/>
                  </a:cubicBezTo>
                  <a:cubicBezTo>
                    <a:pt x="279" y="215"/>
                    <a:pt x="315" y="205"/>
                    <a:pt x="315" y="193"/>
                  </a:cubicBezTo>
                  <a:cubicBezTo>
                    <a:pt x="315" y="179"/>
                    <a:pt x="279" y="169"/>
                    <a:pt x="234" y="169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2">
            <a:extLst>
              <a:ext uri="{FF2B5EF4-FFF2-40B4-BE49-F238E27FC236}">
                <a16:creationId xmlns:a16="http://schemas.microsoft.com/office/drawing/2014/main" id="{44E3A419-BB2D-26DC-2EA0-D30D186E3E44}"/>
              </a:ext>
            </a:extLst>
          </p:cNvPr>
          <p:cNvSpPr/>
          <p:nvPr/>
        </p:nvSpPr>
        <p:spPr>
          <a:xfrm rot="5400000">
            <a:off x="4455561" y="1169832"/>
            <a:ext cx="950847" cy="1739749"/>
          </a:xfrm>
          <a:prstGeom prst="homePlate">
            <a:avLst>
              <a:gd name="adj" fmla="val 33625"/>
            </a:avLst>
          </a:prstGeom>
          <a:solidFill>
            <a:schemeClr val="accent4">
              <a:lumMod val="60000"/>
              <a:lumOff val="40000"/>
            </a:schemeClr>
          </a:solidFill>
          <a:ln w="31750" cap="rnd">
            <a:noFill/>
            <a:prstDash val="solid"/>
            <a:round/>
          </a:ln>
          <a:effectLst/>
        </p:spPr>
        <p:txBody>
          <a:bodyPr wrap="square" lIns="72000" tIns="72000" rIns="72000" bIns="72000" numCol="1" anchor="ctr">
            <a:noAutofit/>
          </a:bodyPr>
          <a:lstStyle/>
          <a:p>
            <a:pPr algn="ctr" defTabSz="685800"/>
            <a:endParaRPr lang="en-US" sz="3000" dirty="0">
              <a:solidFill>
                <a:srgbClr val="535353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DDB151-7019-55C8-9B21-BEFB16034174}"/>
              </a:ext>
            </a:extLst>
          </p:cNvPr>
          <p:cNvGrpSpPr/>
          <p:nvPr/>
        </p:nvGrpSpPr>
        <p:grpSpPr>
          <a:xfrm>
            <a:off x="4008584" y="3332126"/>
            <a:ext cx="1440160" cy="1440160"/>
            <a:chOff x="4511824" y="3612813"/>
            <a:chExt cx="1440160" cy="1440160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4526798D-B2F6-0EE6-D92E-77E5D01DB55D}"/>
                </a:ext>
              </a:extLst>
            </p:cNvPr>
            <p:cNvSpPr/>
            <p:nvPr/>
          </p:nvSpPr>
          <p:spPr>
            <a:xfrm rot="2700000">
              <a:off x="4511824" y="3612813"/>
              <a:ext cx="1440160" cy="144016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7D3529-9661-A9F0-CA11-2A7300DCA9A6}"/>
                </a:ext>
              </a:extLst>
            </p:cNvPr>
            <p:cNvSpPr/>
            <p:nvPr/>
          </p:nvSpPr>
          <p:spPr>
            <a:xfrm>
              <a:off x="4619837" y="3720826"/>
              <a:ext cx="1224134" cy="1224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2" name="Group 22">
            <a:extLst>
              <a:ext uri="{FF2B5EF4-FFF2-40B4-BE49-F238E27FC236}">
                <a16:creationId xmlns:a16="http://schemas.microsoft.com/office/drawing/2014/main" id="{F2AE9DD8-7124-E515-74E2-B1A2DB283AB0}"/>
              </a:ext>
            </a:extLst>
          </p:cNvPr>
          <p:cNvGrpSpPr/>
          <p:nvPr/>
        </p:nvGrpSpPr>
        <p:grpSpPr>
          <a:xfrm>
            <a:off x="717843" y="5516898"/>
            <a:ext cx="5985056" cy="550097"/>
            <a:chOff x="120430" y="7382255"/>
            <a:chExt cx="12187022" cy="1120131"/>
          </a:xfrm>
        </p:grpSpPr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F427CA1C-DBBC-B672-8672-77DEE43EF487}"/>
                </a:ext>
              </a:extLst>
            </p:cNvPr>
            <p:cNvSpPr/>
            <p:nvPr/>
          </p:nvSpPr>
          <p:spPr>
            <a:xfrm>
              <a:off x="120430" y="7549030"/>
              <a:ext cx="12187022" cy="786581"/>
            </a:xfrm>
            <a:custGeom>
              <a:avLst/>
              <a:gdLst>
                <a:gd name="connsiteX0" fmla="*/ 12188216 w 12187021"/>
                <a:gd name="connsiteY0" fmla="*/ 788224 h 786580"/>
                <a:gd name="connsiteX1" fmla="*/ 1260 w 12187021"/>
                <a:gd name="connsiteY1" fmla="*/ 788224 h 786580"/>
                <a:gd name="connsiteX2" fmla="*/ 323429 w 12187021"/>
                <a:gd name="connsiteY2" fmla="*/ 396726 h 786580"/>
                <a:gd name="connsiteX3" fmla="*/ 0 w 12187021"/>
                <a:gd name="connsiteY3" fmla="*/ 0 h 786580"/>
                <a:gd name="connsiteX4" fmla="*/ 12189460 w 12187021"/>
                <a:gd name="connsiteY4" fmla="*/ 0 h 786580"/>
                <a:gd name="connsiteX5" fmla="*/ 11866963 w 12187021"/>
                <a:gd name="connsiteY5" fmla="*/ 396726 h 786580"/>
                <a:gd name="connsiteX6" fmla="*/ 12188216 w 12187021"/>
                <a:gd name="connsiteY6" fmla="*/ 788224 h 78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7021" h="786580">
                  <a:moveTo>
                    <a:pt x="12188216" y="788224"/>
                  </a:moveTo>
                  <a:lnTo>
                    <a:pt x="1260" y="788224"/>
                  </a:lnTo>
                  <a:lnTo>
                    <a:pt x="323429" y="396726"/>
                  </a:lnTo>
                  <a:lnTo>
                    <a:pt x="0" y="0"/>
                  </a:lnTo>
                  <a:lnTo>
                    <a:pt x="12189460" y="0"/>
                  </a:lnTo>
                  <a:lnTo>
                    <a:pt x="11866963" y="396726"/>
                  </a:lnTo>
                  <a:lnTo>
                    <a:pt x="12188216" y="788224"/>
                  </a:lnTo>
                  <a:close/>
                </a:path>
              </a:pathLst>
            </a:custGeom>
            <a:solidFill>
              <a:schemeClr val="bg2"/>
            </a:solidFill>
            <a:ln w="4978" cap="rnd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Write your title here…</a:t>
              </a: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CF5A43C2-6408-3E94-2E44-67873FFEADB1}"/>
                </a:ext>
              </a:extLst>
            </p:cNvPr>
            <p:cNvSpPr/>
            <p:nvPr/>
          </p:nvSpPr>
          <p:spPr>
            <a:xfrm>
              <a:off x="336989" y="7382255"/>
              <a:ext cx="11753904" cy="1120131"/>
            </a:xfrm>
            <a:custGeom>
              <a:avLst/>
              <a:gdLst>
                <a:gd name="connsiteX0" fmla="*/ 11167307 w 11753904"/>
                <a:gd name="connsiteY0" fmla="*/ 0 h 1120130"/>
                <a:gd name="connsiteX1" fmla="*/ 11755606 w 11753904"/>
                <a:gd name="connsiteY1" fmla="*/ 0 h 1120130"/>
                <a:gd name="connsiteX2" fmla="*/ 11298184 w 11753904"/>
                <a:gd name="connsiteY2" fmla="*/ 562659 h 1120130"/>
                <a:gd name="connsiteX3" fmla="*/ 11755606 w 11753904"/>
                <a:gd name="connsiteY3" fmla="*/ 1120132 h 1120130"/>
                <a:gd name="connsiteX4" fmla="*/ 0 w 11753904"/>
                <a:gd name="connsiteY4" fmla="*/ 1120132 h 1120130"/>
                <a:gd name="connsiteX5" fmla="*/ 458717 w 11753904"/>
                <a:gd name="connsiteY5" fmla="*/ 562659 h 1120130"/>
                <a:gd name="connsiteX6" fmla="*/ 0 w 11753904"/>
                <a:gd name="connsiteY6" fmla="*/ 0 h 1120130"/>
                <a:gd name="connsiteX7" fmla="*/ 10300409 w 11753904"/>
                <a:gd name="connsiteY7" fmla="*/ 0 h 1120130"/>
                <a:gd name="connsiteX8" fmla="*/ 10718957 w 11753904"/>
                <a:gd name="connsiteY8" fmla="*/ 0 h 1120130"/>
                <a:gd name="connsiteX9" fmla="*/ 10939245 w 11753904"/>
                <a:gd name="connsiteY9" fmla="*/ 0 h 11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04" h="1120130">
                  <a:moveTo>
                    <a:pt x="11167307" y="0"/>
                  </a:moveTo>
                  <a:lnTo>
                    <a:pt x="11755606" y="0"/>
                  </a:lnTo>
                  <a:lnTo>
                    <a:pt x="11298184" y="562659"/>
                  </a:lnTo>
                  <a:lnTo>
                    <a:pt x="11755606" y="1120132"/>
                  </a:lnTo>
                  <a:lnTo>
                    <a:pt x="0" y="1120132"/>
                  </a:lnTo>
                  <a:lnTo>
                    <a:pt x="458717" y="562659"/>
                  </a:lnTo>
                  <a:lnTo>
                    <a:pt x="0" y="0"/>
                  </a:lnTo>
                  <a:lnTo>
                    <a:pt x="10300409" y="0"/>
                  </a:lnTo>
                  <a:moveTo>
                    <a:pt x="10718957" y="0"/>
                  </a:moveTo>
                  <a:lnTo>
                    <a:pt x="10939245" y="0"/>
                  </a:lnTo>
                </a:path>
              </a:pathLst>
            </a:custGeom>
            <a:noFill/>
            <a:ln w="3175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upa 31">
            <a:extLst>
              <a:ext uri="{FF2B5EF4-FFF2-40B4-BE49-F238E27FC236}">
                <a16:creationId xmlns:a16="http://schemas.microsoft.com/office/drawing/2014/main" id="{6A804E0E-73E4-848C-AE35-1E421E89F179}"/>
              </a:ext>
            </a:extLst>
          </p:cNvPr>
          <p:cNvGrpSpPr/>
          <p:nvPr/>
        </p:nvGrpSpPr>
        <p:grpSpPr>
          <a:xfrm>
            <a:off x="638932" y="1584255"/>
            <a:ext cx="2591784" cy="1149420"/>
            <a:chOff x="623889" y="2486136"/>
            <a:chExt cx="2710585" cy="1690418"/>
          </a:xfrm>
        </p:grpSpPr>
        <p:sp>
          <p:nvSpPr>
            <p:cNvPr id="10" name="Strzałka: pięciokąt 43">
              <a:extLst>
                <a:ext uri="{FF2B5EF4-FFF2-40B4-BE49-F238E27FC236}">
                  <a16:creationId xmlns:a16="http://schemas.microsoft.com/office/drawing/2014/main" id="{68F1129B-B0FA-7785-FC9D-82C5D5E360FA}"/>
                </a:ext>
              </a:extLst>
            </p:cNvPr>
            <p:cNvSpPr/>
            <p:nvPr/>
          </p:nvSpPr>
          <p:spPr>
            <a:xfrm>
              <a:off x="729591" y="2486136"/>
              <a:ext cx="2604883" cy="1690418"/>
            </a:xfrm>
            <a:prstGeom prst="homePlate">
              <a:avLst>
                <a:gd name="adj" fmla="val 24058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Strzałka: pięciokąt 43">
              <a:extLst>
                <a:ext uri="{FF2B5EF4-FFF2-40B4-BE49-F238E27FC236}">
                  <a16:creationId xmlns:a16="http://schemas.microsoft.com/office/drawing/2014/main" id="{EF9C0DEA-2482-5A2B-47D0-28AC984EDFE3}"/>
                </a:ext>
              </a:extLst>
            </p:cNvPr>
            <p:cNvSpPr/>
            <p:nvPr/>
          </p:nvSpPr>
          <p:spPr>
            <a:xfrm>
              <a:off x="623889" y="2486136"/>
              <a:ext cx="2604883" cy="1690418"/>
            </a:xfrm>
            <a:prstGeom prst="homePlate">
              <a:avLst>
                <a:gd name="adj" fmla="val 2405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15">
            <a:extLst>
              <a:ext uri="{FF2B5EF4-FFF2-40B4-BE49-F238E27FC236}">
                <a16:creationId xmlns:a16="http://schemas.microsoft.com/office/drawing/2014/main" id="{4B2FA304-0712-39FF-952A-CF00547B81AF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381999" y="3483086"/>
            <a:ext cx="3073399" cy="1508014"/>
          </a:xfrm>
          <a:prstGeom prst="rect">
            <a:avLst/>
          </a:prstGeom>
          <a:solidFill>
            <a:schemeClr val="bg2"/>
          </a:solidFill>
          <a:ln w="31750" cap="rnd">
            <a:noFill/>
            <a:prstDash val="solid"/>
            <a:round/>
            <a:headEnd/>
            <a:tailEnd/>
          </a:ln>
        </p:spPr>
        <p:txBody>
          <a:bodyPr vert="horz" wrap="square" lIns="144000" tIns="45720" rIns="144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for comments</a:t>
            </a:r>
          </a:p>
        </p:txBody>
      </p:sp>
      <p:grpSp>
        <p:nvGrpSpPr>
          <p:cNvPr id="33" name="Grupa 4">
            <a:extLst>
              <a:ext uri="{FF2B5EF4-FFF2-40B4-BE49-F238E27FC236}">
                <a16:creationId xmlns:a16="http://schemas.microsoft.com/office/drawing/2014/main" id="{8835342A-9405-4E79-472F-ECDA7EA34DB0}"/>
              </a:ext>
            </a:extLst>
          </p:cNvPr>
          <p:cNvGrpSpPr/>
          <p:nvPr/>
        </p:nvGrpSpPr>
        <p:grpSpPr>
          <a:xfrm>
            <a:off x="7563352" y="3762098"/>
            <a:ext cx="1225955" cy="949990"/>
            <a:chOff x="623889" y="1913681"/>
            <a:chExt cx="1225955" cy="949990"/>
          </a:xfrm>
        </p:grpSpPr>
        <p:grpSp>
          <p:nvGrpSpPr>
            <p:cNvPr id="34" name="Grupa 64">
              <a:extLst>
                <a:ext uri="{FF2B5EF4-FFF2-40B4-BE49-F238E27FC236}">
                  <a16:creationId xmlns:a16="http://schemas.microsoft.com/office/drawing/2014/main" id="{C3778978-A0F5-91A0-7B65-3DF8271DE53E}"/>
                </a:ext>
              </a:extLst>
            </p:cNvPr>
            <p:cNvGrpSpPr/>
            <p:nvPr/>
          </p:nvGrpSpPr>
          <p:grpSpPr>
            <a:xfrm>
              <a:off x="623889" y="1913681"/>
              <a:ext cx="1225955" cy="949990"/>
              <a:chOff x="4429118" y="1581975"/>
              <a:chExt cx="1225955" cy="949990"/>
            </a:xfrm>
          </p:grpSpPr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4561E72E-4BBE-1A43-0C7B-48A7B47300CC}"/>
                  </a:ext>
                </a:extLst>
              </p:cNvPr>
              <p:cNvSpPr/>
              <p:nvPr/>
            </p:nvSpPr>
            <p:spPr>
              <a:xfrm>
                <a:off x="4547582" y="1581975"/>
                <a:ext cx="1107491" cy="949990"/>
              </a:xfrm>
              <a:prstGeom prst="homePlate">
                <a:avLst>
                  <a:gd name="adj" fmla="val 33625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0" cap="rnd">
                <a:noFill/>
                <a:prstDash val="solid"/>
                <a:round/>
              </a:ln>
              <a:effectLst/>
            </p:spPr>
            <p:txBody>
              <a:bodyPr wrap="square" lIns="72000" tIns="72000" rIns="72000" bIns="72000" numCol="1" anchor="ctr">
                <a:noAutofit/>
              </a:bodyPr>
              <a:lstStyle/>
              <a:p>
                <a:pPr algn="ctr" defTabSz="685800"/>
                <a:endParaRPr lang="en-US" sz="3000" dirty="0">
                  <a:solidFill>
                    <a:srgbClr val="535353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56A172C1-4771-2798-F227-AE3C8DE665EB}"/>
                  </a:ext>
                </a:extLst>
              </p:cNvPr>
              <p:cNvSpPr/>
              <p:nvPr/>
            </p:nvSpPr>
            <p:spPr>
              <a:xfrm>
                <a:off x="4429118" y="1581975"/>
                <a:ext cx="1123996" cy="949990"/>
              </a:xfrm>
              <a:prstGeom prst="homePlate">
                <a:avLst>
                  <a:gd name="adj" fmla="val 3362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31750" cap="rnd">
                <a:noFill/>
                <a:prstDash val="solid"/>
                <a:round/>
              </a:ln>
              <a:effectLst/>
            </p:spPr>
            <p:txBody>
              <a:bodyPr wrap="square" lIns="72000" tIns="72000" rIns="72000" bIns="72000" numCol="1" anchor="ctr">
                <a:noAutofit/>
              </a:bodyPr>
              <a:lstStyle/>
              <a:p>
                <a:pPr algn="ctr" defTabSz="685800"/>
                <a:endParaRPr lang="en-US" sz="3000" dirty="0">
                  <a:solidFill>
                    <a:srgbClr val="535353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4ECE38EF-3FB4-8B3C-3260-17E8C4C0A0A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79472" y="2186701"/>
              <a:ext cx="688110" cy="403950"/>
            </a:xfrm>
            <a:custGeom>
              <a:avLst/>
              <a:gdLst>
                <a:gd name="T0" fmla="*/ 190 w 330"/>
                <a:gd name="T1" fmla="*/ 186 h 193"/>
                <a:gd name="T2" fmla="*/ 47 w 330"/>
                <a:gd name="T3" fmla="*/ 121 h 193"/>
                <a:gd name="T4" fmla="*/ 15 w 330"/>
                <a:gd name="T5" fmla="*/ 120 h 193"/>
                <a:gd name="T6" fmla="*/ 15 w 330"/>
                <a:gd name="T7" fmla="*/ 67 h 193"/>
                <a:gd name="T8" fmla="*/ 46 w 330"/>
                <a:gd name="T9" fmla="*/ 65 h 193"/>
                <a:gd name="T10" fmla="*/ 195 w 330"/>
                <a:gd name="T11" fmla="*/ 1 h 193"/>
                <a:gd name="T12" fmla="*/ 245 w 330"/>
                <a:gd name="T13" fmla="*/ 95 h 193"/>
                <a:gd name="T14" fmla="*/ 199 w 330"/>
                <a:gd name="T15" fmla="*/ 188 h 193"/>
                <a:gd name="T16" fmla="*/ 152 w 330"/>
                <a:gd name="T17" fmla="*/ 95 h 193"/>
                <a:gd name="T18" fmla="*/ 199 w 330"/>
                <a:gd name="T19" fmla="*/ 1 h 193"/>
                <a:gd name="T20" fmla="*/ 245 w 330"/>
                <a:gd name="T21" fmla="*/ 95 h 193"/>
                <a:gd name="T22" fmla="*/ 155 w 330"/>
                <a:gd name="T23" fmla="*/ 70 h 193"/>
                <a:gd name="T24" fmla="*/ 194 w 330"/>
                <a:gd name="T25" fmla="*/ 79 h 193"/>
                <a:gd name="T26" fmla="*/ 192 w 330"/>
                <a:gd name="T27" fmla="*/ 113 h 193"/>
                <a:gd name="T28" fmla="*/ 154 w 330"/>
                <a:gd name="T29" fmla="*/ 119 h 193"/>
                <a:gd name="T30" fmla="*/ 129 w 330"/>
                <a:gd name="T31" fmla="*/ 159 h 193"/>
                <a:gd name="T32" fmla="*/ 87 w 330"/>
                <a:gd name="T33" fmla="*/ 176 h 193"/>
                <a:gd name="T34" fmla="*/ 58 w 330"/>
                <a:gd name="T35" fmla="*/ 126 h 193"/>
                <a:gd name="T36" fmla="*/ 268 w 330"/>
                <a:gd name="T37" fmla="*/ 145 h 193"/>
                <a:gd name="T38" fmla="*/ 279 w 330"/>
                <a:gd name="T39" fmla="*/ 94 h 193"/>
                <a:gd name="T40" fmla="*/ 268 w 330"/>
                <a:gd name="T41" fmla="*/ 43 h 193"/>
                <a:gd name="T42" fmla="*/ 290 w 330"/>
                <a:gd name="T43" fmla="*/ 25 h 193"/>
                <a:gd name="T44" fmla="*/ 304 w 330"/>
                <a:gd name="T45" fmla="*/ 94 h 193"/>
                <a:gd name="T46" fmla="*/ 290 w 330"/>
                <a:gd name="T47" fmla="*/ 163 h 193"/>
                <a:gd name="T48" fmla="*/ 311 w 330"/>
                <a:gd name="T49" fmla="*/ 0 h 193"/>
                <a:gd name="T50" fmla="*/ 330 w 330"/>
                <a:gd name="T51" fmla="*/ 94 h 193"/>
                <a:gd name="T52" fmla="*/ 311 w 330"/>
                <a:gd name="T53" fmla="*/ 18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193">
                  <a:moveTo>
                    <a:pt x="190" y="186"/>
                  </a:moveTo>
                  <a:cubicBezTo>
                    <a:pt x="201" y="193"/>
                    <a:pt x="47" y="121"/>
                    <a:pt x="47" y="121"/>
                  </a:cubicBezTo>
                  <a:cubicBezTo>
                    <a:pt x="47" y="121"/>
                    <a:pt x="30" y="120"/>
                    <a:pt x="15" y="120"/>
                  </a:cubicBezTo>
                  <a:cubicBezTo>
                    <a:pt x="0" y="93"/>
                    <a:pt x="15" y="67"/>
                    <a:pt x="15" y="67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186" y="1"/>
                    <a:pt x="195" y="1"/>
                  </a:cubicBezTo>
                  <a:moveTo>
                    <a:pt x="245" y="95"/>
                  </a:moveTo>
                  <a:cubicBezTo>
                    <a:pt x="245" y="146"/>
                    <a:pt x="224" y="188"/>
                    <a:pt x="199" y="188"/>
                  </a:cubicBezTo>
                  <a:cubicBezTo>
                    <a:pt x="173" y="188"/>
                    <a:pt x="152" y="146"/>
                    <a:pt x="152" y="95"/>
                  </a:cubicBezTo>
                  <a:cubicBezTo>
                    <a:pt x="152" y="43"/>
                    <a:pt x="173" y="1"/>
                    <a:pt x="199" y="1"/>
                  </a:cubicBezTo>
                  <a:cubicBezTo>
                    <a:pt x="224" y="1"/>
                    <a:pt x="245" y="43"/>
                    <a:pt x="245" y="95"/>
                  </a:cubicBezTo>
                  <a:close/>
                  <a:moveTo>
                    <a:pt x="155" y="70"/>
                  </a:moveTo>
                  <a:cubicBezTo>
                    <a:pt x="155" y="70"/>
                    <a:pt x="188" y="77"/>
                    <a:pt x="194" y="79"/>
                  </a:cubicBezTo>
                  <a:cubicBezTo>
                    <a:pt x="205" y="83"/>
                    <a:pt x="206" y="110"/>
                    <a:pt x="192" y="113"/>
                  </a:cubicBezTo>
                  <a:cubicBezTo>
                    <a:pt x="178" y="116"/>
                    <a:pt x="154" y="119"/>
                    <a:pt x="154" y="119"/>
                  </a:cubicBezTo>
                  <a:moveTo>
                    <a:pt x="129" y="159"/>
                  </a:moveTo>
                  <a:cubicBezTo>
                    <a:pt x="119" y="173"/>
                    <a:pt x="103" y="180"/>
                    <a:pt x="87" y="176"/>
                  </a:cubicBezTo>
                  <a:cubicBezTo>
                    <a:pt x="66" y="171"/>
                    <a:pt x="54" y="149"/>
                    <a:pt x="58" y="126"/>
                  </a:cubicBezTo>
                  <a:moveTo>
                    <a:pt x="268" y="145"/>
                  </a:moveTo>
                  <a:cubicBezTo>
                    <a:pt x="275" y="131"/>
                    <a:pt x="279" y="114"/>
                    <a:pt x="279" y="94"/>
                  </a:cubicBezTo>
                  <a:cubicBezTo>
                    <a:pt x="279" y="75"/>
                    <a:pt x="275" y="57"/>
                    <a:pt x="268" y="43"/>
                  </a:cubicBezTo>
                  <a:moveTo>
                    <a:pt x="290" y="25"/>
                  </a:moveTo>
                  <a:cubicBezTo>
                    <a:pt x="299" y="43"/>
                    <a:pt x="304" y="68"/>
                    <a:pt x="304" y="94"/>
                  </a:cubicBezTo>
                  <a:cubicBezTo>
                    <a:pt x="304" y="121"/>
                    <a:pt x="299" y="145"/>
                    <a:pt x="290" y="163"/>
                  </a:cubicBezTo>
                  <a:moveTo>
                    <a:pt x="311" y="0"/>
                  </a:moveTo>
                  <a:cubicBezTo>
                    <a:pt x="323" y="25"/>
                    <a:pt x="330" y="58"/>
                    <a:pt x="330" y="94"/>
                  </a:cubicBezTo>
                  <a:cubicBezTo>
                    <a:pt x="330" y="130"/>
                    <a:pt x="323" y="163"/>
                    <a:pt x="311" y="18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upa 82">
            <a:extLst>
              <a:ext uri="{FF2B5EF4-FFF2-40B4-BE49-F238E27FC236}">
                <a16:creationId xmlns:a16="http://schemas.microsoft.com/office/drawing/2014/main" id="{40EFE4C9-B043-E78E-3425-467B17D2ACD3}"/>
              </a:ext>
            </a:extLst>
          </p:cNvPr>
          <p:cNvGrpSpPr/>
          <p:nvPr/>
        </p:nvGrpSpPr>
        <p:grpSpPr>
          <a:xfrm>
            <a:off x="7563352" y="5270829"/>
            <a:ext cx="1225955" cy="949990"/>
            <a:chOff x="4429118" y="1581975"/>
            <a:chExt cx="1225955" cy="949990"/>
          </a:xfrm>
        </p:grpSpPr>
        <p:grpSp>
          <p:nvGrpSpPr>
            <p:cNvPr id="40" name="Grupa 87">
              <a:extLst>
                <a:ext uri="{FF2B5EF4-FFF2-40B4-BE49-F238E27FC236}">
                  <a16:creationId xmlns:a16="http://schemas.microsoft.com/office/drawing/2014/main" id="{CF32F6EC-D4B5-84DD-C339-DA9150D55168}"/>
                </a:ext>
              </a:extLst>
            </p:cNvPr>
            <p:cNvGrpSpPr/>
            <p:nvPr/>
          </p:nvGrpSpPr>
          <p:grpSpPr>
            <a:xfrm>
              <a:off x="4429118" y="1581975"/>
              <a:ext cx="1225955" cy="949990"/>
              <a:chOff x="4429118" y="1581975"/>
              <a:chExt cx="1225955" cy="949990"/>
            </a:xfrm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B99E2A46-C1D6-B6D6-330E-FBF5BBA62682}"/>
                  </a:ext>
                </a:extLst>
              </p:cNvPr>
              <p:cNvSpPr/>
              <p:nvPr/>
            </p:nvSpPr>
            <p:spPr>
              <a:xfrm>
                <a:off x="4547582" y="1581975"/>
                <a:ext cx="1107491" cy="949990"/>
              </a:xfrm>
              <a:prstGeom prst="homePlate">
                <a:avLst>
                  <a:gd name="adj" fmla="val 33625"/>
                </a:avLst>
              </a:prstGeom>
              <a:solidFill>
                <a:schemeClr val="accent1">
                  <a:lumMod val="75000"/>
                  <a:alpha val="50000"/>
                </a:schemeClr>
              </a:solidFill>
              <a:ln w="31750" cap="rnd">
                <a:noFill/>
                <a:prstDash val="solid"/>
                <a:round/>
              </a:ln>
              <a:effectLst/>
            </p:spPr>
            <p:txBody>
              <a:bodyPr wrap="square" lIns="72000" tIns="72000" rIns="72000" bIns="72000" numCol="1" anchor="ctr">
                <a:noAutofit/>
              </a:bodyPr>
              <a:lstStyle/>
              <a:p>
                <a:pPr algn="ctr" defTabSz="685800"/>
                <a:endParaRPr lang="en-US" sz="3000" dirty="0">
                  <a:solidFill>
                    <a:srgbClr val="535353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04F64208-D535-E1D2-C435-345C5453C11B}"/>
                  </a:ext>
                </a:extLst>
              </p:cNvPr>
              <p:cNvSpPr/>
              <p:nvPr/>
            </p:nvSpPr>
            <p:spPr>
              <a:xfrm>
                <a:off x="4429118" y="1581975"/>
                <a:ext cx="1123996" cy="949990"/>
              </a:xfrm>
              <a:prstGeom prst="homePlate">
                <a:avLst>
                  <a:gd name="adj" fmla="val 33625"/>
                </a:avLst>
              </a:prstGeom>
              <a:solidFill>
                <a:schemeClr val="accent1">
                  <a:lumMod val="75000"/>
                </a:schemeClr>
              </a:solidFill>
              <a:ln w="31750" cap="rnd">
                <a:noFill/>
                <a:prstDash val="solid"/>
                <a:round/>
              </a:ln>
              <a:effectLst/>
            </p:spPr>
            <p:txBody>
              <a:bodyPr wrap="square" lIns="72000" tIns="72000" rIns="72000" bIns="72000" numCol="1" anchor="ctr">
                <a:noAutofit/>
              </a:bodyPr>
              <a:lstStyle/>
              <a:p>
                <a:pPr algn="ctr" defTabSz="685800"/>
                <a:endParaRPr lang="en-US" sz="3000" dirty="0">
                  <a:solidFill>
                    <a:srgbClr val="535353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C7115E91-8ABC-F488-49A7-17BC8B88103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84701" y="1854995"/>
              <a:ext cx="688110" cy="403950"/>
            </a:xfrm>
            <a:custGeom>
              <a:avLst/>
              <a:gdLst>
                <a:gd name="T0" fmla="*/ 190 w 330"/>
                <a:gd name="T1" fmla="*/ 186 h 193"/>
                <a:gd name="T2" fmla="*/ 47 w 330"/>
                <a:gd name="T3" fmla="*/ 121 h 193"/>
                <a:gd name="T4" fmla="*/ 15 w 330"/>
                <a:gd name="T5" fmla="*/ 120 h 193"/>
                <a:gd name="T6" fmla="*/ 15 w 330"/>
                <a:gd name="T7" fmla="*/ 67 h 193"/>
                <a:gd name="T8" fmla="*/ 46 w 330"/>
                <a:gd name="T9" fmla="*/ 65 h 193"/>
                <a:gd name="T10" fmla="*/ 195 w 330"/>
                <a:gd name="T11" fmla="*/ 1 h 193"/>
                <a:gd name="T12" fmla="*/ 245 w 330"/>
                <a:gd name="T13" fmla="*/ 95 h 193"/>
                <a:gd name="T14" fmla="*/ 199 w 330"/>
                <a:gd name="T15" fmla="*/ 188 h 193"/>
                <a:gd name="T16" fmla="*/ 152 w 330"/>
                <a:gd name="T17" fmla="*/ 95 h 193"/>
                <a:gd name="T18" fmla="*/ 199 w 330"/>
                <a:gd name="T19" fmla="*/ 1 h 193"/>
                <a:gd name="T20" fmla="*/ 245 w 330"/>
                <a:gd name="T21" fmla="*/ 95 h 193"/>
                <a:gd name="T22" fmla="*/ 155 w 330"/>
                <a:gd name="T23" fmla="*/ 70 h 193"/>
                <a:gd name="T24" fmla="*/ 194 w 330"/>
                <a:gd name="T25" fmla="*/ 79 h 193"/>
                <a:gd name="T26" fmla="*/ 192 w 330"/>
                <a:gd name="T27" fmla="*/ 113 h 193"/>
                <a:gd name="T28" fmla="*/ 154 w 330"/>
                <a:gd name="T29" fmla="*/ 119 h 193"/>
                <a:gd name="T30" fmla="*/ 129 w 330"/>
                <a:gd name="T31" fmla="*/ 159 h 193"/>
                <a:gd name="T32" fmla="*/ 87 w 330"/>
                <a:gd name="T33" fmla="*/ 176 h 193"/>
                <a:gd name="T34" fmla="*/ 58 w 330"/>
                <a:gd name="T35" fmla="*/ 126 h 193"/>
                <a:gd name="T36" fmla="*/ 268 w 330"/>
                <a:gd name="T37" fmla="*/ 145 h 193"/>
                <a:gd name="T38" fmla="*/ 279 w 330"/>
                <a:gd name="T39" fmla="*/ 94 h 193"/>
                <a:gd name="T40" fmla="*/ 268 w 330"/>
                <a:gd name="T41" fmla="*/ 43 h 193"/>
                <a:gd name="T42" fmla="*/ 290 w 330"/>
                <a:gd name="T43" fmla="*/ 25 h 193"/>
                <a:gd name="T44" fmla="*/ 304 w 330"/>
                <a:gd name="T45" fmla="*/ 94 h 193"/>
                <a:gd name="T46" fmla="*/ 290 w 330"/>
                <a:gd name="T47" fmla="*/ 163 h 193"/>
                <a:gd name="T48" fmla="*/ 311 w 330"/>
                <a:gd name="T49" fmla="*/ 0 h 193"/>
                <a:gd name="T50" fmla="*/ 330 w 330"/>
                <a:gd name="T51" fmla="*/ 94 h 193"/>
                <a:gd name="T52" fmla="*/ 311 w 330"/>
                <a:gd name="T53" fmla="*/ 18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193">
                  <a:moveTo>
                    <a:pt x="190" y="186"/>
                  </a:moveTo>
                  <a:cubicBezTo>
                    <a:pt x="201" y="193"/>
                    <a:pt x="47" y="121"/>
                    <a:pt x="47" y="121"/>
                  </a:cubicBezTo>
                  <a:cubicBezTo>
                    <a:pt x="47" y="121"/>
                    <a:pt x="30" y="120"/>
                    <a:pt x="15" y="120"/>
                  </a:cubicBezTo>
                  <a:cubicBezTo>
                    <a:pt x="0" y="93"/>
                    <a:pt x="15" y="67"/>
                    <a:pt x="15" y="67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186" y="1"/>
                    <a:pt x="195" y="1"/>
                  </a:cubicBezTo>
                  <a:moveTo>
                    <a:pt x="245" y="95"/>
                  </a:moveTo>
                  <a:cubicBezTo>
                    <a:pt x="245" y="146"/>
                    <a:pt x="224" y="188"/>
                    <a:pt x="199" y="188"/>
                  </a:cubicBezTo>
                  <a:cubicBezTo>
                    <a:pt x="173" y="188"/>
                    <a:pt x="152" y="146"/>
                    <a:pt x="152" y="95"/>
                  </a:cubicBezTo>
                  <a:cubicBezTo>
                    <a:pt x="152" y="43"/>
                    <a:pt x="173" y="1"/>
                    <a:pt x="199" y="1"/>
                  </a:cubicBezTo>
                  <a:cubicBezTo>
                    <a:pt x="224" y="1"/>
                    <a:pt x="245" y="43"/>
                    <a:pt x="245" y="95"/>
                  </a:cubicBezTo>
                  <a:close/>
                  <a:moveTo>
                    <a:pt x="155" y="70"/>
                  </a:moveTo>
                  <a:cubicBezTo>
                    <a:pt x="155" y="70"/>
                    <a:pt x="188" y="77"/>
                    <a:pt x="194" y="79"/>
                  </a:cubicBezTo>
                  <a:cubicBezTo>
                    <a:pt x="205" y="83"/>
                    <a:pt x="206" y="110"/>
                    <a:pt x="192" y="113"/>
                  </a:cubicBezTo>
                  <a:cubicBezTo>
                    <a:pt x="178" y="116"/>
                    <a:pt x="154" y="119"/>
                    <a:pt x="154" y="119"/>
                  </a:cubicBezTo>
                  <a:moveTo>
                    <a:pt x="129" y="159"/>
                  </a:moveTo>
                  <a:cubicBezTo>
                    <a:pt x="119" y="173"/>
                    <a:pt x="103" y="180"/>
                    <a:pt x="87" y="176"/>
                  </a:cubicBezTo>
                  <a:cubicBezTo>
                    <a:pt x="66" y="171"/>
                    <a:pt x="54" y="149"/>
                    <a:pt x="58" y="126"/>
                  </a:cubicBezTo>
                  <a:moveTo>
                    <a:pt x="268" y="145"/>
                  </a:moveTo>
                  <a:cubicBezTo>
                    <a:pt x="275" y="131"/>
                    <a:pt x="279" y="114"/>
                    <a:pt x="279" y="94"/>
                  </a:cubicBezTo>
                  <a:cubicBezTo>
                    <a:pt x="279" y="75"/>
                    <a:pt x="275" y="57"/>
                    <a:pt x="268" y="43"/>
                  </a:cubicBezTo>
                  <a:moveTo>
                    <a:pt x="290" y="25"/>
                  </a:moveTo>
                  <a:cubicBezTo>
                    <a:pt x="299" y="43"/>
                    <a:pt x="304" y="68"/>
                    <a:pt x="304" y="94"/>
                  </a:cubicBezTo>
                  <a:cubicBezTo>
                    <a:pt x="304" y="121"/>
                    <a:pt x="299" y="145"/>
                    <a:pt x="290" y="163"/>
                  </a:cubicBezTo>
                  <a:moveTo>
                    <a:pt x="311" y="0"/>
                  </a:moveTo>
                  <a:cubicBezTo>
                    <a:pt x="323" y="25"/>
                    <a:pt x="330" y="58"/>
                    <a:pt x="330" y="94"/>
                  </a:cubicBezTo>
                  <a:cubicBezTo>
                    <a:pt x="330" y="130"/>
                    <a:pt x="323" y="163"/>
                    <a:pt x="311" y="18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122F8-D376-7EE5-6D08-7525D77D23BD}"/>
              </a:ext>
            </a:extLst>
          </p:cNvPr>
          <p:cNvGrpSpPr/>
          <p:nvPr/>
        </p:nvGrpSpPr>
        <p:grpSpPr>
          <a:xfrm>
            <a:off x="9337998" y="5266418"/>
            <a:ext cx="1225955" cy="949990"/>
            <a:chOff x="2851744" y="1588903"/>
            <a:chExt cx="1225955" cy="949990"/>
          </a:xfrm>
        </p:grpSpPr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6DC8F7F1-A028-A7A8-8EEF-1B5F996CDC92}"/>
                </a:ext>
              </a:extLst>
            </p:cNvPr>
            <p:cNvSpPr/>
            <p:nvPr/>
          </p:nvSpPr>
          <p:spPr>
            <a:xfrm>
              <a:off x="2970208" y="1588903"/>
              <a:ext cx="1107491" cy="949990"/>
            </a:xfrm>
            <a:prstGeom prst="homePlate">
              <a:avLst>
                <a:gd name="adj" fmla="val 33625"/>
              </a:avLst>
            </a:prstGeom>
            <a:solidFill>
              <a:schemeClr val="accent5">
                <a:alpha val="50000"/>
              </a:schemeClr>
            </a:solidFill>
            <a:ln w="31750" cap="rnd">
              <a:noFill/>
              <a:prstDash val="solid"/>
              <a:round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algn="ctr" defTabSz="685800"/>
              <a:endParaRPr lang="en-US" sz="3000" dirty="0">
                <a:solidFill>
                  <a:srgbClr val="535353"/>
                </a:solidFill>
                <a:latin typeface="Calibri" panose="020F0502020204030204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18E1DBC0-832F-16C3-6815-D1DB6AB0C6F7}"/>
                </a:ext>
              </a:extLst>
            </p:cNvPr>
            <p:cNvSpPr/>
            <p:nvPr/>
          </p:nvSpPr>
          <p:spPr>
            <a:xfrm>
              <a:off x="2851744" y="1588903"/>
              <a:ext cx="1123996" cy="949990"/>
            </a:xfrm>
            <a:prstGeom prst="homePlate">
              <a:avLst>
                <a:gd name="adj" fmla="val 33625"/>
              </a:avLst>
            </a:prstGeom>
            <a:solidFill>
              <a:schemeClr val="accent5"/>
            </a:solidFill>
            <a:ln w="31750" cap="rnd">
              <a:noFill/>
              <a:prstDash val="solid"/>
              <a:round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algn="ctr" defTabSz="685800"/>
              <a:r>
                <a:rPr lang="en-US" sz="3200" dirty="0">
                  <a:solidFill>
                    <a:schemeClr val="bg1"/>
                  </a:solidFill>
                  <a:latin typeface="Calibri" panose="020F0502020204030204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54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44">
            <a:extLst>
              <a:ext uri="{FF2B5EF4-FFF2-40B4-BE49-F238E27FC236}">
                <a16:creationId xmlns:a16="http://schemas.microsoft.com/office/drawing/2014/main" id="{7CDD547E-368D-CC71-7966-917C40A31715}"/>
              </a:ext>
            </a:extLst>
          </p:cNvPr>
          <p:cNvGrpSpPr/>
          <p:nvPr/>
        </p:nvGrpSpPr>
        <p:grpSpPr>
          <a:xfrm>
            <a:off x="2751993" y="2425679"/>
            <a:ext cx="8160083" cy="3573466"/>
            <a:chOff x="3408027" y="1125538"/>
            <a:chExt cx="8160083" cy="3573466"/>
          </a:xfrm>
        </p:grpSpPr>
        <p:grpSp>
          <p:nvGrpSpPr>
            <p:cNvPr id="21" name="Grupa 2">
              <a:extLst>
                <a:ext uri="{FF2B5EF4-FFF2-40B4-BE49-F238E27FC236}">
                  <a16:creationId xmlns:a16="http://schemas.microsoft.com/office/drawing/2014/main" id="{B5CA40FA-CC36-19E0-7DB3-DF1013D5D4B5}"/>
                </a:ext>
              </a:extLst>
            </p:cNvPr>
            <p:cNvGrpSpPr/>
            <p:nvPr/>
          </p:nvGrpSpPr>
          <p:grpSpPr>
            <a:xfrm>
              <a:off x="8976318" y="1125538"/>
              <a:ext cx="2591792" cy="3573465"/>
              <a:chOff x="8976318" y="1125538"/>
              <a:chExt cx="2591792" cy="3573465"/>
            </a:xfrm>
          </p:grpSpPr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A8F334BA-0E61-A731-FEF7-772CD6E16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8584701" y="1715594"/>
                <a:ext cx="3375026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6" name="Grupa 4">
                <a:extLst>
                  <a:ext uri="{FF2B5EF4-FFF2-40B4-BE49-F238E27FC236}">
                    <a16:creationId xmlns:a16="http://schemas.microsoft.com/office/drawing/2014/main" id="{8F285D88-2EE6-EC9B-1BFA-AFF498DF6C63}"/>
                  </a:ext>
                </a:extLst>
              </p:cNvPr>
              <p:cNvGrpSpPr/>
              <p:nvPr/>
            </p:nvGrpSpPr>
            <p:grpSpPr>
              <a:xfrm>
                <a:off x="9108776" y="1125538"/>
                <a:ext cx="2459334" cy="1064456"/>
                <a:chOff x="9108776" y="1125538"/>
                <a:chExt cx="2459334" cy="1064456"/>
              </a:xfrm>
            </p:grpSpPr>
            <p:sp>
              <p:nvSpPr>
                <p:cNvPr id="47" name="pole tekstowe 5">
                  <a:extLst>
                    <a:ext uri="{FF2B5EF4-FFF2-40B4-BE49-F238E27FC236}">
                      <a16:creationId xmlns:a16="http://schemas.microsoft.com/office/drawing/2014/main" id="{16E6A301-57E6-0786-22CC-C820D18023D1}"/>
                    </a:ext>
                  </a:extLst>
                </p:cNvPr>
                <p:cNvSpPr txBox="1"/>
                <p:nvPr/>
              </p:nvSpPr>
              <p:spPr>
                <a:xfrm>
                  <a:off x="9912420" y="1323975"/>
                  <a:ext cx="1655690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chemeClr val="tx2"/>
                      </a:solidFill>
                    </a:rPr>
                    <a:t>Other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 </a:t>
                  </a:r>
                  <a:br>
                    <a:rPr lang="en-US" sz="2000" dirty="0">
                      <a:solidFill>
                        <a:schemeClr val="tx2"/>
                      </a:solidFill>
                    </a:rPr>
                  </a:br>
                  <a:r>
                    <a:rPr lang="en-US" sz="2400" dirty="0">
                      <a:solidFill>
                        <a:schemeClr val="tx2"/>
                      </a:solidFill>
                    </a:rPr>
                    <a:t>OPEX</a:t>
                  </a:r>
                </a:p>
              </p:txBody>
            </p:sp>
            <p:grpSp>
              <p:nvGrpSpPr>
                <p:cNvPr id="48" name="Grupa 6">
                  <a:extLst>
                    <a:ext uri="{FF2B5EF4-FFF2-40B4-BE49-F238E27FC236}">
                      <a16:creationId xmlns:a16="http://schemas.microsoft.com/office/drawing/2014/main" id="{E0A0E265-1B46-B6B3-4EE2-CFB72DF6E2FB}"/>
                    </a:ext>
                  </a:extLst>
                </p:cNvPr>
                <p:cNvGrpSpPr/>
                <p:nvPr/>
              </p:nvGrpSpPr>
              <p:grpSpPr>
                <a:xfrm>
                  <a:off x="9108776" y="1125538"/>
                  <a:ext cx="803648" cy="1064456"/>
                  <a:chOff x="9108776" y="1125538"/>
                  <a:chExt cx="803648" cy="1064456"/>
                </a:xfrm>
              </p:grpSpPr>
              <p:grpSp>
                <p:nvGrpSpPr>
                  <p:cNvPr id="49" name="Grupa 7">
                    <a:extLst>
                      <a:ext uri="{FF2B5EF4-FFF2-40B4-BE49-F238E27FC236}">
                        <a16:creationId xmlns:a16="http://schemas.microsoft.com/office/drawing/2014/main" id="{0DC1332C-3A0E-7B55-7BA5-589D26C3A22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978372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51" name="Freeform 22">
                      <a:extLst>
                        <a:ext uri="{FF2B5EF4-FFF2-40B4-BE49-F238E27FC236}">
                          <a16:creationId xmlns:a16="http://schemas.microsoft.com/office/drawing/2014/main" id="{44AAD585-A05A-BEBB-522B-B7E93FDA0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52" name="Freeform 22">
                      <a:extLst>
                        <a:ext uri="{FF2B5EF4-FFF2-40B4-BE49-F238E27FC236}">
                          <a16:creationId xmlns:a16="http://schemas.microsoft.com/office/drawing/2014/main" id="{FF56DA67-9468-5DA9-0B26-6DD1ADF105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50" name="Freeform 6">
                    <a:extLst>
                      <a:ext uri="{FF2B5EF4-FFF2-40B4-BE49-F238E27FC236}">
                        <a16:creationId xmlns:a16="http://schemas.microsoft.com/office/drawing/2014/main" id="{A13CCFC7-E441-C7D5-A27D-8BE288FEE03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9280513" y="1281213"/>
                    <a:ext cx="460171" cy="550800"/>
                  </a:xfrm>
                  <a:custGeom>
                    <a:avLst/>
                    <a:gdLst>
                      <a:gd name="T0" fmla="*/ 1144 w 1580"/>
                      <a:gd name="T1" fmla="*/ 1812 h 1890"/>
                      <a:gd name="T2" fmla="*/ 850 w 1580"/>
                      <a:gd name="T3" fmla="*/ 1890 h 1890"/>
                      <a:gd name="T4" fmla="*/ 301 w 1580"/>
                      <a:gd name="T5" fmla="*/ 1732 h 1890"/>
                      <a:gd name="T6" fmla="*/ 212 w 1580"/>
                      <a:gd name="T7" fmla="*/ 880 h 1890"/>
                      <a:gd name="T8" fmla="*/ 473 w 1580"/>
                      <a:gd name="T9" fmla="*/ 433 h 1890"/>
                      <a:gd name="T10" fmla="*/ 1069 w 1580"/>
                      <a:gd name="T11" fmla="*/ 433 h 1890"/>
                      <a:gd name="T12" fmla="*/ 1185 w 1580"/>
                      <a:gd name="T13" fmla="*/ 557 h 1890"/>
                      <a:gd name="T14" fmla="*/ 1340 w 1580"/>
                      <a:gd name="T15" fmla="*/ 849 h 1890"/>
                      <a:gd name="T16" fmla="*/ 1096 w 1580"/>
                      <a:gd name="T17" fmla="*/ 323 h 1890"/>
                      <a:gd name="T18" fmla="*/ 1275 w 1580"/>
                      <a:gd name="T19" fmla="*/ 117 h 1890"/>
                      <a:gd name="T20" fmla="*/ 1103 w 1580"/>
                      <a:gd name="T21" fmla="*/ 76 h 1890"/>
                      <a:gd name="T22" fmla="*/ 994 w 1580"/>
                      <a:gd name="T23" fmla="*/ 165 h 1890"/>
                      <a:gd name="T24" fmla="*/ 994 w 1580"/>
                      <a:gd name="T25" fmla="*/ 55 h 1890"/>
                      <a:gd name="T26" fmla="*/ 829 w 1580"/>
                      <a:gd name="T27" fmla="*/ 14 h 1890"/>
                      <a:gd name="T28" fmla="*/ 692 w 1580"/>
                      <a:gd name="T29" fmla="*/ 42 h 1890"/>
                      <a:gd name="T30" fmla="*/ 671 w 1580"/>
                      <a:gd name="T31" fmla="*/ 152 h 1890"/>
                      <a:gd name="T32" fmla="*/ 589 w 1580"/>
                      <a:gd name="T33" fmla="*/ 55 h 1890"/>
                      <a:gd name="T34" fmla="*/ 377 w 1580"/>
                      <a:gd name="T35" fmla="*/ 117 h 1890"/>
                      <a:gd name="T36" fmla="*/ 473 w 1580"/>
                      <a:gd name="T37" fmla="*/ 323 h 1890"/>
                      <a:gd name="T38" fmla="*/ 1178 w 1580"/>
                      <a:gd name="T39" fmla="*/ 1635 h 1890"/>
                      <a:gd name="T40" fmla="*/ 1568 w 1580"/>
                      <a:gd name="T41" fmla="*/ 1559 h 1890"/>
                      <a:gd name="T42" fmla="*/ 1224 w 1580"/>
                      <a:gd name="T43" fmla="*/ 1266 h 1890"/>
                      <a:gd name="T44" fmla="*/ 1516 w 1580"/>
                      <a:gd name="T45" fmla="*/ 1161 h 1890"/>
                      <a:gd name="T46" fmla="*/ 1370 w 1580"/>
                      <a:gd name="T47" fmla="*/ 1107 h 1890"/>
                      <a:gd name="T48" fmla="*/ 1370 w 1580"/>
                      <a:gd name="T49" fmla="*/ 992 h 1890"/>
                      <a:gd name="T50" fmla="*/ 1370 w 1580"/>
                      <a:gd name="T51" fmla="*/ 1822 h 1890"/>
                      <a:gd name="T52" fmla="*/ 1370 w 1580"/>
                      <a:gd name="T53" fmla="*/ 1708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80" h="1890">
                        <a:moveTo>
                          <a:pt x="1144" y="1812"/>
                        </a:moveTo>
                        <a:cubicBezTo>
                          <a:pt x="1038" y="1864"/>
                          <a:pt x="925" y="1887"/>
                          <a:pt x="850" y="1890"/>
                        </a:cubicBezTo>
                        <a:cubicBezTo>
                          <a:pt x="713" y="1890"/>
                          <a:pt x="473" y="1863"/>
                          <a:pt x="301" y="1732"/>
                        </a:cubicBezTo>
                        <a:cubicBezTo>
                          <a:pt x="0" y="1499"/>
                          <a:pt x="144" y="1052"/>
                          <a:pt x="212" y="880"/>
                        </a:cubicBezTo>
                        <a:cubicBezTo>
                          <a:pt x="260" y="743"/>
                          <a:pt x="418" y="468"/>
                          <a:pt x="473" y="433"/>
                        </a:cubicBezTo>
                        <a:cubicBezTo>
                          <a:pt x="527" y="399"/>
                          <a:pt x="1048" y="426"/>
                          <a:pt x="1069" y="433"/>
                        </a:cubicBezTo>
                        <a:cubicBezTo>
                          <a:pt x="1083" y="440"/>
                          <a:pt x="1131" y="488"/>
                          <a:pt x="1185" y="557"/>
                        </a:cubicBezTo>
                        <a:cubicBezTo>
                          <a:pt x="1185" y="557"/>
                          <a:pt x="1296" y="687"/>
                          <a:pt x="1340" y="849"/>
                        </a:cubicBezTo>
                        <a:moveTo>
                          <a:pt x="1096" y="323"/>
                        </a:moveTo>
                        <a:cubicBezTo>
                          <a:pt x="1185" y="241"/>
                          <a:pt x="1275" y="152"/>
                          <a:pt x="1275" y="117"/>
                        </a:cubicBezTo>
                        <a:cubicBezTo>
                          <a:pt x="1268" y="83"/>
                          <a:pt x="1103" y="76"/>
                          <a:pt x="1103" y="76"/>
                        </a:cubicBezTo>
                        <a:cubicBezTo>
                          <a:pt x="994" y="165"/>
                          <a:pt x="994" y="165"/>
                          <a:pt x="994" y="165"/>
                        </a:cubicBezTo>
                        <a:cubicBezTo>
                          <a:pt x="994" y="165"/>
                          <a:pt x="987" y="83"/>
                          <a:pt x="994" y="55"/>
                        </a:cubicBezTo>
                        <a:cubicBezTo>
                          <a:pt x="1000" y="28"/>
                          <a:pt x="918" y="28"/>
                          <a:pt x="829" y="14"/>
                        </a:cubicBezTo>
                        <a:cubicBezTo>
                          <a:pt x="740" y="0"/>
                          <a:pt x="706" y="7"/>
                          <a:pt x="692" y="42"/>
                        </a:cubicBezTo>
                        <a:cubicBezTo>
                          <a:pt x="685" y="83"/>
                          <a:pt x="671" y="152"/>
                          <a:pt x="671" y="152"/>
                        </a:cubicBezTo>
                        <a:cubicBezTo>
                          <a:pt x="671" y="152"/>
                          <a:pt x="610" y="69"/>
                          <a:pt x="589" y="55"/>
                        </a:cubicBezTo>
                        <a:cubicBezTo>
                          <a:pt x="562" y="48"/>
                          <a:pt x="445" y="55"/>
                          <a:pt x="377" y="117"/>
                        </a:cubicBezTo>
                        <a:cubicBezTo>
                          <a:pt x="315" y="179"/>
                          <a:pt x="473" y="323"/>
                          <a:pt x="473" y="323"/>
                        </a:cubicBezTo>
                        <a:moveTo>
                          <a:pt x="1178" y="1635"/>
                        </a:moveTo>
                        <a:cubicBezTo>
                          <a:pt x="1247" y="1740"/>
                          <a:pt x="1557" y="1746"/>
                          <a:pt x="1568" y="1559"/>
                        </a:cubicBezTo>
                        <a:cubicBezTo>
                          <a:pt x="1580" y="1348"/>
                          <a:pt x="1230" y="1442"/>
                          <a:pt x="1224" y="1266"/>
                        </a:cubicBezTo>
                        <a:cubicBezTo>
                          <a:pt x="1212" y="1056"/>
                          <a:pt x="1481" y="1091"/>
                          <a:pt x="1516" y="1161"/>
                        </a:cubicBezTo>
                        <a:moveTo>
                          <a:pt x="1370" y="1107"/>
                        </a:moveTo>
                        <a:cubicBezTo>
                          <a:pt x="1370" y="992"/>
                          <a:pt x="1370" y="992"/>
                          <a:pt x="1370" y="992"/>
                        </a:cubicBezTo>
                        <a:moveTo>
                          <a:pt x="1370" y="1822"/>
                        </a:moveTo>
                        <a:cubicBezTo>
                          <a:pt x="1370" y="1708"/>
                          <a:pt x="1370" y="1708"/>
                          <a:pt x="1370" y="170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2" name="Grupa 11">
              <a:extLst>
                <a:ext uri="{FF2B5EF4-FFF2-40B4-BE49-F238E27FC236}">
                  <a16:creationId xmlns:a16="http://schemas.microsoft.com/office/drawing/2014/main" id="{9722E592-0B70-C889-D100-862C8B3CFF56}"/>
                </a:ext>
              </a:extLst>
            </p:cNvPr>
            <p:cNvGrpSpPr/>
            <p:nvPr/>
          </p:nvGrpSpPr>
          <p:grpSpPr>
            <a:xfrm>
              <a:off x="3408027" y="1125538"/>
              <a:ext cx="2591791" cy="3573466"/>
              <a:chOff x="3408027" y="1125538"/>
              <a:chExt cx="2591791" cy="3573466"/>
            </a:xfrm>
          </p:grpSpPr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EED81BBF-758B-6320-0ECE-82571852E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3016409" y="1715595"/>
                <a:ext cx="3375027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" name="Grupa 13">
                <a:extLst>
                  <a:ext uri="{FF2B5EF4-FFF2-40B4-BE49-F238E27FC236}">
                    <a16:creationId xmlns:a16="http://schemas.microsoft.com/office/drawing/2014/main" id="{A9C16B88-5B8F-93BA-B8FF-6AAF73EE1B16}"/>
                  </a:ext>
                </a:extLst>
              </p:cNvPr>
              <p:cNvGrpSpPr/>
              <p:nvPr/>
            </p:nvGrpSpPr>
            <p:grpSpPr>
              <a:xfrm>
                <a:off x="3544338" y="1125538"/>
                <a:ext cx="2455479" cy="1064456"/>
                <a:chOff x="3544338" y="1125538"/>
                <a:chExt cx="2455479" cy="1064456"/>
              </a:xfrm>
            </p:grpSpPr>
            <p:sp>
              <p:nvSpPr>
                <p:cNvPr id="39" name="pole tekstowe 14">
                  <a:extLst>
                    <a:ext uri="{FF2B5EF4-FFF2-40B4-BE49-F238E27FC236}">
                      <a16:creationId xmlns:a16="http://schemas.microsoft.com/office/drawing/2014/main" id="{165C66D7-9F6C-04D0-A470-45162B87A0D8}"/>
                    </a:ext>
                  </a:extLst>
                </p:cNvPr>
                <p:cNvSpPr txBox="1"/>
                <p:nvPr/>
              </p:nvSpPr>
              <p:spPr>
                <a:xfrm>
                  <a:off x="4347985" y="1323975"/>
                  <a:ext cx="1651832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/>
                      </a:solidFill>
                    </a:rPr>
                    <a:t>CAPEX</a:t>
                  </a:r>
                </a:p>
              </p:txBody>
            </p:sp>
            <p:grpSp>
              <p:nvGrpSpPr>
                <p:cNvPr id="40" name="Grupa 15">
                  <a:extLst>
                    <a:ext uri="{FF2B5EF4-FFF2-40B4-BE49-F238E27FC236}">
                      <a16:creationId xmlns:a16="http://schemas.microsoft.com/office/drawing/2014/main" id="{6EBB522C-C8E2-6BD6-8EE2-DFA914399B53}"/>
                    </a:ext>
                  </a:extLst>
                </p:cNvPr>
                <p:cNvGrpSpPr/>
                <p:nvPr/>
              </p:nvGrpSpPr>
              <p:grpSpPr>
                <a:xfrm>
                  <a:off x="3544338" y="1125538"/>
                  <a:ext cx="803648" cy="1064456"/>
                  <a:chOff x="832506" y="1125538"/>
                  <a:chExt cx="803648" cy="1064456"/>
                </a:xfrm>
              </p:grpSpPr>
              <p:grpSp>
                <p:nvGrpSpPr>
                  <p:cNvPr id="41" name="Grupa 16">
                    <a:extLst>
                      <a:ext uri="{FF2B5EF4-FFF2-40B4-BE49-F238E27FC236}">
                        <a16:creationId xmlns:a16="http://schemas.microsoft.com/office/drawing/2014/main" id="{DC886B61-534D-3D99-F87B-5DBFB2102F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02102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43" name="Freeform 22">
                      <a:extLst>
                        <a:ext uri="{FF2B5EF4-FFF2-40B4-BE49-F238E27FC236}">
                          <a16:creationId xmlns:a16="http://schemas.microsoft.com/office/drawing/2014/main" id="{D399C395-C603-4A83-1C05-9959B79CE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Freeform 22">
                      <a:extLst>
                        <a:ext uri="{FF2B5EF4-FFF2-40B4-BE49-F238E27FC236}">
                          <a16:creationId xmlns:a16="http://schemas.microsoft.com/office/drawing/2014/main" id="{63371D82-8C77-3F1B-8268-F0DE1214B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42" name="Freeform 5">
                    <a:extLst>
                      <a:ext uri="{FF2B5EF4-FFF2-40B4-BE49-F238E27FC236}">
                        <a16:creationId xmlns:a16="http://schemas.microsoft.com/office/drawing/2014/main" id="{AD24676F-3ADE-1ED2-FC5B-BB8A2C9D3623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948619" y="1316787"/>
                    <a:ext cx="601733" cy="432000"/>
                  </a:xfrm>
                  <a:custGeom>
                    <a:avLst/>
                    <a:gdLst>
                      <a:gd name="T0" fmla="*/ 120 w 439"/>
                      <a:gd name="T1" fmla="*/ 280 h 314"/>
                      <a:gd name="T2" fmla="*/ 10 w 439"/>
                      <a:gd name="T3" fmla="*/ 280 h 314"/>
                      <a:gd name="T4" fmla="*/ 10 w 439"/>
                      <a:gd name="T5" fmla="*/ 255 h 314"/>
                      <a:gd name="T6" fmla="*/ 38 w 439"/>
                      <a:gd name="T7" fmla="*/ 255 h 314"/>
                      <a:gd name="T8" fmla="*/ 38 w 439"/>
                      <a:gd name="T9" fmla="*/ 255 h 314"/>
                      <a:gd name="T10" fmla="*/ 38 w 439"/>
                      <a:gd name="T11" fmla="*/ 91 h 314"/>
                      <a:gd name="T12" fmla="*/ 0 w 439"/>
                      <a:gd name="T13" fmla="*/ 91 h 314"/>
                      <a:gd name="T14" fmla="*/ 201 w 439"/>
                      <a:gd name="T15" fmla="*/ 0 h 314"/>
                      <a:gd name="T16" fmla="*/ 404 w 439"/>
                      <a:gd name="T17" fmla="*/ 91 h 314"/>
                      <a:gd name="T18" fmla="*/ 366 w 439"/>
                      <a:gd name="T19" fmla="*/ 91 h 314"/>
                      <a:gd name="T20" fmla="*/ 366 w 439"/>
                      <a:gd name="T21" fmla="*/ 160 h 314"/>
                      <a:gd name="T22" fmla="*/ 180 w 439"/>
                      <a:gd name="T23" fmla="*/ 149 h 314"/>
                      <a:gd name="T24" fmla="*/ 180 w 439"/>
                      <a:gd name="T25" fmla="*/ 141 h 314"/>
                      <a:gd name="T26" fmla="*/ 90 w 439"/>
                      <a:gd name="T27" fmla="*/ 141 h 314"/>
                      <a:gd name="T28" fmla="*/ 90 w 439"/>
                      <a:gd name="T29" fmla="*/ 277 h 314"/>
                      <a:gd name="T30" fmla="*/ 377 w 439"/>
                      <a:gd name="T31" fmla="*/ 227 h 314"/>
                      <a:gd name="T32" fmla="*/ 377 w 439"/>
                      <a:gd name="T33" fmla="*/ 273 h 314"/>
                      <a:gd name="T34" fmla="*/ 377 w 439"/>
                      <a:gd name="T35" fmla="*/ 227 h 314"/>
                      <a:gd name="T36" fmla="*/ 358 w 439"/>
                      <a:gd name="T37" fmla="*/ 246 h 314"/>
                      <a:gd name="T38" fmla="*/ 375 w 439"/>
                      <a:gd name="T39" fmla="*/ 207 h 314"/>
                      <a:gd name="T40" fmla="*/ 331 w 439"/>
                      <a:gd name="T41" fmla="*/ 250 h 314"/>
                      <a:gd name="T42" fmla="*/ 375 w 439"/>
                      <a:gd name="T43" fmla="*/ 293 h 314"/>
                      <a:gd name="T44" fmla="*/ 418 w 439"/>
                      <a:gd name="T45" fmla="*/ 250 h 314"/>
                      <a:gd name="T46" fmla="*/ 375 w 439"/>
                      <a:gd name="T47" fmla="*/ 207 h 314"/>
                      <a:gd name="T48" fmla="*/ 375 w 439"/>
                      <a:gd name="T49" fmla="*/ 186 h 314"/>
                      <a:gd name="T50" fmla="*/ 310 w 439"/>
                      <a:gd name="T51" fmla="*/ 250 h 314"/>
                      <a:gd name="T52" fmla="*/ 375 w 439"/>
                      <a:gd name="T53" fmla="*/ 314 h 314"/>
                      <a:gd name="T54" fmla="*/ 439 w 439"/>
                      <a:gd name="T55" fmla="*/ 250 h 314"/>
                      <a:gd name="T56" fmla="*/ 375 w 439"/>
                      <a:gd name="T57" fmla="*/ 186 h 314"/>
                      <a:gd name="T58" fmla="*/ 153 w 439"/>
                      <a:gd name="T59" fmla="*/ 221 h 314"/>
                      <a:gd name="T60" fmla="*/ 234 w 439"/>
                      <a:gd name="T61" fmla="*/ 244 h 314"/>
                      <a:gd name="T62" fmla="*/ 291 w 439"/>
                      <a:gd name="T63" fmla="*/ 238 h 314"/>
                      <a:gd name="T64" fmla="*/ 153 w 439"/>
                      <a:gd name="T65" fmla="*/ 254 h 314"/>
                      <a:gd name="T66" fmla="*/ 234 w 439"/>
                      <a:gd name="T67" fmla="*/ 276 h 314"/>
                      <a:gd name="T68" fmla="*/ 294 w 439"/>
                      <a:gd name="T69" fmla="*/ 269 h 314"/>
                      <a:gd name="T70" fmla="*/ 297 w 439"/>
                      <a:gd name="T71" fmla="*/ 268 h 314"/>
                      <a:gd name="T72" fmla="*/ 153 w 439"/>
                      <a:gd name="T73" fmla="*/ 286 h 314"/>
                      <a:gd name="T74" fmla="*/ 234 w 439"/>
                      <a:gd name="T75" fmla="*/ 309 h 314"/>
                      <a:gd name="T76" fmla="*/ 305 w 439"/>
                      <a:gd name="T77" fmla="*/ 297 h 314"/>
                      <a:gd name="T78" fmla="*/ 309 w 439"/>
                      <a:gd name="T79" fmla="*/ 295 h 314"/>
                      <a:gd name="T80" fmla="*/ 234 w 439"/>
                      <a:gd name="T81" fmla="*/ 169 h 314"/>
                      <a:gd name="T82" fmla="*/ 153 w 439"/>
                      <a:gd name="T83" fmla="*/ 193 h 314"/>
                      <a:gd name="T84" fmla="*/ 234 w 439"/>
                      <a:gd name="T85" fmla="*/ 215 h 314"/>
                      <a:gd name="T86" fmla="*/ 315 w 439"/>
                      <a:gd name="T87" fmla="*/ 193 h 314"/>
                      <a:gd name="T88" fmla="*/ 234 w 439"/>
                      <a:gd name="T89" fmla="*/ 169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39" h="314">
                        <a:moveTo>
                          <a:pt x="120" y="280"/>
                        </a:moveTo>
                        <a:cubicBezTo>
                          <a:pt x="10" y="280"/>
                          <a:pt x="10" y="280"/>
                          <a:pt x="10" y="280"/>
                        </a:cubicBezTo>
                        <a:cubicBezTo>
                          <a:pt x="10" y="255"/>
                          <a:pt x="10" y="255"/>
                          <a:pt x="10" y="255"/>
                        </a:cubicBezTo>
                        <a:cubicBezTo>
                          <a:pt x="38" y="255"/>
                          <a:pt x="38" y="255"/>
                          <a:pt x="38" y="255"/>
                        </a:cubicBezTo>
                        <a:cubicBezTo>
                          <a:pt x="38" y="255"/>
                          <a:pt x="38" y="255"/>
                          <a:pt x="38" y="255"/>
                        </a:cubicBezTo>
                        <a:cubicBezTo>
                          <a:pt x="38" y="91"/>
                          <a:pt x="38" y="91"/>
                          <a:pt x="38" y="91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404" y="91"/>
                          <a:pt x="404" y="91"/>
                          <a:pt x="404" y="91"/>
                        </a:cubicBezTo>
                        <a:cubicBezTo>
                          <a:pt x="366" y="91"/>
                          <a:pt x="366" y="91"/>
                          <a:pt x="366" y="91"/>
                        </a:cubicBezTo>
                        <a:cubicBezTo>
                          <a:pt x="366" y="112"/>
                          <a:pt x="366" y="144"/>
                          <a:pt x="366" y="160"/>
                        </a:cubicBezTo>
                        <a:moveTo>
                          <a:pt x="180" y="149"/>
                        </a:moveTo>
                        <a:cubicBezTo>
                          <a:pt x="180" y="141"/>
                          <a:pt x="180" y="141"/>
                          <a:pt x="18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277"/>
                          <a:pt x="90" y="277"/>
                          <a:pt x="90" y="277"/>
                        </a:cubicBezTo>
                        <a:moveTo>
                          <a:pt x="377" y="227"/>
                        </a:moveTo>
                        <a:cubicBezTo>
                          <a:pt x="377" y="273"/>
                          <a:pt x="377" y="273"/>
                          <a:pt x="377" y="273"/>
                        </a:cubicBezTo>
                        <a:moveTo>
                          <a:pt x="377" y="227"/>
                        </a:moveTo>
                        <a:cubicBezTo>
                          <a:pt x="358" y="246"/>
                          <a:pt x="358" y="246"/>
                          <a:pt x="358" y="246"/>
                        </a:cubicBezTo>
                        <a:moveTo>
                          <a:pt x="375" y="207"/>
                        </a:moveTo>
                        <a:cubicBezTo>
                          <a:pt x="350" y="207"/>
                          <a:pt x="331" y="226"/>
                          <a:pt x="331" y="250"/>
                        </a:cubicBezTo>
                        <a:cubicBezTo>
                          <a:pt x="331" y="274"/>
                          <a:pt x="350" y="293"/>
                          <a:pt x="375" y="293"/>
                        </a:cubicBezTo>
                        <a:cubicBezTo>
                          <a:pt x="398" y="293"/>
                          <a:pt x="418" y="274"/>
                          <a:pt x="418" y="250"/>
                        </a:cubicBezTo>
                        <a:cubicBezTo>
                          <a:pt x="418" y="226"/>
                          <a:pt x="398" y="207"/>
                          <a:pt x="375" y="207"/>
                        </a:cubicBezTo>
                        <a:close/>
                        <a:moveTo>
                          <a:pt x="375" y="186"/>
                        </a:moveTo>
                        <a:cubicBezTo>
                          <a:pt x="339" y="186"/>
                          <a:pt x="310" y="215"/>
                          <a:pt x="310" y="250"/>
                        </a:cubicBezTo>
                        <a:cubicBezTo>
                          <a:pt x="310" y="285"/>
                          <a:pt x="339" y="314"/>
                          <a:pt x="375" y="314"/>
                        </a:cubicBezTo>
                        <a:cubicBezTo>
                          <a:pt x="410" y="314"/>
                          <a:pt x="439" y="285"/>
                          <a:pt x="439" y="250"/>
                        </a:cubicBezTo>
                        <a:cubicBezTo>
                          <a:pt x="439" y="215"/>
                          <a:pt x="410" y="186"/>
                          <a:pt x="375" y="186"/>
                        </a:cubicBezTo>
                        <a:close/>
                        <a:moveTo>
                          <a:pt x="153" y="221"/>
                        </a:moveTo>
                        <a:cubicBezTo>
                          <a:pt x="153" y="234"/>
                          <a:pt x="189" y="244"/>
                          <a:pt x="234" y="244"/>
                        </a:cubicBezTo>
                        <a:cubicBezTo>
                          <a:pt x="257" y="244"/>
                          <a:pt x="277" y="241"/>
                          <a:pt x="291" y="238"/>
                        </a:cubicBezTo>
                        <a:moveTo>
                          <a:pt x="153" y="254"/>
                        </a:moveTo>
                        <a:cubicBezTo>
                          <a:pt x="153" y="267"/>
                          <a:pt x="189" y="276"/>
                          <a:pt x="234" y="276"/>
                        </a:cubicBezTo>
                        <a:cubicBezTo>
                          <a:pt x="258" y="276"/>
                          <a:pt x="279" y="274"/>
                          <a:pt x="294" y="269"/>
                        </a:cubicBezTo>
                        <a:cubicBezTo>
                          <a:pt x="295" y="269"/>
                          <a:pt x="296" y="268"/>
                          <a:pt x="297" y="268"/>
                        </a:cubicBezTo>
                        <a:moveTo>
                          <a:pt x="153" y="286"/>
                        </a:moveTo>
                        <a:cubicBezTo>
                          <a:pt x="153" y="299"/>
                          <a:pt x="189" y="309"/>
                          <a:pt x="234" y="309"/>
                        </a:cubicBezTo>
                        <a:cubicBezTo>
                          <a:pt x="265" y="309"/>
                          <a:pt x="291" y="304"/>
                          <a:pt x="305" y="297"/>
                        </a:cubicBezTo>
                        <a:cubicBezTo>
                          <a:pt x="307" y="296"/>
                          <a:pt x="308" y="295"/>
                          <a:pt x="309" y="295"/>
                        </a:cubicBezTo>
                        <a:moveTo>
                          <a:pt x="234" y="169"/>
                        </a:moveTo>
                        <a:cubicBezTo>
                          <a:pt x="189" y="169"/>
                          <a:pt x="153" y="179"/>
                          <a:pt x="153" y="193"/>
                        </a:cubicBezTo>
                        <a:cubicBezTo>
                          <a:pt x="153" y="205"/>
                          <a:pt x="189" y="215"/>
                          <a:pt x="234" y="215"/>
                        </a:cubicBezTo>
                        <a:cubicBezTo>
                          <a:pt x="279" y="215"/>
                          <a:pt x="315" y="205"/>
                          <a:pt x="315" y="193"/>
                        </a:cubicBezTo>
                        <a:cubicBezTo>
                          <a:pt x="315" y="179"/>
                          <a:pt x="279" y="169"/>
                          <a:pt x="234" y="169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" name="Grupa 20">
              <a:extLst>
                <a:ext uri="{FF2B5EF4-FFF2-40B4-BE49-F238E27FC236}">
                  <a16:creationId xmlns:a16="http://schemas.microsoft.com/office/drawing/2014/main" id="{EC9A1566-3031-F943-F728-479558C9B8A2}"/>
                </a:ext>
              </a:extLst>
            </p:cNvPr>
            <p:cNvGrpSpPr/>
            <p:nvPr/>
          </p:nvGrpSpPr>
          <p:grpSpPr>
            <a:xfrm>
              <a:off x="6192172" y="1125538"/>
              <a:ext cx="2591791" cy="3573466"/>
              <a:chOff x="6192172" y="1125538"/>
              <a:chExt cx="2591791" cy="3573466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63209BB6-305A-4D17-E57C-D6F9689F3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800554" y="1715595"/>
                <a:ext cx="3375027" cy="2591791"/>
              </a:xfrm>
              <a:prstGeom prst="rect">
                <a:avLst/>
              </a:prstGeom>
              <a:solidFill>
                <a:schemeClr val="bg2"/>
              </a:solidFill>
              <a:ln w="317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4000" tIns="45720" rIns="10800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58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" name="Grupa 22">
                <a:extLst>
                  <a:ext uri="{FF2B5EF4-FFF2-40B4-BE49-F238E27FC236}">
                    <a16:creationId xmlns:a16="http://schemas.microsoft.com/office/drawing/2014/main" id="{8EE53F89-FF7C-0C87-BDBE-4F29E1F33138}"/>
                  </a:ext>
                </a:extLst>
              </p:cNvPr>
              <p:cNvGrpSpPr/>
              <p:nvPr/>
            </p:nvGrpSpPr>
            <p:grpSpPr>
              <a:xfrm>
                <a:off x="6328484" y="1125538"/>
                <a:ext cx="2455479" cy="1064456"/>
                <a:chOff x="6328484" y="1125538"/>
                <a:chExt cx="2455479" cy="1064456"/>
              </a:xfrm>
            </p:grpSpPr>
            <p:sp>
              <p:nvSpPr>
                <p:cNvPr id="31" name="pole tekstowe 23">
                  <a:extLst>
                    <a:ext uri="{FF2B5EF4-FFF2-40B4-BE49-F238E27FC236}">
                      <a16:creationId xmlns:a16="http://schemas.microsoft.com/office/drawing/2014/main" id="{2DCC2331-C420-6273-28FE-031329788A1A}"/>
                    </a:ext>
                  </a:extLst>
                </p:cNvPr>
                <p:cNvSpPr txBox="1"/>
                <p:nvPr/>
              </p:nvSpPr>
              <p:spPr>
                <a:xfrm>
                  <a:off x="7131650" y="1323975"/>
                  <a:ext cx="1652313" cy="735134"/>
                </a:xfrm>
                <a:prstGeom prst="rect">
                  <a:avLst/>
                </a:prstGeom>
                <a:noFill/>
              </p:spPr>
              <p:txBody>
                <a:bodyPr wrap="none" lIns="0" tIns="0" rIns="144000" bIns="0" rtlCol="0" anchor="ctr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/>
                      </a:solidFill>
                    </a:rPr>
                    <a:t>PEX</a:t>
                  </a:r>
                </a:p>
              </p:txBody>
            </p:sp>
            <p:grpSp>
              <p:nvGrpSpPr>
                <p:cNvPr id="32" name="Grupa 24">
                  <a:extLst>
                    <a:ext uri="{FF2B5EF4-FFF2-40B4-BE49-F238E27FC236}">
                      <a16:creationId xmlns:a16="http://schemas.microsoft.com/office/drawing/2014/main" id="{5B2C2712-D7DD-D939-3049-EF74E5B8E7E5}"/>
                    </a:ext>
                  </a:extLst>
                </p:cNvPr>
                <p:cNvGrpSpPr/>
                <p:nvPr/>
              </p:nvGrpSpPr>
              <p:grpSpPr>
                <a:xfrm>
                  <a:off x="6328484" y="1125538"/>
                  <a:ext cx="803648" cy="1064456"/>
                  <a:chOff x="4606568" y="1125538"/>
                  <a:chExt cx="803648" cy="1064456"/>
                </a:xfrm>
              </p:grpSpPr>
              <p:grpSp>
                <p:nvGrpSpPr>
                  <p:cNvPr id="33" name="Grupa 25">
                    <a:extLst>
                      <a:ext uri="{FF2B5EF4-FFF2-40B4-BE49-F238E27FC236}">
                        <a16:creationId xmlns:a16="http://schemas.microsoft.com/office/drawing/2014/main" id="{6B083ED3-7B51-68FE-2E7D-066D083FA0C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476164" y="1255942"/>
                    <a:ext cx="1064456" cy="803648"/>
                    <a:chOff x="1503174" y="7965504"/>
                    <a:chExt cx="1573546" cy="1188002"/>
                  </a:xfrm>
                </p:grpSpPr>
                <p:sp>
                  <p:nvSpPr>
                    <p:cNvPr id="35" name="Freeform 22">
                      <a:extLst>
                        <a:ext uri="{FF2B5EF4-FFF2-40B4-BE49-F238E27FC236}">
                          <a16:creationId xmlns:a16="http://schemas.microsoft.com/office/drawing/2014/main" id="{E29E8980-DB94-FAF2-4AB6-4C898337B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1758" y="7965504"/>
                      <a:ext cx="138496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6" name="Freeform 22">
                      <a:extLst>
                        <a:ext uri="{FF2B5EF4-FFF2-40B4-BE49-F238E27FC236}">
                          <a16:creationId xmlns:a16="http://schemas.microsoft.com/office/drawing/2014/main" id="{B42484BE-516E-3E0C-9437-F3212CA04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3174" y="7965506"/>
                      <a:ext cx="1405602" cy="1188000"/>
                    </a:xfrm>
                    <a:prstGeom prst="homePlate">
                      <a:avLst>
                        <a:gd name="adj" fmla="val 33625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0" cap="rnd">
                      <a:noFill/>
                      <a:prstDash val="solid"/>
                      <a:round/>
                    </a:ln>
                    <a:effectLst/>
                  </p:spPr>
                  <p:txBody>
                    <a:bodyPr wrap="square" lIns="72000" tIns="72000" rIns="72000" bIns="72000" numCol="1" anchor="ctr">
                      <a:noAutofit/>
                    </a:bodyPr>
                    <a:lstStyle/>
                    <a:p>
                      <a:pPr algn="ctr" defTabSz="685800"/>
                      <a:endParaRPr lang="en-US" sz="3000" dirty="0">
                        <a:solidFill>
                          <a:srgbClr val="535353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34" name="Freeform 41">
                    <a:extLst>
                      <a:ext uri="{FF2B5EF4-FFF2-40B4-BE49-F238E27FC236}">
                        <a16:creationId xmlns:a16="http://schemas.microsoft.com/office/drawing/2014/main" id="{EBF8C92E-7797-C57D-E0F8-D91EB5EC3CE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37990" y="1315632"/>
                    <a:ext cx="540324" cy="481769"/>
                  </a:xfrm>
                  <a:custGeom>
                    <a:avLst/>
                    <a:gdLst>
                      <a:gd name="T0" fmla="*/ 943 w 1624"/>
                      <a:gd name="T1" fmla="*/ 636 h 1447"/>
                      <a:gd name="T2" fmla="*/ 1073 w 1624"/>
                      <a:gd name="T3" fmla="*/ 558 h 1447"/>
                      <a:gd name="T4" fmla="*/ 1073 w 1624"/>
                      <a:gd name="T5" fmla="*/ 532 h 1447"/>
                      <a:gd name="T6" fmla="*/ 932 w 1624"/>
                      <a:gd name="T7" fmla="*/ 495 h 1447"/>
                      <a:gd name="T8" fmla="*/ 979 w 1624"/>
                      <a:gd name="T9" fmla="*/ 120 h 1447"/>
                      <a:gd name="T10" fmla="*/ 1058 w 1624"/>
                      <a:gd name="T11" fmla="*/ 57 h 1447"/>
                      <a:gd name="T12" fmla="*/ 1100 w 1624"/>
                      <a:gd name="T13" fmla="*/ 52 h 1447"/>
                      <a:gd name="T14" fmla="*/ 1131 w 1624"/>
                      <a:gd name="T15" fmla="*/ 36 h 1447"/>
                      <a:gd name="T16" fmla="*/ 1178 w 1624"/>
                      <a:gd name="T17" fmla="*/ 31 h 1447"/>
                      <a:gd name="T18" fmla="*/ 1377 w 1624"/>
                      <a:gd name="T19" fmla="*/ 188 h 1447"/>
                      <a:gd name="T20" fmla="*/ 1377 w 1624"/>
                      <a:gd name="T21" fmla="*/ 501 h 1447"/>
                      <a:gd name="T22" fmla="*/ 1273 w 1624"/>
                      <a:gd name="T23" fmla="*/ 521 h 1447"/>
                      <a:gd name="T24" fmla="*/ 1273 w 1624"/>
                      <a:gd name="T25" fmla="*/ 527 h 1447"/>
                      <a:gd name="T26" fmla="*/ 1304 w 1624"/>
                      <a:gd name="T27" fmla="*/ 594 h 1447"/>
                      <a:gd name="T28" fmla="*/ 1404 w 1624"/>
                      <a:gd name="T29" fmla="*/ 647 h 1447"/>
                      <a:gd name="T30" fmla="*/ 1534 w 1624"/>
                      <a:gd name="T31" fmla="*/ 709 h 1447"/>
                      <a:gd name="T32" fmla="*/ 1597 w 1624"/>
                      <a:gd name="T33" fmla="*/ 808 h 1447"/>
                      <a:gd name="T34" fmla="*/ 1618 w 1624"/>
                      <a:gd name="T35" fmla="*/ 1017 h 1447"/>
                      <a:gd name="T36" fmla="*/ 1056 w 1624"/>
                      <a:gd name="T37" fmla="*/ 837 h 1447"/>
                      <a:gd name="T38" fmla="*/ 1021 w 1624"/>
                      <a:gd name="T39" fmla="*/ 803 h 1447"/>
                      <a:gd name="T40" fmla="*/ 864 w 1624"/>
                      <a:gd name="T41" fmla="*/ 725 h 1447"/>
                      <a:gd name="T42" fmla="*/ 743 w 1624"/>
                      <a:gd name="T43" fmla="*/ 662 h 1447"/>
                      <a:gd name="T44" fmla="*/ 722 w 1624"/>
                      <a:gd name="T45" fmla="*/ 579 h 1447"/>
                      <a:gd name="T46" fmla="*/ 749 w 1624"/>
                      <a:gd name="T47" fmla="*/ 480 h 1447"/>
                      <a:gd name="T48" fmla="*/ 806 w 1624"/>
                      <a:gd name="T49" fmla="*/ 339 h 1447"/>
                      <a:gd name="T50" fmla="*/ 796 w 1624"/>
                      <a:gd name="T51" fmla="*/ 266 h 1447"/>
                      <a:gd name="T52" fmla="*/ 796 w 1624"/>
                      <a:gd name="T53" fmla="*/ 203 h 1447"/>
                      <a:gd name="T54" fmla="*/ 791 w 1624"/>
                      <a:gd name="T55" fmla="*/ 135 h 1447"/>
                      <a:gd name="T56" fmla="*/ 691 w 1624"/>
                      <a:gd name="T57" fmla="*/ 31 h 1447"/>
                      <a:gd name="T58" fmla="*/ 602 w 1624"/>
                      <a:gd name="T59" fmla="*/ 0 h 1447"/>
                      <a:gd name="T60" fmla="*/ 534 w 1624"/>
                      <a:gd name="T61" fmla="*/ 0 h 1447"/>
                      <a:gd name="T62" fmla="*/ 471 w 1624"/>
                      <a:gd name="T63" fmla="*/ 21 h 1447"/>
                      <a:gd name="T64" fmla="*/ 413 w 1624"/>
                      <a:gd name="T65" fmla="*/ 62 h 1447"/>
                      <a:gd name="T66" fmla="*/ 356 w 1624"/>
                      <a:gd name="T67" fmla="*/ 151 h 1447"/>
                      <a:gd name="T68" fmla="*/ 345 w 1624"/>
                      <a:gd name="T69" fmla="*/ 266 h 1447"/>
                      <a:gd name="T70" fmla="*/ 356 w 1624"/>
                      <a:gd name="T71" fmla="*/ 417 h 1447"/>
                      <a:gd name="T72" fmla="*/ 392 w 1624"/>
                      <a:gd name="T73" fmla="*/ 480 h 1447"/>
                      <a:gd name="T74" fmla="*/ 434 w 1624"/>
                      <a:gd name="T75" fmla="*/ 621 h 1447"/>
                      <a:gd name="T76" fmla="*/ 298 w 1624"/>
                      <a:gd name="T77" fmla="*/ 704 h 1447"/>
                      <a:gd name="T78" fmla="*/ 172 w 1624"/>
                      <a:gd name="T79" fmla="*/ 761 h 1447"/>
                      <a:gd name="T80" fmla="*/ 41 w 1624"/>
                      <a:gd name="T81" fmla="*/ 892 h 1447"/>
                      <a:gd name="T82" fmla="*/ 0 w 1624"/>
                      <a:gd name="T83" fmla="*/ 1184 h 1447"/>
                      <a:gd name="T84" fmla="*/ 1521 w 1624"/>
                      <a:gd name="T85" fmla="*/ 1120 h 1447"/>
                      <a:gd name="T86" fmla="*/ 1202 w 1624"/>
                      <a:gd name="T87" fmla="*/ 1447 h 1447"/>
                      <a:gd name="T88" fmla="*/ 880 w 1624"/>
                      <a:gd name="T89" fmla="*/ 1120 h 1447"/>
                      <a:gd name="T90" fmla="*/ 1202 w 1624"/>
                      <a:gd name="T91" fmla="*/ 804 h 1447"/>
                      <a:gd name="T92" fmla="*/ 1521 w 1624"/>
                      <a:gd name="T93" fmla="*/ 1120 h 1447"/>
                      <a:gd name="T94" fmla="*/ 1266 w 1624"/>
                      <a:gd name="T95" fmla="*/ 1010 h 1447"/>
                      <a:gd name="T96" fmla="*/ 1131 w 1624"/>
                      <a:gd name="T97" fmla="*/ 1060 h 1447"/>
                      <a:gd name="T98" fmla="*/ 1291 w 1624"/>
                      <a:gd name="T99" fmla="*/ 1193 h 1447"/>
                      <a:gd name="T100" fmla="*/ 1110 w 1624"/>
                      <a:gd name="T101" fmla="*/ 1229 h 1447"/>
                      <a:gd name="T102" fmla="*/ 1202 w 1624"/>
                      <a:gd name="T103" fmla="*/ 985 h 1447"/>
                      <a:gd name="T104" fmla="*/ 1202 w 1624"/>
                      <a:gd name="T105" fmla="*/ 931 h 1447"/>
                      <a:gd name="T106" fmla="*/ 1202 w 1624"/>
                      <a:gd name="T107" fmla="*/ 1319 h 1447"/>
                      <a:gd name="T108" fmla="*/ 1202 w 1624"/>
                      <a:gd name="T109" fmla="*/ 1265 h 1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624" h="1447">
                        <a:moveTo>
                          <a:pt x="943" y="636"/>
                        </a:moveTo>
                        <a:cubicBezTo>
                          <a:pt x="958" y="626"/>
                          <a:pt x="1068" y="594"/>
                          <a:pt x="1073" y="558"/>
                        </a:cubicBezTo>
                        <a:cubicBezTo>
                          <a:pt x="1079" y="547"/>
                          <a:pt x="1073" y="537"/>
                          <a:pt x="1073" y="532"/>
                        </a:cubicBezTo>
                        <a:cubicBezTo>
                          <a:pt x="1011" y="521"/>
                          <a:pt x="937" y="511"/>
                          <a:pt x="932" y="495"/>
                        </a:cubicBezTo>
                        <a:cubicBezTo>
                          <a:pt x="922" y="464"/>
                          <a:pt x="911" y="203"/>
                          <a:pt x="979" y="120"/>
                        </a:cubicBezTo>
                        <a:cubicBezTo>
                          <a:pt x="1005" y="88"/>
                          <a:pt x="1032" y="73"/>
                          <a:pt x="1058" y="57"/>
                        </a:cubicBezTo>
                        <a:cubicBezTo>
                          <a:pt x="1068" y="52"/>
                          <a:pt x="1089" y="52"/>
                          <a:pt x="1100" y="52"/>
                        </a:cubicBezTo>
                        <a:cubicBezTo>
                          <a:pt x="1105" y="47"/>
                          <a:pt x="1121" y="41"/>
                          <a:pt x="1131" y="36"/>
                        </a:cubicBezTo>
                        <a:cubicBezTo>
                          <a:pt x="1163" y="26"/>
                          <a:pt x="1178" y="31"/>
                          <a:pt x="1178" y="31"/>
                        </a:cubicBezTo>
                        <a:cubicBezTo>
                          <a:pt x="1178" y="31"/>
                          <a:pt x="1351" y="52"/>
                          <a:pt x="1377" y="188"/>
                        </a:cubicBezTo>
                        <a:cubicBezTo>
                          <a:pt x="1409" y="323"/>
                          <a:pt x="1414" y="448"/>
                          <a:pt x="1377" y="501"/>
                        </a:cubicBezTo>
                        <a:cubicBezTo>
                          <a:pt x="1362" y="506"/>
                          <a:pt x="1314" y="516"/>
                          <a:pt x="1273" y="521"/>
                        </a:cubicBezTo>
                        <a:cubicBezTo>
                          <a:pt x="1273" y="527"/>
                          <a:pt x="1273" y="527"/>
                          <a:pt x="1273" y="527"/>
                        </a:cubicBezTo>
                        <a:cubicBezTo>
                          <a:pt x="1267" y="563"/>
                          <a:pt x="1294" y="579"/>
                          <a:pt x="1304" y="594"/>
                        </a:cubicBezTo>
                        <a:cubicBezTo>
                          <a:pt x="1320" y="610"/>
                          <a:pt x="1383" y="641"/>
                          <a:pt x="1404" y="647"/>
                        </a:cubicBezTo>
                        <a:cubicBezTo>
                          <a:pt x="1414" y="652"/>
                          <a:pt x="1514" y="694"/>
                          <a:pt x="1534" y="709"/>
                        </a:cubicBezTo>
                        <a:cubicBezTo>
                          <a:pt x="1561" y="730"/>
                          <a:pt x="1592" y="767"/>
                          <a:pt x="1597" y="808"/>
                        </a:cubicBezTo>
                        <a:cubicBezTo>
                          <a:pt x="1613" y="881"/>
                          <a:pt x="1624" y="991"/>
                          <a:pt x="1618" y="1017"/>
                        </a:cubicBezTo>
                        <a:moveTo>
                          <a:pt x="1056" y="837"/>
                        </a:moveTo>
                        <a:cubicBezTo>
                          <a:pt x="1044" y="824"/>
                          <a:pt x="1032" y="812"/>
                          <a:pt x="1021" y="803"/>
                        </a:cubicBezTo>
                        <a:cubicBezTo>
                          <a:pt x="995" y="782"/>
                          <a:pt x="874" y="730"/>
                          <a:pt x="864" y="725"/>
                        </a:cubicBezTo>
                        <a:cubicBezTo>
                          <a:pt x="838" y="720"/>
                          <a:pt x="759" y="683"/>
                          <a:pt x="743" y="662"/>
                        </a:cubicBezTo>
                        <a:cubicBezTo>
                          <a:pt x="728" y="647"/>
                          <a:pt x="717" y="621"/>
                          <a:pt x="722" y="579"/>
                        </a:cubicBezTo>
                        <a:cubicBezTo>
                          <a:pt x="728" y="532"/>
                          <a:pt x="733" y="527"/>
                          <a:pt x="749" y="480"/>
                        </a:cubicBezTo>
                        <a:cubicBezTo>
                          <a:pt x="764" y="454"/>
                          <a:pt x="801" y="391"/>
                          <a:pt x="806" y="339"/>
                        </a:cubicBezTo>
                        <a:cubicBezTo>
                          <a:pt x="806" y="297"/>
                          <a:pt x="796" y="266"/>
                          <a:pt x="796" y="266"/>
                        </a:cubicBezTo>
                        <a:cubicBezTo>
                          <a:pt x="796" y="203"/>
                          <a:pt x="796" y="203"/>
                          <a:pt x="796" y="203"/>
                        </a:cubicBezTo>
                        <a:cubicBezTo>
                          <a:pt x="796" y="203"/>
                          <a:pt x="796" y="167"/>
                          <a:pt x="791" y="135"/>
                        </a:cubicBezTo>
                        <a:cubicBezTo>
                          <a:pt x="770" y="73"/>
                          <a:pt x="707" y="36"/>
                          <a:pt x="691" y="31"/>
                        </a:cubicBezTo>
                        <a:cubicBezTo>
                          <a:pt x="675" y="15"/>
                          <a:pt x="623" y="5"/>
                          <a:pt x="602" y="0"/>
                        </a:cubicBezTo>
                        <a:cubicBezTo>
                          <a:pt x="586" y="0"/>
                          <a:pt x="560" y="0"/>
                          <a:pt x="534" y="0"/>
                        </a:cubicBezTo>
                        <a:cubicBezTo>
                          <a:pt x="513" y="5"/>
                          <a:pt x="487" y="21"/>
                          <a:pt x="471" y="21"/>
                        </a:cubicBezTo>
                        <a:cubicBezTo>
                          <a:pt x="455" y="21"/>
                          <a:pt x="424" y="41"/>
                          <a:pt x="413" y="62"/>
                        </a:cubicBezTo>
                        <a:cubicBezTo>
                          <a:pt x="408" y="68"/>
                          <a:pt x="366" y="125"/>
                          <a:pt x="356" y="151"/>
                        </a:cubicBezTo>
                        <a:cubicBezTo>
                          <a:pt x="340" y="177"/>
                          <a:pt x="345" y="266"/>
                          <a:pt x="345" y="266"/>
                        </a:cubicBezTo>
                        <a:cubicBezTo>
                          <a:pt x="324" y="302"/>
                          <a:pt x="351" y="407"/>
                          <a:pt x="356" y="417"/>
                        </a:cubicBezTo>
                        <a:cubicBezTo>
                          <a:pt x="361" y="428"/>
                          <a:pt x="377" y="464"/>
                          <a:pt x="392" y="480"/>
                        </a:cubicBezTo>
                        <a:cubicBezTo>
                          <a:pt x="413" y="506"/>
                          <a:pt x="440" y="579"/>
                          <a:pt x="434" y="621"/>
                        </a:cubicBezTo>
                        <a:cubicBezTo>
                          <a:pt x="429" y="662"/>
                          <a:pt x="319" y="694"/>
                          <a:pt x="298" y="704"/>
                        </a:cubicBezTo>
                        <a:cubicBezTo>
                          <a:pt x="277" y="714"/>
                          <a:pt x="225" y="735"/>
                          <a:pt x="172" y="761"/>
                        </a:cubicBezTo>
                        <a:cubicBezTo>
                          <a:pt x="136" y="777"/>
                          <a:pt x="68" y="840"/>
                          <a:pt x="41" y="892"/>
                        </a:cubicBezTo>
                        <a:cubicBezTo>
                          <a:pt x="10" y="949"/>
                          <a:pt x="0" y="1153"/>
                          <a:pt x="0" y="1184"/>
                        </a:cubicBezTo>
                        <a:moveTo>
                          <a:pt x="1521" y="1120"/>
                        </a:moveTo>
                        <a:cubicBezTo>
                          <a:pt x="1521" y="1303"/>
                          <a:pt x="1379" y="1447"/>
                          <a:pt x="1202" y="1447"/>
                        </a:cubicBezTo>
                        <a:cubicBezTo>
                          <a:pt x="1022" y="1447"/>
                          <a:pt x="880" y="1303"/>
                          <a:pt x="880" y="1120"/>
                        </a:cubicBezTo>
                        <a:cubicBezTo>
                          <a:pt x="880" y="944"/>
                          <a:pt x="1022" y="804"/>
                          <a:pt x="1202" y="804"/>
                        </a:cubicBezTo>
                        <a:cubicBezTo>
                          <a:pt x="1379" y="804"/>
                          <a:pt x="1521" y="944"/>
                          <a:pt x="1521" y="1120"/>
                        </a:cubicBezTo>
                        <a:close/>
                        <a:moveTo>
                          <a:pt x="1266" y="1010"/>
                        </a:moveTo>
                        <a:cubicBezTo>
                          <a:pt x="1252" y="978"/>
                          <a:pt x="1128" y="963"/>
                          <a:pt x="1131" y="1060"/>
                        </a:cubicBezTo>
                        <a:cubicBezTo>
                          <a:pt x="1138" y="1139"/>
                          <a:pt x="1298" y="1096"/>
                          <a:pt x="1291" y="1193"/>
                        </a:cubicBezTo>
                        <a:cubicBezTo>
                          <a:pt x="1284" y="1283"/>
                          <a:pt x="1142" y="1280"/>
                          <a:pt x="1110" y="1229"/>
                        </a:cubicBezTo>
                        <a:moveTo>
                          <a:pt x="1202" y="985"/>
                        </a:moveTo>
                        <a:cubicBezTo>
                          <a:pt x="1202" y="931"/>
                          <a:pt x="1202" y="931"/>
                          <a:pt x="1202" y="931"/>
                        </a:cubicBezTo>
                        <a:moveTo>
                          <a:pt x="1202" y="1319"/>
                        </a:moveTo>
                        <a:cubicBezTo>
                          <a:pt x="1202" y="1265"/>
                          <a:pt x="1202" y="1265"/>
                          <a:pt x="1202" y="126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53" name="Grupa 30">
            <a:extLst>
              <a:ext uri="{FF2B5EF4-FFF2-40B4-BE49-F238E27FC236}">
                <a16:creationId xmlns:a16="http://schemas.microsoft.com/office/drawing/2014/main" id="{FD467EE7-2FE6-56E4-03A1-C791067533F9}"/>
              </a:ext>
            </a:extLst>
          </p:cNvPr>
          <p:cNvGrpSpPr/>
          <p:nvPr/>
        </p:nvGrpSpPr>
        <p:grpSpPr>
          <a:xfrm>
            <a:off x="-35765" y="3627879"/>
            <a:ext cx="2605301" cy="1690418"/>
            <a:chOff x="610372" y="2544176"/>
            <a:chExt cx="2605301" cy="1690418"/>
          </a:xfrm>
        </p:grpSpPr>
        <p:grpSp>
          <p:nvGrpSpPr>
            <p:cNvPr id="54" name="Grupa 31">
              <a:extLst>
                <a:ext uri="{FF2B5EF4-FFF2-40B4-BE49-F238E27FC236}">
                  <a16:creationId xmlns:a16="http://schemas.microsoft.com/office/drawing/2014/main" id="{8C9B901B-5D62-4580-C070-BCA1AAA0862F}"/>
                </a:ext>
              </a:extLst>
            </p:cNvPr>
            <p:cNvGrpSpPr/>
            <p:nvPr/>
          </p:nvGrpSpPr>
          <p:grpSpPr>
            <a:xfrm>
              <a:off x="623889" y="2544176"/>
              <a:ext cx="2591784" cy="1690418"/>
              <a:chOff x="623889" y="2486136"/>
              <a:chExt cx="2710585" cy="1690418"/>
            </a:xfrm>
          </p:grpSpPr>
          <p:sp>
            <p:nvSpPr>
              <p:cNvPr id="57" name="Strzałka: pięciokąt 43">
                <a:extLst>
                  <a:ext uri="{FF2B5EF4-FFF2-40B4-BE49-F238E27FC236}">
                    <a16:creationId xmlns:a16="http://schemas.microsoft.com/office/drawing/2014/main" id="{6B1D0607-B8B7-EA37-4F69-9F97C76AE8CA}"/>
                  </a:ext>
                </a:extLst>
              </p:cNvPr>
              <p:cNvSpPr/>
              <p:nvPr/>
            </p:nvSpPr>
            <p:spPr>
              <a:xfrm>
                <a:off x="729591" y="2486136"/>
                <a:ext cx="2604883" cy="1690418"/>
              </a:xfrm>
              <a:prstGeom prst="homePlate">
                <a:avLst>
                  <a:gd name="adj" fmla="val 24058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Strzałka: pięciokąt 43">
                <a:extLst>
                  <a:ext uri="{FF2B5EF4-FFF2-40B4-BE49-F238E27FC236}">
                    <a16:creationId xmlns:a16="http://schemas.microsoft.com/office/drawing/2014/main" id="{DA25C1A9-2247-CC8D-0272-E7F5DF7F5232}"/>
                  </a:ext>
                </a:extLst>
              </p:cNvPr>
              <p:cNvSpPr/>
              <p:nvPr/>
            </p:nvSpPr>
            <p:spPr>
              <a:xfrm>
                <a:off x="623889" y="2486136"/>
                <a:ext cx="2604883" cy="1690418"/>
              </a:xfrm>
              <a:prstGeom prst="homePlate">
                <a:avLst>
                  <a:gd name="adj" fmla="val 240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79C8F07F-4BAF-DAF7-9801-944AD2EDDCB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23238" y="2772783"/>
              <a:ext cx="436574" cy="567705"/>
            </a:xfrm>
            <a:custGeom>
              <a:avLst/>
              <a:gdLst>
                <a:gd name="T0" fmla="*/ 762 w 921"/>
                <a:gd name="T1" fmla="*/ 362 h 1195"/>
                <a:gd name="T2" fmla="*/ 682 w 921"/>
                <a:gd name="T3" fmla="*/ 272 h 1195"/>
                <a:gd name="T4" fmla="*/ 301 w 921"/>
                <a:gd name="T5" fmla="*/ 272 h 1195"/>
                <a:gd name="T6" fmla="*/ 131 w 921"/>
                <a:gd name="T7" fmla="*/ 555 h 1195"/>
                <a:gd name="T8" fmla="*/ 193 w 921"/>
                <a:gd name="T9" fmla="*/ 1093 h 1195"/>
                <a:gd name="T10" fmla="*/ 540 w 921"/>
                <a:gd name="T11" fmla="*/ 1189 h 1195"/>
                <a:gd name="T12" fmla="*/ 899 w 921"/>
                <a:gd name="T13" fmla="*/ 923 h 1195"/>
                <a:gd name="T14" fmla="*/ 825 w 921"/>
                <a:gd name="T15" fmla="*/ 470 h 1195"/>
                <a:gd name="T16" fmla="*/ 699 w 921"/>
                <a:gd name="T17" fmla="*/ 204 h 1195"/>
                <a:gd name="T18" fmla="*/ 808 w 921"/>
                <a:gd name="T19" fmla="*/ 74 h 1195"/>
                <a:gd name="T20" fmla="*/ 705 w 921"/>
                <a:gd name="T21" fmla="*/ 51 h 1195"/>
                <a:gd name="T22" fmla="*/ 631 w 921"/>
                <a:gd name="T23" fmla="*/ 102 h 1195"/>
                <a:gd name="T24" fmla="*/ 631 w 921"/>
                <a:gd name="T25" fmla="*/ 34 h 1195"/>
                <a:gd name="T26" fmla="*/ 529 w 921"/>
                <a:gd name="T27" fmla="*/ 11 h 1195"/>
                <a:gd name="T28" fmla="*/ 443 w 921"/>
                <a:gd name="T29" fmla="*/ 28 h 1195"/>
                <a:gd name="T30" fmla="*/ 426 w 921"/>
                <a:gd name="T31" fmla="*/ 96 h 1195"/>
                <a:gd name="T32" fmla="*/ 375 w 921"/>
                <a:gd name="T33" fmla="*/ 34 h 1195"/>
                <a:gd name="T34" fmla="*/ 244 w 921"/>
                <a:gd name="T35" fmla="*/ 74 h 1195"/>
                <a:gd name="T36" fmla="*/ 301 w 921"/>
                <a:gd name="T37" fmla="*/ 204 h 1195"/>
                <a:gd name="T38" fmla="*/ 601 w 921"/>
                <a:gd name="T39" fmla="*/ 547 h 1195"/>
                <a:gd name="T40" fmla="*/ 385 w 921"/>
                <a:gd name="T41" fmla="*/ 627 h 1195"/>
                <a:gd name="T42" fmla="*/ 638 w 921"/>
                <a:gd name="T43" fmla="*/ 841 h 1195"/>
                <a:gd name="T44" fmla="*/ 352 w 921"/>
                <a:gd name="T45" fmla="*/ 896 h 1195"/>
                <a:gd name="T46" fmla="*/ 495 w 921"/>
                <a:gd name="T47" fmla="*/ 507 h 1195"/>
                <a:gd name="T48" fmla="*/ 495 w 921"/>
                <a:gd name="T49" fmla="*/ 420 h 1195"/>
                <a:gd name="T50" fmla="*/ 495 w 921"/>
                <a:gd name="T51" fmla="*/ 1039 h 1195"/>
                <a:gd name="T52" fmla="*/ 495 w 921"/>
                <a:gd name="T53" fmla="*/ 95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1" h="1195">
                  <a:moveTo>
                    <a:pt x="762" y="362"/>
                  </a:moveTo>
                  <a:cubicBezTo>
                    <a:pt x="728" y="317"/>
                    <a:pt x="688" y="277"/>
                    <a:pt x="682" y="272"/>
                  </a:cubicBezTo>
                  <a:cubicBezTo>
                    <a:pt x="665" y="266"/>
                    <a:pt x="335" y="249"/>
                    <a:pt x="301" y="272"/>
                  </a:cubicBezTo>
                  <a:cubicBezTo>
                    <a:pt x="267" y="294"/>
                    <a:pt x="170" y="470"/>
                    <a:pt x="131" y="555"/>
                  </a:cubicBezTo>
                  <a:cubicBezTo>
                    <a:pt x="91" y="663"/>
                    <a:pt x="0" y="946"/>
                    <a:pt x="193" y="1093"/>
                  </a:cubicBezTo>
                  <a:cubicBezTo>
                    <a:pt x="301" y="1178"/>
                    <a:pt x="455" y="1195"/>
                    <a:pt x="540" y="1189"/>
                  </a:cubicBezTo>
                  <a:cubicBezTo>
                    <a:pt x="654" y="1189"/>
                    <a:pt x="881" y="1121"/>
                    <a:pt x="899" y="923"/>
                  </a:cubicBezTo>
                  <a:cubicBezTo>
                    <a:pt x="921" y="708"/>
                    <a:pt x="864" y="555"/>
                    <a:pt x="825" y="470"/>
                  </a:cubicBezTo>
                  <a:moveTo>
                    <a:pt x="699" y="204"/>
                  </a:moveTo>
                  <a:cubicBezTo>
                    <a:pt x="756" y="153"/>
                    <a:pt x="813" y="96"/>
                    <a:pt x="808" y="74"/>
                  </a:cubicBezTo>
                  <a:cubicBezTo>
                    <a:pt x="808" y="51"/>
                    <a:pt x="705" y="51"/>
                    <a:pt x="705" y="51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31" y="102"/>
                    <a:pt x="631" y="51"/>
                    <a:pt x="631" y="34"/>
                  </a:cubicBezTo>
                  <a:cubicBezTo>
                    <a:pt x="637" y="17"/>
                    <a:pt x="586" y="17"/>
                    <a:pt x="529" y="11"/>
                  </a:cubicBezTo>
                  <a:cubicBezTo>
                    <a:pt x="472" y="0"/>
                    <a:pt x="449" y="6"/>
                    <a:pt x="443" y="28"/>
                  </a:cubicBezTo>
                  <a:cubicBezTo>
                    <a:pt x="432" y="51"/>
                    <a:pt x="426" y="96"/>
                    <a:pt x="426" y="96"/>
                  </a:cubicBezTo>
                  <a:cubicBezTo>
                    <a:pt x="426" y="96"/>
                    <a:pt x="387" y="40"/>
                    <a:pt x="375" y="34"/>
                  </a:cubicBezTo>
                  <a:cubicBezTo>
                    <a:pt x="358" y="28"/>
                    <a:pt x="284" y="34"/>
                    <a:pt x="244" y="74"/>
                  </a:cubicBezTo>
                  <a:cubicBezTo>
                    <a:pt x="199" y="113"/>
                    <a:pt x="301" y="204"/>
                    <a:pt x="301" y="204"/>
                  </a:cubicBezTo>
                  <a:moveTo>
                    <a:pt x="601" y="547"/>
                  </a:moveTo>
                  <a:cubicBezTo>
                    <a:pt x="577" y="494"/>
                    <a:pt x="379" y="470"/>
                    <a:pt x="385" y="627"/>
                  </a:cubicBezTo>
                  <a:cubicBezTo>
                    <a:pt x="395" y="754"/>
                    <a:pt x="647" y="683"/>
                    <a:pt x="638" y="841"/>
                  </a:cubicBezTo>
                  <a:cubicBezTo>
                    <a:pt x="629" y="983"/>
                    <a:pt x="404" y="977"/>
                    <a:pt x="352" y="896"/>
                  </a:cubicBezTo>
                  <a:moveTo>
                    <a:pt x="495" y="507"/>
                  </a:moveTo>
                  <a:cubicBezTo>
                    <a:pt x="495" y="420"/>
                    <a:pt x="495" y="420"/>
                    <a:pt x="495" y="420"/>
                  </a:cubicBezTo>
                  <a:moveTo>
                    <a:pt x="495" y="1039"/>
                  </a:moveTo>
                  <a:cubicBezTo>
                    <a:pt x="495" y="952"/>
                    <a:pt x="495" y="952"/>
                    <a:pt x="495" y="952"/>
                  </a:cubicBezTo>
                </a:path>
              </a:pathLst>
            </a:custGeom>
            <a:noFill/>
            <a:ln w="254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14338CFF-CE46-D133-2D72-D86A75489A1E}"/>
                </a:ext>
              </a:extLst>
            </p:cNvPr>
            <p:cNvSpPr/>
            <p:nvPr/>
          </p:nvSpPr>
          <p:spPr>
            <a:xfrm>
              <a:off x="610372" y="3386674"/>
              <a:ext cx="2101252" cy="745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9B8B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9966" bIns="119966" rtlCol="0" anchor="ctr" anchorCtr="0"/>
            <a:lstStyle/>
            <a:p>
              <a:pPr algn="ctr" defTabSz="1088415">
                <a:buSzPts val="1334"/>
              </a:pPr>
              <a:r>
                <a:rPr lang="en-US" altLang="en-US" sz="2400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Costs by driver </a:t>
              </a:r>
              <a:r>
                <a:rPr lang="en-US" altLang="en-US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(% of Revenue)</a:t>
              </a:r>
              <a:endParaRPr lang="en-US" sz="2400" dirty="0">
                <a:solidFill>
                  <a:schemeClr val="tx2"/>
                </a:solidFill>
                <a:cs typeface="Arial" pitchFamily="34" charset="0"/>
                <a:sym typeface="+mn-lt"/>
              </a:endParaRPr>
            </a:p>
          </p:txBody>
        </p:sp>
      </p:grpSp>
      <p:sp>
        <p:nvSpPr>
          <p:cNvPr id="20" name="Title 8">
            <a:extLst>
              <a:ext uri="{FF2B5EF4-FFF2-40B4-BE49-F238E27FC236}">
                <a16:creationId xmlns:a16="http://schemas.microsoft.com/office/drawing/2014/main" id="{DC3E913C-333B-C06E-CC33-C3CBCCD3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0404"/>
            <a:ext cx="9896771" cy="722868"/>
          </a:xfrm>
        </p:spPr>
        <p:txBody>
          <a:bodyPr>
            <a:normAutofit/>
          </a:bodyPr>
          <a:lstStyle/>
          <a:p>
            <a:pPr defTabSz="1219170"/>
            <a:r>
              <a:rPr lang="en-US" dirty="0"/>
              <a:t>Enhancing chart design: Final Bar Chart</a:t>
            </a:r>
            <a:endParaRPr lang="en-US" sz="3200" b="1" dirty="0">
              <a:latin typeface="Calibri"/>
            </a:endParaRPr>
          </a:p>
        </p:txBody>
      </p:sp>
      <p:graphicFrame>
        <p:nvGraphicFramePr>
          <p:cNvPr id="2" name="Wykres 18">
            <a:extLst>
              <a:ext uri="{FF2B5EF4-FFF2-40B4-BE49-F238E27FC236}">
                <a16:creationId xmlns:a16="http://schemas.microsoft.com/office/drawing/2014/main" id="{1AFAB7C3-1E94-4498-B2B4-CB2022313C53}"/>
              </a:ext>
            </a:extLst>
          </p:cNvPr>
          <p:cNvGraphicFramePr>
            <a:graphicFrameLocks/>
          </p:cNvGraphicFramePr>
          <p:nvPr/>
        </p:nvGraphicFramePr>
        <p:xfrm>
          <a:off x="2639616" y="3435926"/>
          <a:ext cx="9239250" cy="241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 11">
            <a:extLst>
              <a:ext uri="{FF2B5EF4-FFF2-40B4-BE49-F238E27FC236}">
                <a16:creationId xmlns:a16="http://schemas.microsoft.com/office/drawing/2014/main" id="{0381608E-92D7-4741-B83F-A3FB105B3F98}"/>
              </a:ext>
            </a:extLst>
          </p:cNvPr>
          <p:cNvSpPr>
            <a:spLocks noEditPoints="1"/>
          </p:cNvSpPr>
          <p:nvPr/>
        </p:nvSpPr>
        <p:spPr bwMode="auto">
          <a:xfrm>
            <a:off x="8382000" y="3814082"/>
            <a:ext cx="2324100" cy="1104900"/>
          </a:xfrm>
          <a:custGeom>
            <a:avLst/>
            <a:gdLst>
              <a:gd name="T0" fmla="*/ 1380 w 1393"/>
              <a:gd name="T1" fmla="*/ 175 h 451"/>
              <a:gd name="T2" fmla="*/ 1281 w 1393"/>
              <a:gd name="T3" fmla="*/ 103 h 451"/>
              <a:gd name="T4" fmla="*/ 1177 w 1393"/>
              <a:gd name="T5" fmla="*/ 70 h 451"/>
              <a:gd name="T6" fmla="*/ 860 w 1393"/>
              <a:gd name="T7" fmla="*/ 41 h 451"/>
              <a:gd name="T8" fmla="*/ 824 w 1393"/>
              <a:gd name="T9" fmla="*/ 30 h 451"/>
              <a:gd name="T10" fmla="*/ 617 w 1393"/>
              <a:gd name="T11" fmla="*/ 1 h 451"/>
              <a:gd name="T12" fmla="*/ 237 w 1393"/>
              <a:gd name="T13" fmla="*/ 40 h 451"/>
              <a:gd name="T14" fmla="*/ 125 w 1393"/>
              <a:gd name="T15" fmla="*/ 78 h 451"/>
              <a:gd name="T16" fmla="*/ 24 w 1393"/>
              <a:gd name="T17" fmla="*/ 161 h 451"/>
              <a:gd name="T18" fmla="*/ 42 w 1393"/>
              <a:gd name="T19" fmla="*/ 300 h 451"/>
              <a:gd name="T20" fmla="*/ 155 w 1393"/>
              <a:gd name="T21" fmla="*/ 379 h 451"/>
              <a:gd name="T22" fmla="*/ 698 w 1393"/>
              <a:gd name="T23" fmla="*/ 451 h 451"/>
              <a:gd name="T24" fmla="*/ 1229 w 1393"/>
              <a:gd name="T25" fmla="*/ 366 h 451"/>
              <a:gd name="T26" fmla="*/ 1341 w 1393"/>
              <a:gd name="T27" fmla="*/ 299 h 451"/>
              <a:gd name="T28" fmla="*/ 1382 w 1393"/>
              <a:gd name="T29" fmla="*/ 246 h 451"/>
              <a:gd name="T30" fmla="*/ 1380 w 1393"/>
              <a:gd name="T31" fmla="*/ 175 h 451"/>
              <a:gd name="T32" fmla="*/ 1324 w 1393"/>
              <a:gd name="T33" fmla="*/ 276 h 451"/>
              <a:gd name="T34" fmla="*/ 1216 w 1393"/>
              <a:gd name="T35" fmla="*/ 339 h 451"/>
              <a:gd name="T36" fmla="*/ 673 w 1393"/>
              <a:gd name="T37" fmla="*/ 417 h 451"/>
              <a:gd name="T38" fmla="*/ 391 w 1393"/>
              <a:gd name="T39" fmla="*/ 400 h 451"/>
              <a:gd name="T40" fmla="*/ 132 w 1393"/>
              <a:gd name="T41" fmla="*/ 326 h 451"/>
              <a:gd name="T42" fmla="*/ 53 w 1393"/>
              <a:gd name="T43" fmla="*/ 240 h 451"/>
              <a:gd name="T44" fmla="*/ 86 w 1393"/>
              <a:gd name="T45" fmla="*/ 146 h 451"/>
              <a:gd name="T46" fmla="*/ 297 w 1393"/>
              <a:gd name="T47" fmla="*/ 67 h 451"/>
              <a:gd name="T48" fmla="*/ 656 w 1393"/>
              <a:gd name="T49" fmla="*/ 40 h 451"/>
              <a:gd name="T50" fmla="*/ 736 w 1393"/>
              <a:gd name="T51" fmla="*/ 48 h 451"/>
              <a:gd name="T52" fmla="*/ 690 w 1393"/>
              <a:gd name="T53" fmla="*/ 54 h 451"/>
              <a:gd name="T54" fmla="*/ 692 w 1393"/>
              <a:gd name="T55" fmla="*/ 70 h 451"/>
              <a:gd name="T56" fmla="*/ 812 w 1393"/>
              <a:gd name="T57" fmla="*/ 63 h 451"/>
              <a:gd name="T58" fmla="*/ 816 w 1393"/>
              <a:gd name="T59" fmla="*/ 64 h 451"/>
              <a:gd name="T60" fmla="*/ 896 w 1393"/>
              <a:gd name="T61" fmla="*/ 81 h 451"/>
              <a:gd name="T62" fmla="*/ 925 w 1393"/>
              <a:gd name="T63" fmla="*/ 94 h 451"/>
              <a:gd name="T64" fmla="*/ 907 w 1393"/>
              <a:gd name="T65" fmla="*/ 105 h 451"/>
              <a:gd name="T66" fmla="*/ 923 w 1393"/>
              <a:gd name="T67" fmla="*/ 112 h 451"/>
              <a:gd name="T68" fmla="*/ 940 w 1393"/>
              <a:gd name="T69" fmla="*/ 94 h 451"/>
              <a:gd name="T70" fmla="*/ 929 w 1393"/>
              <a:gd name="T71" fmla="*/ 74 h 451"/>
              <a:gd name="T72" fmla="*/ 910 w 1393"/>
              <a:gd name="T73" fmla="*/ 62 h 451"/>
              <a:gd name="T74" fmla="*/ 1156 w 1393"/>
              <a:gd name="T75" fmla="*/ 90 h 451"/>
              <a:gd name="T76" fmla="*/ 1352 w 1393"/>
              <a:gd name="T77" fmla="*/ 183 h 451"/>
              <a:gd name="T78" fmla="*/ 1324 w 1393"/>
              <a:gd name="T79" fmla="*/ 276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93" h="451">
                <a:moveTo>
                  <a:pt x="1380" y="175"/>
                </a:moveTo>
                <a:cubicBezTo>
                  <a:pt x="1352" y="134"/>
                  <a:pt x="1315" y="119"/>
                  <a:pt x="1281" y="103"/>
                </a:cubicBezTo>
                <a:cubicBezTo>
                  <a:pt x="1246" y="88"/>
                  <a:pt x="1211" y="78"/>
                  <a:pt x="1177" y="70"/>
                </a:cubicBezTo>
                <a:cubicBezTo>
                  <a:pt x="1052" y="41"/>
                  <a:pt x="943" y="40"/>
                  <a:pt x="860" y="41"/>
                </a:cubicBezTo>
                <a:cubicBezTo>
                  <a:pt x="849" y="38"/>
                  <a:pt x="837" y="34"/>
                  <a:pt x="824" y="30"/>
                </a:cubicBezTo>
                <a:cubicBezTo>
                  <a:pt x="792" y="22"/>
                  <a:pt x="720" y="2"/>
                  <a:pt x="617" y="1"/>
                </a:cubicBezTo>
                <a:cubicBezTo>
                  <a:pt x="515" y="0"/>
                  <a:pt x="384" y="6"/>
                  <a:pt x="237" y="40"/>
                </a:cubicBezTo>
                <a:cubicBezTo>
                  <a:pt x="200" y="50"/>
                  <a:pt x="163" y="61"/>
                  <a:pt x="125" y="78"/>
                </a:cubicBezTo>
                <a:cubicBezTo>
                  <a:pt x="89" y="96"/>
                  <a:pt x="49" y="118"/>
                  <a:pt x="24" y="161"/>
                </a:cubicBezTo>
                <a:cubicBezTo>
                  <a:pt x="0" y="207"/>
                  <a:pt x="13" y="262"/>
                  <a:pt x="42" y="300"/>
                </a:cubicBezTo>
                <a:cubicBezTo>
                  <a:pt x="72" y="337"/>
                  <a:pt x="113" y="361"/>
                  <a:pt x="155" y="379"/>
                </a:cubicBezTo>
                <a:cubicBezTo>
                  <a:pt x="325" y="446"/>
                  <a:pt x="514" y="451"/>
                  <a:pt x="698" y="451"/>
                </a:cubicBezTo>
                <a:cubicBezTo>
                  <a:pt x="881" y="448"/>
                  <a:pt x="1067" y="432"/>
                  <a:pt x="1229" y="366"/>
                </a:cubicBezTo>
                <a:cubicBezTo>
                  <a:pt x="1269" y="349"/>
                  <a:pt x="1308" y="328"/>
                  <a:pt x="1341" y="299"/>
                </a:cubicBezTo>
                <a:cubicBezTo>
                  <a:pt x="1357" y="284"/>
                  <a:pt x="1372" y="267"/>
                  <a:pt x="1382" y="246"/>
                </a:cubicBezTo>
                <a:cubicBezTo>
                  <a:pt x="1391" y="225"/>
                  <a:pt x="1393" y="196"/>
                  <a:pt x="1380" y="175"/>
                </a:cubicBezTo>
                <a:close/>
                <a:moveTo>
                  <a:pt x="1324" y="276"/>
                </a:moveTo>
                <a:cubicBezTo>
                  <a:pt x="1294" y="302"/>
                  <a:pt x="1256" y="323"/>
                  <a:pt x="1216" y="339"/>
                </a:cubicBezTo>
                <a:cubicBezTo>
                  <a:pt x="1053" y="404"/>
                  <a:pt x="861" y="417"/>
                  <a:pt x="673" y="417"/>
                </a:cubicBezTo>
                <a:cubicBezTo>
                  <a:pt x="578" y="417"/>
                  <a:pt x="483" y="413"/>
                  <a:pt x="391" y="400"/>
                </a:cubicBezTo>
                <a:cubicBezTo>
                  <a:pt x="299" y="388"/>
                  <a:pt x="207" y="368"/>
                  <a:pt x="132" y="326"/>
                </a:cubicBezTo>
                <a:cubicBezTo>
                  <a:pt x="95" y="305"/>
                  <a:pt x="63" y="276"/>
                  <a:pt x="53" y="240"/>
                </a:cubicBezTo>
                <a:cubicBezTo>
                  <a:pt x="41" y="203"/>
                  <a:pt x="55" y="170"/>
                  <a:pt x="86" y="146"/>
                </a:cubicBezTo>
                <a:cubicBezTo>
                  <a:pt x="146" y="100"/>
                  <a:pt x="227" y="82"/>
                  <a:pt x="297" y="67"/>
                </a:cubicBezTo>
                <a:cubicBezTo>
                  <a:pt x="440" y="40"/>
                  <a:pt x="566" y="36"/>
                  <a:pt x="656" y="40"/>
                </a:cubicBezTo>
                <a:cubicBezTo>
                  <a:pt x="687" y="42"/>
                  <a:pt x="714" y="45"/>
                  <a:pt x="736" y="48"/>
                </a:cubicBezTo>
                <a:cubicBezTo>
                  <a:pt x="711" y="51"/>
                  <a:pt x="696" y="53"/>
                  <a:pt x="690" y="54"/>
                </a:cubicBezTo>
                <a:cubicBezTo>
                  <a:pt x="603" y="72"/>
                  <a:pt x="539" y="87"/>
                  <a:pt x="692" y="70"/>
                </a:cubicBezTo>
                <a:cubicBezTo>
                  <a:pt x="692" y="70"/>
                  <a:pt x="735" y="65"/>
                  <a:pt x="812" y="63"/>
                </a:cubicBezTo>
                <a:cubicBezTo>
                  <a:pt x="813" y="63"/>
                  <a:pt x="815" y="63"/>
                  <a:pt x="816" y="64"/>
                </a:cubicBezTo>
                <a:cubicBezTo>
                  <a:pt x="842" y="68"/>
                  <a:pt x="872" y="74"/>
                  <a:pt x="896" y="81"/>
                </a:cubicBezTo>
                <a:cubicBezTo>
                  <a:pt x="907" y="84"/>
                  <a:pt x="920" y="88"/>
                  <a:pt x="925" y="94"/>
                </a:cubicBezTo>
                <a:cubicBezTo>
                  <a:pt x="923" y="101"/>
                  <a:pt x="910" y="102"/>
                  <a:pt x="907" y="105"/>
                </a:cubicBezTo>
                <a:cubicBezTo>
                  <a:pt x="898" y="108"/>
                  <a:pt x="897" y="113"/>
                  <a:pt x="923" y="112"/>
                </a:cubicBezTo>
                <a:cubicBezTo>
                  <a:pt x="926" y="110"/>
                  <a:pt x="936" y="113"/>
                  <a:pt x="940" y="94"/>
                </a:cubicBezTo>
                <a:cubicBezTo>
                  <a:pt x="938" y="79"/>
                  <a:pt x="932" y="78"/>
                  <a:pt x="929" y="74"/>
                </a:cubicBezTo>
                <a:cubicBezTo>
                  <a:pt x="923" y="70"/>
                  <a:pt x="917" y="66"/>
                  <a:pt x="910" y="62"/>
                </a:cubicBezTo>
                <a:cubicBezTo>
                  <a:pt x="980" y="64"/>
                  <a:pt x="1064" y="70"/>
                  <a:pt x="1156" y="90"/>
                </a:cubicBezTo>
                <a:cubicBezTo>
                  <a:pt x="1222" y="107"/>
                  <a:pt x="1302" y="128"/>
                  <a:pt x="1352" y="183"/>
                </a:cubicBezTo>
                <a:cubicBezTo>
                  <a:pt x="1375" y="210"/>
                  <a:pt x="1354" y="250"/>
                  <a:pt x="1324" y="2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E14961C3-0F8B-AE4C-670B-018CE6718A2A}"/>
              </a:ext>
            </a:extLst>
          </p:cNvPr>
          <p:cNvSpPr>
            <a:spLocks/>
          </p:cNvSpPr>
          <p:nvPr/>
        </p:nvSpPr>
        <p:spPr bwMode="auto">
          <a:xfrm>
            <a:off x="9239250" y="2514600"/>
            <a:ext cx="1885950" cy="838200"/>
          </a:xfrm>
          <a:custGeom>
            <a:avLst/>
            <a:gdLst>
              <a:gd name="T0" fmla="*/ 454 w 868"/>
              <a:gd name="T1" fmla="*/ 0 h 210"/>
              <a:gd name="T2" fmla="*/ 587 w 868"/>
              <a:gd name="T3" fmla="*/ 3 h 210"/>
              <a:gd name="T4" fmla="*/ 624 w 868"/>
              <a:gd name="T5" fmla="*/ 4 h 210"/>
              <a:gd name="T6" fmla="*/ 660 w 868"/>
              <a:gd name="T7" fmla="*/ 6 h 210"/>
              <a:gd name="T8" fmla="*/ 655 w 868"/>
              <a:gd name="T9" fmla="*/ 11 h 210"/>
              <a:gd name="T10" fmla="*/ 764 w 868"/>
              <a:gd name="T11" fmla="*/ 18 h 210"/>
              <a:gd name="T12" fmla="*/ 789 w 868"/>
              <a:gd name="T13" fmla="*/ 19 h 210"/>
              <a:gd name="T14" fmla="*/ 828 w 868"/>
              <a:gd name="T15" fmla="*/ 20 h 210"/>
              <a:gd name="T16" fmla="*/ 842 w 868"/>
              <a:gd name="T17" fmla="*/ 30 h 210"/>
              <a:gd name="T18" fmla="*/ 868 w 868"/>
              <a:gd name="T19" fmla="*/ 51 h 210"/>
              <a:gd name="T20" fmla="*/ 856 w 868"/>
              <a:gd name="T21" fmla="*/ 60 h 210"/>
              <a:gd name="T22" fmla="*/ 858 w 868"/>
              <a:gd name="T23" fmla="*/ 80 h 210"/>
              <a:gd name="T24" fmla="*/ 846 w 868"/>
              <a:gd name="T25" fmla="*/ 82 h 210"/>
              <a:gd name="T26" fmla="*/ 852 w 868"/>
              <a:gd name="T27" fmla="*/ 103 h 210"/>
              <a:gd name="T28" fmla="*/ 857 w 868"/>
              <a:gd name="T29" fmla="*/ 107 h 210"/>
              <a:gd name="T30" fmla="*/ 867 w 868"/>
              <a:gd name="T31" fmla="*/ 118 h 210"/>
              <a:gd name="T32" fmla="*/ 859 w 868"/>
              <a:gd name="T33" fmla="*/ 143 h 210"/>
              <a:gd name="T34" fmla="*/ 853 w 868"/>
              <a:gd name="T35" fmla="*/ 143 h 210"/>
              <a:gd name="T36" fmla="*/ 841 w 868"/>
              <a:gd name="T37" fmla="*/ 160 h 210"/>
              <a:gd name="T38" fmla="*/ 807 w 868"/>
              <a:gd name="T39" fmla="*/ 179 h 210"/>
              <a:gd name="T40" fmla="*/ 757 w 868"/>
              <a:gd name="T41" fmla="*/ 179 h 210"/>
              <a:gd name="T42" fmla="*/ 756 w 868"/>
              <a:gd name="T43" fmla="*/ 180 h 210"/>
              <a:gd name="T44" fmla="*/ 728 w 868"/>
              <a:gd name="T45" fmla="*/ 183 h 210"/>
              <a:gd name="T46" fmla="*/ 723 w 868"/>
              <a:gd name="T47" fmla="*/ 180 h 210"/>
              <a:gd name="T48" fmla="*/ 700 w 868"/>
              <a:gd name="T49" fmla="*/ 184 h 210"/>
              <a:gd name="T50" fmla="*/ 676 w 868"/>
              <a:gd name="T51" fmla="*/ 187 h 210"/>
              <a:gd name="T52" fmla="*/ 669 w 868"/>
              <a:gd name="T53" fmla="*/ 187 h 210"/>
              <a:gd name="T54" fmla="*/ 657 w 868"/>
              <a:gd name="T55" fmla="*/ 190 h 210"/>
              <a:gd name="T56" fmla="*/ 653 w 868"/>
              <a:gd name="T57" fmla="*/ 188 h 210"/>
              <a:gd name="T58" fmla="*/ 601 w 868"/>
              <a:gd name="T59" fmla="*/ 192 h 210"/>
              <a:gd name="T60" fmla="*/ 498 w 868"/>
              <a:gd name="T61" fmla="*/ 199 h 210"/>
              <a:gd name="T62" fmla="*/ 474 w 868"/>
              <a:gd name="T63" fmla="*/ 200 h 210"/>
              <a:gd name="T64" fmla="*/ 223 w 868"/>
              <a:gd name="T65" fmla="*/ 204 h 210"/>
              <a:gd name="T66" fmla="*/ 203 w 868"/>
              <a:gd name="T67" fmla="*/ 204 h 210"/>
              <a:gd name="T68" fmla="*/ 61 w 868"/>
              <a:gd name="T69" fmla="*/ 194 h 210"/>
              <a:gd name="T70" fmla="*/ 65 w 868"/>
              <a:gd name="T71" fmla="*/ 185 h 210"/>
              <a:gd name="T72" fmla="*/ 67 w 868"/>
              <a:gd name="T73" fmla="*/ 150 h 210"/>
              <a:gd name="T74" fmla="*/ 29 w 868"/>
              <a:gd name="T75" fmla="*/ 128 h 210"/>
              <a:gd name="T76" fmla="*/ 26 w 868"/>
              <a:gd name="T77" fmla="*/ 107 h 210"/>
              <a:gd name="T78" fmla="*/ 14 w 868"/>
              <a:gd name="T79" fmla="*/ 56 h 210"/>
              <a:gd name="T80" fmla="*/ 16 w 868"/>
              <a:gd name="T81" fmla="*/ 37 h 210"/>
              <a:gd name="T82" fmla="*/ 30 w 868"/>
              <a:gd name="T83" fmla="*/ 21 h 210"/>
              <a:gd name="T84" fmla="*/ 85 w 868"/>
              <a:gd name="T85" fmla="*/ 18 h 210"/>
              <a:gd name="T86" fmla="*/ 90 w 868"/>
              <a:gd name="T87" fmla="*/ 10 h 210"/>
              <a:gd name="T88" fmla="*/ 137 w 868"/>
              <a:gd name="T89" fmla="*/ 6 h 210"/>
              <a:gd name="T90" fmla="*/ 290 w 868"/>
              <a:gd name="T91" fmla="*/ 4 h 210"/>
              <a:gd name="T92" fmla="*/ 307 w 868"/>
              <a:gd name="T93" fmla="*/ 4 h 210"/>
              <a:gd name="T94" fmla="*/ 416 w 868"/>
              <a:gd name="T95" fmla="*/ 1 h 210"/>
              <a:gd name="T96" fmla="*/ 425 w 868"/>
              <a:gd name="T97" fmla="*/ 1 h 210"/>
              <a:gd name="T98" fmla="*/ 435 w 868"/>
              <a:gd name="T99" fmla="*/ 1 h 210"/>
              <a:gd name="T100" fmla="*/ 453 w 868"/>
              <a:gd name="T10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8" h="210">
                <a:moveTo>
                  <a:pt x="453" y="0"/>
                </a:moveTo>
                <a:cubicBezTo>
                  <a:pt x="454" y="0"/>
                  <a:pt x="454" y="0"/>
                  <a:pt x="454" y="0"/>
                </a:cubicBezTo>
                <a:cubicBezTo>
                  <a:pt x="496" y="0"/>
                  <a:pt x="551" y="1"/>
                  <a:pt x="584" y="2"/>
                </a:cubicBezTo>
                <a:cubicBezTo>
                  <a:pt x="585" y="2"/>
                  <a:pt x="586" y="2"/>
                  <a:pt x="587" y="3"/>
                </a:cubicBezTo>
                <a:cubicBezTo>
                  <a:pt x="601" y="2"/>
                  <a:pt x="607" y="4"/>
                  <a:pt x="623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641" y="6"/>
                  <a:pt x="648" y="2"/>
                  <a:pt x="663" y="5"/>
                </a:cubicBezTo>
                <a:cubicBezTo>
                  <a:pt x="661" y="5"/>
                  <a:pt x="661" y="6"/>
                  <a:pt x="660" y="6"/>
                </a:cubicBezTo>
                <a:cubicBezTo>
                  <a:pt x="656" y="6"/>
                  <a:pt x="653" y="5"/>
                  <a:pt x="651" y="8"/>
                </a:cubicBezTo>
                <a:cubicBezTo>
                  <a:pt x="654" y="8"/>
                  <a:pt x="654" y="10"/>
                  <a:pt x="655" y="11"/>
                </a:cubicBezTo>
                <a:cubicBezTo>
                  <a:pt x="691" y="14"/>
                  <a:pt x="727" y="16"/>
                  <a:pt x="762" y="18"/>
                </a:cubicBezTo>
                <a:cubicBezTo>
                  <a:pt x="762" y="18"/>
                  <a:pt x="763" y="18"/>
                  <a:pt x="764" y="18"/>
                </a:cubicBezTo>
                <a:cubicBezTo>
                  <a:pt x="766" y="18"/>
                  <a:pt x="775" y="19"/>
                  <a:pt x="782" y="19"/>
                </a:cubicBezTo>
                <a:cubicBezTo>
                  <a:pt x="784" y="19"/>
                  <a:pt x="787" y="21"/>
                  <a:pt x="789" y="19"/>
                </a:cubicBezTo>
                <a:cubicBezTo>
                  <a:pt x="789" y="19"/>
                  <a:pt x="790" y="19"/>
                  <a:pt x="791" y="19"/>
                </a:cubicBezTo>
                <a:cubicBezTo>
                  <a:pt x="803" y="21"/>
                  <a:pt x="814" y="19"/>
                  <a:pt x="828" y="20"/>
                </a:cubicBezTo>
                <a:cubicBezTo>
                  <a:pt x="828" y="24"/>
                  <a:pt x="832" y="23"/>
                  <a:pt x="831" y="28"/>
                </a:cubicBezTo>
                <a:cubicBezTo>
                  <a:pt x="835" y="28"/>
                  <a:pt x="837" y="31"/>
                  <a:pt x="842" y="30"/>
                </a:cubicBezTo>
                <a:cubicBezTo>
                  <a:pt x="843" y="37"/>
                  <a:pt x="855" y="33"/>
                  <a:pt x="854" y="43"/>
                </a:cubicBezTo>
                <a:cubicBezTo>
                  <a:pt x="860" y="46"/>
                  <a:pt x="862" y="48"/>
                  <a:pt x="868" y="51"/>
                </a:cubicBezTo>
                <a:cubicBezTo>
                  <a:pt x="864" y="53"/>
                  <a:pt x="868" y="56"/>
                  <a:pt x="868" y="60"/>
                </a:cubicBezTo>
                <a:cubicBezTo>
                  <a:pt x="864" y="60"/>
                  <a:pt x="860" y="60"/>
                  <a:pt x="856" y="60"/>
                </a:cubicBezTo>
                <a:cubicBezTo>
                  <a:pt x="848" y="70"/>
                  <a:pt x="865" y="70"/>
                  <a:pt x="864" y="79"/>
                </a:cubicBezTo>
                <a:cubicBezTo>
                  <a:pt x="862" y="80"/>
                  <a:pt x="861" y="81"/>
                  <a:pt x="858" y="80"/>
                </a:cubicBezTo>
                <a:cubicBezTo>
                  <a:pt x="856" y="80"/>
                  <a:pt x="854" y="80"/>
                  <a:pt x="853" y="80"/>
                </a:cubicBezTo>
                <a:cubicBezTo>
                  <a:pt x="850" y="80"/>
                  <a:pt x="848" y="82"/>
                  <a:pt x="846" y="82"/>
                </a:cubicBezTo>
                <a:cubicBezTo>
                  <a:pt x="845" y="87"/>
                  <a:pt x="847" y="89"/>
                  <a:pt x="845" y="93"/>
                </a:cubicBezTo>
                <a:cubicBezTo>
                  <a:pt x="850" y="94"/>
                  <a:pt x="849" y="101"/>
                  <a:pt x="852" y="103"/>
                </a:cubicBezTo>
                <a:cubicBezTo>
                  <a:pt x="852" y="103"/>
                  <a:pt x="853" y="103"/>
                  <a:pt x="853" y="103"/>
                </a:cubicBezTo>
                <a:cubicBezTo>
                  <a:pt x="854" y="105"/>
                  <a:pt x="855" y="106"/>
                  <a:pt x="857" y="107"/>
                </a:cubicBezTo>
                <a:cubicBezTo>
                  <a:pt x="858" y="108"/>
                  <a:pt x="859" y="109"/>
                  <a:pt x="861" y="108"/>
                </a:cubicBezTo>
                <a:cubicBezTo>
                  <a:pt x="866" y="109"/>
                  <a:pt x="863" y="115"/>
                  <a:pt x="867" y="118"/>
                </a:cubicBezTo>
                <a:cubicBezTo>
                  <a:pt x="859" y="117"/>
                  <a:pt x="853" y="119"/>
                  <a:pt x="851" y="124"/>
                </a:cubicBezTo>
                <a:cubicBezTo>
                  <a:pt x="859" y="128"/>
                  <a:pt x="857" y="137"/>
                  <a:pt x="859" y="143"/>
                </a:cubicBezTo>
                <a:cubicBezTo>
                  <a:pt x="857" y="143"/>
                  <a:pt x="855" y="143"/>
                  <a:pt x="854" y="143"/>
                </a:cubicBezTo>
                <a:cubicBezTo>
                  <a:pt x="853" y="143"/>
                  <a:pt x="853" y="143"/>
                  <a:pt x="853" y="143"/>
                </a:cubicBezTo>
                <a:cubicBezTo>
                  <a:pt x="852" y="141"/>
                  <a:pt x="852" y="143"/>
                  <a:pt x="850" y="143"/>
                </a:cubicBezTo>
                <a:cubicBezTo>
                  <a:pt x="842" y="141"/>
                  <a:pt x="838" y="151"/>
                  <a:pt x="841" y="160"/>
                </a:cubicBezTo>
                <a:cubicBezTo>
                  <a:pt x="831" y="164"/>
                  <a:pt x="816" y="164"/>
                  <a:pt x="806" y="169"/>
                </a:cubicBezTo>
                <a:cubicBezTo>
                  <a:pt x="805" y="173"/>
                  <a:pt x="807" y="175"/>
                  <a:pt x="807" y="179"/>
                </a:cubicBezTo>
                <a:cubicBezTo>
                  <a:pt x="794" y="182"/>
                  <a:pt x="782" y="178"/>
                  <a:pt x="767" y="179"/>
                </a:cubicBezTo>
                <a:cubicBezTo>
                  <a:pt x="764" y="177"/>
                  <a:pt x="762" y="180"/>
                  <a:pt x="757" y="179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0"/>
                  <a:pt x="756" y="180"/>
                  <a:pt x="756" y="180"/>
                </a:cubicBezTo>
                <a:cubicBezTo>
                  <a:pt x="753" y="184"/>
                  <a:pt x="746" y="183"/>
                  <a:pt x="740" y="183"/>
                </a:cubicBezTo>
                <a:cubicBezTo>
                  <a:pt x="736" y="183"/>
                  <a:pt x="732" y="183"/>
                  <a:pt x="728" y="183"/>
                </a:cubicBezTo>
                <a:cubicBezTo>
                  <a:pt x="725" y="181"/>
                  <a:pt x="725" y="181"/>
                  <a:pt x="724" y="183"/>
                </a:cubicBezTo>
                <a:cubicBezTo>
                  <a:pt x="723" y="183"/>
                  <a:pt x="723" y="182"/>
                  <a:pt x="723" y="180"/>
                </a:cubicBezTo>
                <a:cubicBezTo>
                  <a:pt x="721" y="181"/>
                  <a:pt x="720" y="180"/>
                  <a:pt x="718" y="179"/>
                </a:cubicBezTo>
                <a:cubicBezTo>
                  <a:pt x="713" y="186"/>
                  <a:pt x="711" y="185"/>
                  <a:pt x="700" y="184"/>
                </a:cubicBezTo>
                <a:cubicBezTo>
                  <a:pt x="691" y="191"/>
                  <a:pt x="686" y="183"/>
                  <a:pt x="675" y="184"/>
                </a:cubicBezTo>
                <a:cubicBezTo>
                  <a:pt x="675" y="185"/>
                  <a:pt x="676" y="186"/>
                  <a:pt x="676" y="187"/>
                </a:cubicBezTo>
                <a:cubicBezTo>
                  <a:pt x="674" y="186"/>
                  <a:pt x="674" y="189"/>
                  <a:pt x="672" y="189"/>
                </a:cubicBezTo>
                <a:cubicBezTo>
                  <a:pt x="672" y="188"/>
                  <a:pt x="670" y="187"/>
                  <a:pt x="669" y="187"/>
                </a:cubicBezTo>
                <a:cubicBezTo>
                  <a:pt x="668" y="188"/>
                  <a:pt x="667" y="189"/>
                  <a:pt x="667" y="190"/>
                </a:cubicBezTo>
                <a:cubicBezTo>
                  <a:pt x="664" y="187"/>
                  <a:pt x="663" y="190"/>
                  <a:pt x="657" y="190"/>
                </a:cubicBezTo>
                <a:cubicBezTo>
                  <a:pt x="657" y="189"/>
                  <a:pt x="658" y="188"/>
                  <a:pt x="657" y="188"/>
                </a:cubicBezTo>
                <a:cubicBezTo>
                  <a:pt x="657" y="190"/>
                  <a:pt x="655" y="187"/>
                  <a:pt x="653" y="188"/>
                </a:cubicBezTo>
                <a:cubicBezTo>
                  <a:pt x="641" y="194"/>
                  <a:pt x="620" y="190"/>
                  <a:pt x="606" y="194"/>
                </a:cubicBezTo>
                <a:cubicBezTo>
                  <a:pt x="605" y="189"/>
                  <a:pt x="603" y="196"/>
                  <a:pt x="601" y="192"/>
                </a:cubicBezTo>
                <a:cubicBezTo>
                  <a:pt x="570" y="197"/>
                  <a:pt x="527" y="198"/>
                  <a:pt x="499" y="199"/>
                </a:cubicBezTo>
                <a:cubicBezTo>
                  <a:pt x="498" y="199"/>
                  <a:pt x="498" y="199"/>
                  <a:pt x="498" y="199"/>
                </a:cubicBezTo>
                <a:cubicBezTo>
                  <a:pt x="489" y="200"/>
                  <a:pt x="480" y="199"/>
                  <a:pt x="475" y="200"/>
                </a:cubicBezTo>
                <a:cubicBezTo>
                  <a:pt x="474" y="200"/>
                  <a:pt x="474" y="200"/>
                  <a:pt x="474" y="200"/>
                </a:cubicBezTo>
                <a:cubicBezTo>
                  <a:pt x="392" y="205"/>
                  <a:pt x="314" y="210"/>
                  <a:pt x="226" y="205"/>
                </a:cubicBezTo>
                <a:cubicBezTo>
                  <a:pt x="225" y="205"/>
                  <a:pt x="225" y="204"/>
                  <a:pt x="223" y="204"/>
                </a:cubicBezTo>
                <a:cubicBezTo>
                  <a:pt x="217" y="204"/>
                  <a:pt x="210" y="204"/>
                  <a:pt x="204" y="204"/>
                </a:cubicBezTo>
                <a:cubicBezTo>
                  <a:pt x="204" y="204"/>
                  <a:pt x="203" y="204"/>
                  <a:pt x="203" y="204"/>
                </a:cubicBezTo>
                <a:cubicBezTo>
                  <a:pt x="172" y="201"/>
                  <a:pt x="127" y="202"/>
                  <a:pt x="89" y="201"/>
                </a:cubicBezTo>
                <a:cubicBezTo>
                  <a:pt x="79" y="201"/>
                  <a:pt x="68" y="200"/>
                  <a:pt x="61" y="194"/>
                </a:cubicBezTo>
                <a:cubicBezTo>
                  <a:pt x="62" y="192"/>
                  <a:pt x="62" y="189"/>
                  <a:pt x="65" y="189"/>
                </a:cubicBezTo>
                <a:cubicBezTo>
                  <a:pt x="65" y="188"/>
                  <a:pt x="65" y="186"/>
                  <a:pt x="65" y="185"/>
                </a:cubicBezTo>
                <a:cubicBezTo>
                  <a:pt x="61" y="184"/>
                  <a:pt x="59" y="181"/>
                  <a:pt x="58" y="181"/>
                </a:cubicBezTo>
                <a:cubicBezTo>
                  <a:pt x="56" y="167"/>
                  <a:pt x="60" y="159"/>
                  <a:pt x="67" y="150"/>
                </a:cubicBezTo>
                <a:cubicBezTo>
                  <a:pt x="52" y="145"/>
                  <a:pt x="30" y="147"/>
                  <a:pt x="25" y="129"/>
                </a:cubicBezTo>
                <a:cubicBezTo>
                  <a:pt x="27" y="129"/>
                  <a:pt x="27" y="128"/>
                  <a:pt x="29" y="128"/>
                </a:cubicBezTo>
                <a:cubicBezTo>
                  <a:pt x="27" y="123"/>
                  <a:pt x="20" y="122"/>
                  <a:pt x="20" y="114"/>
                </a:cubicBezTo>
                <a:cubicBezTo>
                  <a:pt x="25" y="115"/>
                  <a:pt x="27" y="113"/>
                  <a:pt x="26" y="107"/>
                </a:cubicBezTo>
                <a:cubicBezTo>
                  <a:pt x="18" y="103"/>
                  <a:pt x="5" y="104"/>
                  <a:pt x="0" y="97"/>
                </a:cubicBezTo>
                <a:cubicBezTo>
                  <a:pt x="0" y="83"/>
                  <a:pt x="3" y="66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7" y="51"/>
                  <a:pt x="18" y="44"/>
                  <a:pt x="16" y="37"/>
                </a:cubicBezTo>
                <a:cubicBezTo>
                  <a:pt x="18" y="32"/>
                  <a:pt x="25" y="30"/>
                  <a:pt x="24" y="22"/>
                </a:cubicBezTo>
                <a:cubicBezTo>
                  <a:pt x="27" y="22"/>
                  <a:pt x="27" y="20"/>
                  <a:pt x="30" y="21"/>
                </a:cubicBezTo>
                <a:cubicBezTo>
                  <a:pt x="31" y="21"/>
                  <a:pt x="31" y="21"/>
                  <a:pt x="32" y="21"/>
                </a:cubicBezTo>
                <a:cubicBezTo>
                  <a:pt x="53" y="19"/>
                  <a:pt x="67" y="21"/>
                  <a:pt x="85" y="18"/>
                </a:cubicBezTo>
                <a:cubicBezTo>
                  <a:pt x="85" y="15"/>
                  <a:pt x="83" y="15"/>
                  <a:pt x="84" y="11"/>
                </a:cubicBezTo>
                <a:cubicBezTo>
                  <a:pt x="86" y="9"/>
                  <a:pt x="86" y="10"/>
                  <a:pt x="90" y="10"/>
                </a:cubicBezTo>
                <a:cubicBezTo>
                  <a:pt x="90" y="9"/>
                  <a:pt x="91" y="8"/>
                  <a:pt x="92" y="7"/>
                </a:cubicBezTo>
                <a:cubicBezTo>
                  <a:pt x="103" y="4"/>
                  <a:pt x="122" y="7"/>
                  <a:pt x="137" y="6"/>
                </a:cubicBezTo>
                <a:cubicBezTo>
                  <a:pt x="180" y="6"/>
                  <a:pt x="231" y="7"/>
                  <a:pt x="276" y="4"/>
                </a:cubicBezTo>
                <a:cubicBezTo>
                  <a:pt x="281" y="6"/>
                  <a:pt x="286" y="4"/>
                  <a:pt x="290" y="4"/>
                </a:cubicBezTo>
                <a:cubicBezTo>
                  <a:pt x="295" y="4"/>
                  <a:pt x="301" y="4"/>
                  <a:pt x="306" y="4"/>
                </a:cubicBezTo>
                <a:cubicBezTo>
                  <a:pt x="306" y="4"/>
                  <a:pt x="306" y="4"/>
                  <a:pt x="307" y="4"/>
                </a:cubicBezTo>
                <a:cubicBezTo>
                  <a:pt x="344" y="2"/>
                  <a:pt x="386" y="2"/>
                  <a:pt x="415" y="1"/>
                </a:cubicBezTo>
                <a:cubicBezTo>
                  <a:pt x="415" y="1"/>
                  <a:pt x="416" y="1"/>
                  <a:pt x="416" y="1"/>
                </a:cubicBezTo>
                <a:cubicBezTo>
                  <a:pt x="420" y="0"/>
                  <a:pt x="421" y="2"/>
                  <a:pt x="423" y="1"/>
                </a:cubicBezTo>
                <a:cubicBezTo>
                  <a:pt x="424" y="1"/>
                  <a:pt x="424" y="2"/>
                  <a:pt x="425" y="1"/>
                </a:cubicBezTo>
                <a:cubicBezTo>
                  <a:pt x="427" y="1"/>
                  <a:pt x="430" y="1"/>
                  <a:pt x="432" y="1"/>
                </a:cubicBezTo>
                <a:cubicBezTo>
                  <a:pt x="433" y="1"/>
                  <a:pt x="434" y="1"/>
                  <a:pt x="435" y="1"/>
                </a:cubicBezTo>
                <a:cubicBezTo>
                  <a:pt x="441" y="1"/>
                  <a:pt x="447" y="1"/>
                  <a:pt x="453" y="1"/>
                </a:cubicBezTo>
                <a:cubicBezTo>
                  <a:pt x="453" y="0"/>
                  <a:pt x="453" y="0"/>
                  <a:pt x="453" y="0"/>
                </a:cubicBezTo>
                <a:close/>
              </a:path>
            </a:pathLst>
          </a:custGeom>
          <a:solidFill>
            <a:schemeClr val="accent2">
              <a:alpha val="4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26B52B35-C2B8-EEBB-3BEA-0A6C740A302B}"/>
              </a:ext>
            </a:extLst>
          </p:cNvPr>
          <p:cNvSpPr>
            <a:spLocks noChangeAspect="1"/>
          </p:cNvSpPr>
          <p:nvPr/>
        </p:nvSpPr>
        <p:spPr bwMode="auto">
          <a:xfrm rot="18000000" flipH="1">
            <a:off x="9435037" y="2000250"/>
            <a:ext cx="777995" cy="567163"/>
          </a:xfrm>
          <a:custGeom>
            <a:avLst/>
            <a:gdLst>
              <a:gd name="T0" fmla="*/ 3 w 48"/>
              <a:gd name="T1" fmla="*/ 22 h 35"/>
              <a:gd name="T2" fmla="*/ 32 w 48"/>
              <a:gd name="T3" fmla="*/ 24 h 35"/>
              <a:gd name="T4" fmla="*/ 29 w 48"/>
              <a:gd name="T5" fmla="*/ 25 h 35"/>
              <a:gd name="T6" fmla="*/ 22 w 48"/>
              <a:gd name="T7" fmla="*/ 31 h 35"/>
              <a:gd name="T8" fmla="*/ 23 w 48"/>
              <a:gd name="T9" fmla="*/ 33 h 35"/>
              <a:gd name="T10" fmla="*/ 31 w 48"/>
              <a:gd name="T11" fmla="*/ 28 h 35"/>
              <a:gd name="T12" fmla="*/ 39 w 48"/>
              <a:gd name="T13" fmla="*/ 25 h 35"/>
              <a:gd name="T14" fmla="*/ 44 w 48"/>
              <a:gd name="T15" fmla="*/ 23 h 35"/>
              <a:gd name="T16" fmla="*/ 46 w 48"/>
              <a:gd name="T17" fmla="*/ 22 h 35"/>
              <a:gd name="T18" fmla="*/ 47 w 48"/>
              <a:gd name="T19" fmla="*/ 22 h 35"/>
              <a:gd name="T20" fmla="*/ 47 w 48"/>
              <a:gd name="T21" fmla="*/ 22 h 35"/>
              <a:gd name="T22" fmla="*/ 47 w 48"/>
              <a:gd name="T23" fmla="*/ 18 h 35"/>
              <a:gd name="T24" fmla="*/ 46 w 48"/>
              <a:gd name="T25" fmla="*/ 17 h 35"/>
              <a:gd name="T26" fmla="*/ 20 w 48"/>
              <a:gd name="T27" fmla="*/ 1 h 35"/>
              <a:gd name="T28" fmla="*/ 17 w 48"/>
              <a:gd name="T29" fmla="*/ 4 h 35"/>
              <a:gd name="T30" fmla="*/ 40 w 48"/>
              <a:gd name="T31" fmla="*/ 19 h 35"/>
              <a:gd name="T32" fmla="*/ 38 w 48"/>
              <a:gd name="T33" fmla="*/ 20 h 35"/>
              <a:gd name="T34" fmla="*/ 3 w 48"/>
              <a:gd name="T35" fmla="*/ 17 h 35"/>
              <a:gd name="T36" fmla="*/ 3 w 48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35">
                <a:moveTo>
                  <a:pt x="3" y="22"/>
                </a:moveTo>
                <a:cubicBezTo>
                  <a:pt x="5" y="22"/>
                  <a:pt x="21" y="23"/>
                  <a:pt x="32" y="24"/>
                </a:cubicBezTo>
                <a:cubicBezTo>
                  <a:pt x="31" y="24"/>
                  <a:pt x="30" y="25"/>
                  <a:pt x="29" y="25"/>
                </a:cubicBezTo>
                <a:cubicBezTo>
                  <a:pt x="24" y="28"/>
                  <a:pt x="22" y="31"/>
                  <a:pt x="22" y="31"/>
                </a:cubicBezTo>
                <a:cubicBezTo>
                  <a:pt x="21" y="34"/>
                  <a:pt x="21" y="35"/>
                  <a:pt x="23" y="33"/>
                </a:cubicBezTo>
                <a:cubicBezTo>
                  <a:pt x="23" y="33"/>
                  <a:pt x="26" y="31"/>
                  <a:pt x="31" y="28"/>
                </a:cubicBezTo>
                <a:cubicBezTo>
                  <a:pt x="33" y="27"/>
                  <a:pt x="36" y="26"/>
                  <a:pt x="39" y="25"/>
                </a:cubicBezTo>
                <a:cubicBezTo>
                  <a:pt x="40" y="24"/>
                  <a:pt x="42" y="24"/>
                  <a:pt x="44" y="23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0"/>
                  <a:pt x="48" y="19"/>
                  <a:pt x="47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33" y="10"/>
                  <a:pt x="21" y="1"/>
                  <a:pt x="20" y="1"/>
                </a:cubicBezTo>
                <a:cubicBezTo>
                  <a:pt x="18" y="0"/>
                  <a:pt x="13" y="1"/>
                  <a:pt x="17" y="4"/>
                </a:cubicBezTo>
                <a:cubicBezTo>
                  <a:pt x="18" y="6"/>
                  <a:pt x="28" y="14"/>
                  <a:pt x="40" y="19"/>
                </a:cubicBezTo>
                <a:cubicBezTo>
                  <a:pt x="39" y="20"/>
                  <a:pt x="39" y="20"/>
                  <a:pt x="38" y="20"/>
                </a:cubicBezTo>
                <a:cubicBezTo>
                  <a:pt x="28" y="19"/>
                  <a:pt x="4" y="16"/>
                  <a:pt x="3" y="17"/>
                </a:cubicBezTo>
                <a:cubicBezTo>
                  <a:pt x="2" y="18"/>
                  <a:pt x="0" y="21"/>
                  <a:pt x="3" y="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5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89A1C-7BC4-9A94-633F-08B277662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Bonus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4">
            <a:extLst>
              <a:ext uri="{FF2B5EF4-FFF2-40B4-BE49-F238E27FC236}">
                <a16:creationId xmlns:a16="http://schemas.microsoft.com/office/drawing/2014/main" id="{A6318988-F0B9-A63D-8357-42E4F5E15EAC}"/>
              </a:ext>
            </a:extLst>
          </p:cNvPr>
          <p:cNvGrpSpPr/>
          <p:nvPr/>
        </p:nvGrpSpPr>
        <p:grpSpPr>
          <a:xfrm>
            <a:off x="860512" y="2013860"/>
            <a:ext cx="8152045" cy="4158339"/>
            <a:chOff x="1035124" y="1848576"/>
            <a:chExt cx="8634554" cy="4404466"/>
          </a:xfrm>
        </p:grpSpPr>
        <p:pic>
          <p:nvPicPr>
            <p:cNvPr id="24" name="Obraz 21">
              <a:extLst>
                <a:ext uri="{FF2B5EF4-FFF2-40B4-BE49-F238E27FC236}">
                  <a16:creationId xmlns:a16="http://schemas.microsoft.com/office/drawing/2014/main" id="{5D279555-1BFD-DE40-7070-6294F09A1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124" y="1870661"/>
              <a:ext cx="4156146" cy="23382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Obraz 23">
              <a:extLst>
                <a:ext uri="{FF2B5EF4-FFF2-40B4-BE49-F238E27FC236}">
                  <a16:creationId xmlns:a16="http://schemas.microsoft.com/office/drawing/2014/main" id="{DFF93D51-41FB-8C4E-3B83-5D9B5738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532" y="1848576"/>
              <a:ext cx="4156146" cy="23382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Obraz 22">
              <a:extLst>
                <a:ext uri="{FF2B5EF4-FFF2-40B4-BE49-F238E27FC236}">
                  <a16:creationId xmlns:a16="http://schemas.microsoft.com/office/drawing/2014/main" id="{1ECA2FF3-580C-334B-14C7-F9E3B071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7188" y="3914756"/>
              <a:ext cx="4156146" cy="23382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CD088C5-B076-6441-2A9B-43D3A34F547A}"/>
              </a:ext>
            </a:extLst>
          </p:cNvPr>
          <p:cNvSpPr txBox="1"/>
          <p:nvPr/>
        </p:nvSpPr>
        <p:spPr>
          <a:xfrm>
            <a:off x="5991225" y="6184901"/>
            <a:ext cx="5930563" cy="421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11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https://www.infodiagram.com/checkout/order?bundle=webinar-bar-charts-exclusive-promo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az 8" hidden="1">
            <a:extLst>
              <a:ext uri="{FF2B5EF4-FFF2-40B4-BE49-F238E27FC236}">
                <a16:creationId xmlns:a16="http://schemas.microsoft.com/office/drawing/2014/main" id="{AC4E7EF6-A31E-56B9-3407-2F727D164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41104" y="1212878"/>
            <a:ext cx="3527182" cy="1984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9" hidden="1">
            <a:extLst>
              <a:ext uri="{FF2B5EF4-FFF2-40B4-BE49-F238E27FC236}">
                <a16:creationId xmlns:a16="http://schemas.microsoft.com/office/drawing/2014/main" id="{26C96851-99E7-9A58-1D1D-1CFC398C0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53073" y="5463771"/>
            <a:ext cx="3417333" cy="192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9" hidden="1">
            <a:extLst>
              <a:ext uri="{FF2B5EF4-FFF2-40B4-BE49-F238E27FC236}">
                <a16:creationId xmlns:a16="http://schemas.microsoft.com/office/drawing/2014/main" id="{0483DD83-3B81-59A3-F8BB-4B9EDD3AC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654591" y="-647768"/>
            <a:ext cx="3417333" cy="192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D0F0293E-3387-8335-A05E-ED45BDBF3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553072" y="3369033"/>
            <a:ext cx="3417333" cy="1922623"/>
          </a:xfrm>
          <a:prstGeom prst="rect">
            <a:avLst/>
          </a:prstGeom>
        </p:spPr>
      </p:pic>
      <p:sp>
        <p:nvSpPr>
          <p:cNvPr id="27" name="Freeform 16">
            <a:hlinkClick r:id="rId10"/>
            <a:extLst>
              <a:ext uri="{FF2B5EF4-FFF2-40B4-BE49-F238E27FC236}">
                <a16:creationId xmlns:a16="http://schemas.microsoft.com/office/drawing/2014/main" id="{E4D1AD14-6F7A-D850-E321-B618D8B6B639}"/>
              </a:ext>
            </a:extLst>
          </p:cNvPr>
          <p:cNvSpPr>
            <a:spLocks/>
          </p:cNvSpPr>
          <p:nvPr/>
        </p:nvSpPr>
        <p:spPr bwMode="auto">
          <a:xfrm flipH="1">
            <a:off x="9283693" y="2275469"/>
            <a:ext cx="2565401" cy="3985633"/>
          </a:xfrm>
          <a:prstGeom prst="downArrow">
            <a:avLst>
              <a:gd name="adj1" fmla="val 100000"/>
              <a:gd name="adj2" fmla="val 19504"/>
            </a:avLst>
          </a:prstGeom>
          <a:solidFill>
            <a:schemeClr val="accent5"/>
          </a:solidFill>
          <a:ln>
            <a:noFill/>
          </a:ln>
        </p:spPr>
        <p:txBody>
          <a:bodyPr lIns="72000" tIns="96000" rIns="72000" bIns="96000" anchor="b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$85 deal now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(save $56)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</a:rPr>
              <a:t>only for a week, </a:t>
            </a:r>
            <a:br>
              <a:rPr lang="en-US" b="1" dirty="0">
                <a:solidFill>
                  <a:schemeClr val="bg1"/>
                </a:solidFill>
                <a:latin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</a:rPr>
              <a:t>till  July 5</a:t>
            </a:r>
            <a:br>
              <a:rPr lang="en-US" b="1" dirty="0">
                <a:solidFill>
                  <a:schemeClr val="bg1"/>
                </a:solidFill>
                <a:latin typeface="Calibri"/>
              </a:rPr>
            </a:br>
            <a:endParaRPr lang="en-US" sz="1400" b="1" dirty="0">
              <a:solidFill>
                <a:schemeClr val="bg1"/>
              </a:solidFill>
              <a:latin typeface="Calibri"/>
            </a:endParaRPr>
          </a:p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(click button below with Ctrl to open or copy the link below)</a:t>
            </a:r>
            <a:endParaRPr lang="en-US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A985FB-9EF7-45DA-8CDF-81036C2F98E7}"/>
              </a:ext>
            </a:extLst>
          </p:cNvPr>
          <p:cNvGrpSpPr/>
          <p:nvPr/>
        </p:nvGrpSpPr>
        <p:grpSpPr>
          <a:xfrm>
            <a:off x="8932851" y="1778249"/>
            <a:ext cx="3258513" cy="1676151"/>
            <a:chOff x="8932851" y="1778249"/>
            <a:chExt cx="3258513" cy="1912626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D3CF756A-3F50-B166-0058-1B79389132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2851" y="1778249"/>
              <a:ext cx="3258513" cy="567369"/>
            </a:xfrm>
            <a:prstGeom prst="homePlate">
              <a:avLst>
                <a:gd name="adj" fmla="val 3173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78 charts</a:t>
              </a: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1D92E75-A474-3A88-75AF-65653444DF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2851" y="2450878"/>
              <a:ext cx="3258513" cy="567369"/>
            </a:xfrm>
            <a:prstGeom prst="homePlate">
              <a:avLst>
                <a:gd name="adj" fmla="val 304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148 icons</a:t>
              </a: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EF505272-946F-01D6-BE61-246D2148AA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2851" y="3123506"/>
              <a:ext cx="3258513" cy="567369"/>
            </a:xfrm>
            <a:prstGeom prst="homePlate">
              <a:avLst>
                <a:gd name="adj" fmla="val 30433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$141 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CE13FC-2048-5E04-B50A-2C0EC316665B}"/>
              </a:ext>
            </a:extLst>
          </p:cNvPr>
          <p:cNvGrpSpPr/>
          <p:nvPr/>
        </p:nvGrpSpPr>
        <p:grpSpPr>
          <a:xfrm>
            <a:off x="983432" y="251023"/>
            <a:ext cx="10945216" cy="1450230"/>
            <a:chOff x="983432" y="251023"/>
            <a:chExt cx="10945216" cy="14502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991E05-D034-2639-958F-1FBE9E83D927}"/>
                </a:ext>
              </a:extLst>
            </p:cNvPr>
            <p:cNvGrpSpPr/>
            <p:nvPr/>
          </p:nvGrpSpPr>
          <p:grpSpPr>
            <a:xfrm>
              <a:off x="983432" y="251023"/>
              <a:ext cx="10945216" cy="1450230"/>
              <a:chOff x="983432" y="251023"/>
              <a:chExt cx="10945216" cy="145023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64587EA-AE99-53D8-174A-3CEFFC3884AC}"/>
                  </a:ext>
                </a:extLst>
              </p:cNvPr>
              <p:cNvGrpSpPr/>
              <p:nvPr/>
            </p:nvGrpSpPr>
            <p:grpSpPr>
              <a:xfrm>
                <a:off x="4722870" y="577782"/>
                <a:ext cx="7205778" cy="756839"/>
                <a:chOff x="6481518" y="577782"/>
                <a:chExt cx="6485699" cy="756839"/>
              </a:xfrm>
            </p:grpSpPr>
            <p:sp>
              <p:nvSpPr>
                <p:cNvPr id="3" name="Freeform 9">
                  <a:extLst>
                    <a:ext uri="{FF2B5EF4-FFF2-40B4-BE49-F238E27FC236}">
                      <a16:creationId xmlns:a16="http://schemas.microsoft.com/office/drawing/2014/main" id="{2B5865DE-5E15-140F-2A60-6B06D903D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518" y="577782"/>
                  <a:ext cx="6485699" cy="756839"/>
                </a:xfrm>
                <a:custGeom>
                  <a:avLst/>
                  <a:gdLst>
                    <a:gd name="T0" fmla="*/ 2322 w 2445"/>
                    <a:gd name="T1" fmla="*/ 0 h 449"/>
                    <a:gd name="T2" fmla="*/ 2445 w 2445"/>
                    <a:gd name="T3" fmla="*/ 0 h 449"/>
                    <a:gd name="T4" fmla="*/ 2350 w 2445"/>
                    <a:gd name="T5" fmla="*/ 226 h 449"/>
                    <a:gd name="T6" fmla="*/ 2445 w 2445"/>
                    <a:gd name="T7" fmla="*/ 449 h 449"/>
                    <a:gd name="T8" fmla="*/ 0 w 2445"/>
                    <a:gd name="T9" fmla="*/ 449 h 449"/>
                    <a:gd name="T10" fmla="*/ 95 w 2445"/>
                    <a:gd name="T11" fmla="*/ 226 h 449"/>
                    <a:gd name="T12" fmla="*/ 0 w 2445"/>
                    <a:gd name="T13" fmla="*/ 0 h 449"/>
                    <a:gd name="T14" fmla="*/ 2142 w 2445"/>
                    <a:gd name="T15" fmla="*/ 0 h 449"/>
                    <a:gd name="T16" fmla="*/ 2229 w 2445"/>
                    <a:gd name="T17" fmla="*/ 0 h 449"/>
                    <a:gd name="T18" fmla="*/ 2274 w 2445"/>
                    <a:gd name="T19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5" h="449">
                      <a:moveTo>
                        <a:pt x="2322" y="0"/>
                      </a:moveTo>
                      <a:lnTo>
                        <a:pt x="2445" y="0"/>
                      </a:lnTo>
                      <a:lnTo>
                        <a:pt x="2350" y="226"/>
                      </a:lnTo>
                      <a:lnTo>
                        <a:pt x="2445" y="449"/>
                      </a:lnTo>
                      <a:lnTo>
                        <a:pt x="0" y="449"/>
                      </a:lnTo>
                      <a:lnTo>
                        <a:pt x="95" y="226"/>
                      </a:lnTo>
                      <a:lnTo>
                        <a:pt x="0" y="0"/>
                      </a:lnTo>
                      <a:lnTo>
                        <a:pt x="2142" y="0"/>
                      </a:lnTo>
                      <a:moveTo>
                        <a:pt x="2229" y="0"/>
                      </a:moveTo>
                      <a:lnTo>
                        <a:pt x="2274" y="0"/>
                      </a:lnTo>
                    </a:path>
                  </a:pathLst>
                </a:custGeom>
                <a:solidFill>
                  <a:schemeClr val="accent6"/>
                </a:solidFill>
                <a:ln w="38100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" name="Prostokąt 23">
                  <a:extLst>
                    <a:ext uri="{FF2B5EF4-FFF2-40B4-BE49-F238E27FC236}">
                      <a16:creationId xmlns:a16="http://schemas.microsoft.com/office/drawing/2014/main" id="{37975725-DC87-0AD0-33A2-A5C8EB46BCD5}"/>
                    </a:ext>
                  </a:extLst>
                </p:cNvPr>
                <p:cNvSpPr/>
                <p:nvPr/>
              </p:nvSpPr>
              <p:spPr>
                <a:xfrm flipH="1">
                  <a:off x="6820446" y="603698"/>
                  <a:ext cx="3690957" cy="68188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200"/>
                    </a:spcAft>
                    <a:tabLst>
                      <a:tab pos="1349375" algn="l"/>
                    </a:tabLst>
                  </a:pP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98BCC5-DFF3-858E-AA68-7AF6D38EDE7B}"/>
                  </a:ext>
                </a:extLst>
              </p:cNvPr>
              <p:cNvGrpSpPr/>
              <p:nvPr/>
            </p:nvGrpSpPr>
            <p:grpSpPr>
              <a:xfrm>
                <a:off x="983432" y="540680"/>
                <a:ext cx="10068068" cy="831041"/>
                <a:chOff x="2177518" y="5517232"/>
                <a:chExt cx="10068068" cy="831041"/>
              </a:xfrm>
            </p:grpSpPr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71286738-C31C-55C4-E0D2-BA9164740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533649" y="5554334"/>
                  <a:ext cx="9711937" cy="756838"/>
                </a:xfrm>
                <a:prstGeom prst="chevron">
                  <a:avLst>
                    <a:gd name="adj" fmla="val 27461"/>
                  </a:avLst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32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355591" defTabSz="1219170"/>
                  <a:r>
                    <a:rPr lang="en-US" sz="2800" dirty="0">
                      <a:solidFill>
                        <a:prstClr val="white"/>
                      </a:solidFill>
                      <a:latin typeface="Calibri"/>
                    </a:rPr>
                    <a:t>Bundle of 3 PowerPoint presentation templates </a:t>
                  </a: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A9D80BB-1DA2-1353-9E43-67338EC000D4}"/>
                    </a:ext>
                  </a:extLst>
                </p:cNvPr>
                <p:cNvGrpSpPr/>
                <p:nvPr/>
              </p:nvGrpSpPr>
              <p:grpSpPr>
                <a:xfrm>
                  <a:off x="2177518" y="5517232"/>
                  <a:ext cx="1193058" cy="831041"/>
                  <a:chOff x="2329918" y="4662344"/>
                  <a:chExt cx="1193058" cy="831041"/>
                </a:xfrm>
              </p:grpSpPr>
              <p:sp>
                <p:nvSpPr>
                  <p:cNvPr id="34" name="Freeform 16">
                    <a:extLst>
                      <a:ext uri="{FF2B5EF4-FFF2-40B4-BE49-F238E27FC236}">
                        <a16:creationId xmlns:a16="http://schemas.microsoft.com/office/drawing/2014/main" id="{3880A5E8-B62C-10E8-4D15-CCF7CF83E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329918" y="4662344"/>
                    <a:ext cx="830400" cy="8310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92000" tIns="192000" rIns="192000" bIns="288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Diamond 2">
                    <a:extLst>
                      <a:ext uri="{FF2B5EF4-FFF2-40B4-BE49-F238E27FC236}">
                        <a16:creationId xmlns:a16="http://schemas.microsoft.com/office/drawing/2014/main" id="{D5175E5D-65D3-DB1F-F361-819328C3B0F6}"/>
                      </a:ext>
                    </a:extLst>
                  </p:cNvPr>
                  <p:cNvSpPr/>
                  <p:nvPr/>
                </p:nvSpPr>
                <p:spPr>
                  <a:xfrm>
                    <a:off x="3212100" y="4867285"/>
                    <a:ext cx="310876" cy="404165"/>
                  </a:xfrm>
                  <a:prstGeom prst="diamon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/>
                    <a:endParaRPr lang="en-US" sz="4267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Freeform 16">
                    <a:extLst>
                      <a:ext uri="{FF2B5EF4-FFF2-40B4-BE49-F238E27FC236}">
                        <a16:creationId xmlns:a16="http://schemas.microsoft.com/office/drawing/2014/main" id="{6708A858-BE88-F448-714D-7FC0A0AC89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738871" y="4662344"/>
                    <a:ext cx="630776" cy="8310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36000" tIns="36000" rIns="19200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4" name="Grupa 14">
                <a:extLst>
                  <a:ext uri="{FF2B5EF4-FFF2-40B4-BE49-F238E27FC236}">
                    <a16:creationId xmlns:a16="http://schemas.microsoft.com/office/drawing/2014/main" id="{EB3CAFE7-FA0E-0539-4946-9A9A9E0BEB2A}"/>
                  </a:ext>
                </a:extLst>
              </p:cNvPr>
              <p:cNvGrpSpPr/>
              <p:nvPr/>
            </p:nvGrpSpPr>
            <p:grpSpPr>
              <a:xfrm flipH="1">
                <a:off x="9830346" y="251023"/>
                <a:ext cx="1450230" cy="1450230"/>
                <a:chOff x="1415632" y="3910306"/>
                <a:chExt cx="1843809" cy="1843811"/>
              </a:xfrm>
            </p:grpSpPr>
            <p:sp>
              <p:nvSpPr>
                <p:cNvPr id="6" name="Elipsa 13">
                  <a:extLst>
                    <a:ext uri="{FF2B5EF4-FFF2-40B4-BE49-F238E27FC236}">
                      <a16:creationId xmlns:a16="http://schemas.microsoft.com/office/drawing/2014/main" id="{0612DACD-0163-ADF9-D2A7-22947F7172F9}"/>
                    </a:ext>
                  </a:extLst>
                </p:cNvPr>
                <p:cNvSpPr/>
                <p:nvPr/>
              </p:nvSpPr>
              <p:spPr>
                <a:xfrm>
                  <a:off x="1415632" y="3910306"/>
                  <a:ext cx="1843809" cy="184381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  <p:sp>
              <p:nvSpPr>
                <p:cNvPr id="14" name="Prostokąt 11">
                  <a:extLst>
                    <a:ext uri="{FF2B5EF4-FFF2-40B4-BE49-F238E27FC236}">
                      <a16:creationId xmlns:a16="http://schemas.microsoft.com/office/drawing/2014/main" id="{A0D08C8F-2DB8-6F19-C609-8C16C73129E6}"/>
                    </a:ext>
                  </a:extLst>
                </p:cNvPr>
                <p:cNvSpPr/>
                <p:nvPr/>
              </p:nvSpPr>
              <p:spPr>
                <a:xfrm>
                  <a:off x="1514944" y="4243776"/>
                  <a:ext cx="1600273" cy="13852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4800" b="1">
                      <a:solidFill>
                        <a:schemeClr val="bg1"/>
                      </a:solidFill>
                    </a:rPr>
                    <a:t>40%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2400">
                      <a:solidFill>
                        <a:schemeClr val="bg1"/>
                      </a:solidFill>
                    </a:rPr>
                    <a:t>off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DCC55-45CF-ECDB-7CB6-0CBB2302B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75611" y="661153"/>
              <a:ext cx="548688" cy="56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0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5CC7D33-6BF4-5296-DD57-559E80A298F8}"/>
              </a:ext>
            </a:extLst>
          </p:cNvPr>
          <p:cNvSpPr txBox="1"/>
          <p:nvPr/>
        </p:nvSpPr>
        <p:spPr>
          <a:xfrm>
            <a:off x="2151338" y="2711887"/>
            <a:ext cx="9057726" cy="27732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Lato" panose="020F0502020204030203" pitchFamily="34" charset="-18"/>
              </a:rPr>
              <a:t>“Making Effective </a:t>
            </a:r>
            <a:r>
              <a:rPr lang="en-US" sz="2800" b="0" i="0">
                <a:solidFill>
                  <a:schemeClr val="accent4">
                    <a:lumMod val="50000"/>
                  </a:schemeClr>
                </a:solidFill>
                <a:effectLst/>
                <a:latin typeface="Lato" panose="020F0502020204030203" pitchFamily="34" charset="-18"/>
              </a:rPr>
              <a:t>Visual Slides – </a:t>
            </a:r>
            <a:r>
              <a:rPr lang="en-US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Lato" panose="020F0502020204030203" pitchFamily="34" charset="-18"/>
              </a:rPr>
              <a:t>advanced PowerPoint”</a:t>
            </a:r>
            <a:br>
              <a:rPr lang="en-US" sz="2000" b="1" i="0">
                <a:solidFill>
                  <a:schemeClr val="accent4">
                    <a:lumMod val="50000"/>
                  </a:schemeClr>
                </a:solidFill>
                <a:effectLst/>
                <a:latin typeface="Lato" panose="020F0502020204030203" pitchFamily="34" charset="-18"/>
              </a:rPr>
            </a:br>
            <a:endParaRPr lang="en-US" sz="2000" b="1" i="0">
              <a:solidFill>
                <a:schemeClr val="accent4">
                  <a:lumMod val="50000"/>
                </a:schemeClr>
              </a:solidFill>
              <a:effectLst/>
              <a:latin typeface="Lato" panose="020F0502020204030203" pitchFamily="34" charset="-18"/>
            </a:endParaRPr>
          </a:p>
          <a:p>
            <a:pPr algn="l"/>
            <a:r>
              <a:rPr lang="en-US" sz="2400" b="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4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hours a day, over 3 days.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July 17-18-19, 2023</a:t>
            </a:r>
            <a:endParaRPr lang="en-US" sz="2400" b="0" i="0" dirty="0"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  <a:p>
            <a:pPr algn="l"/>
            <a:br>
              <a:rPr lang="en-US" sz="2400" b="1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</a:br>
            <a:r>
              <a:rPr lang="en-US" sz="240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Application </a:t>
            </a:r>
            <a:r>
              <a:rPr lang="en-US" sz="240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deadline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July 5, 2023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</a:br>
            <a:endParaRPr lang="en-US" sz="2000" b="0" i="0" dirty="0"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1A9522-D94B-9134-CAA1-CA034F2F61C3}"/>
              </a:ext>
            </a:extLst>
          </p:cNvPr>
          <p:cNvSpPr txBox="1"/>
          <p:nvPr/>
        </p:nvSpPr>
        <p:spPr>
          <a:xfrm>
            <a:off x="7684101" y="5645409"/>
            <a:ext cx="3744416" cy="4759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https://sites.infodiagram.com/training_interested</a:t>
            </a:r>
            <a:r>
              <a:rPr lang="en-US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Freeform 16">
            <a:hlinkClick r:id="rId4"/>
            <a:extLst>
              <a:ext uri="{FF2B5EF4-FFF2-40B4-BE49-F238E27FC236}">
                <a16:creationId xmlns:a16="http://schemas.microsoft.com/office/drawing/2014/main" id="{AEFC8E9C-7E2D-88F8-4C85-EF71FD248FB9}"/>
              </a:ext>
            </a:extLst>
          </p:cNvPr>
          <p:cNvSpPr>
            <a:spLocks/>
          </p:cNvSpPr>
          <p:nvPr/>
        </p:nvSpPr>
        <p:spPr bwMode="auto">
          <a:xfrm flipH="1">
            <a:off x="8309752" y="4045207"/>
            <a:ext cx="2565401" cy="1600202"/>
          </a:xfrm>
          <a:prstGeom prst="downArrow">
            <a:avLst>
              <a:gd name="adj1" fmla="val 100000"/>
              <a:gd name="adj2" fmla="val 19504"/>
            </a:avLst>
          </a:prstGeom>
          <a:solidFill>
            <a:schemeClr val="accent4"/>
          </a:solidFill>
          <a:ln>
            <a:noFill/>
          </a:ln>
        </p:spPr>
        <p:txBody>
          <a:bodyPr lIns="72000" tIns="96000" rIns="72000" bIns="96000" anchor="b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Details &amp; sign-up</a:t>
            </a:r>
          </a:p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dirty="0">
                <a:solidFill>
                  <a:schemeClr val="bg1"/>
                </a:solidFill>
                <a:latin typeface="Calibri"/>
              </a:rPr>
              <a:t>(click below with Ctrl to open or copy the link)</a:t>
            </a:r>
            <a:endParaRPr lang="en-US" sz="2400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439808-D932-5764-D95A-214A4B8B91C4}"/>
              </a:ext>
            </a:extLst>
          </p:cNvPr>
          <p:cNvGrpSpPr/>
          <p:nvPr/>
        </p:nvGrpSpPr>
        <p:grpSpPr>
          <a:xfrm>
            <a:off x="983432" y="251023"/>
            <a:ext cx="10945216" cy="1450230"/>
            <a:chOff x="983432" y="251023"/>
            <a:chExt cx="10945216" cy="14502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C4FEC9-E19B-7F5C-BC96-F92C5234A1DB}"/>
                </a:ext>
              </a:extLst>
            </p:cNvPr>
            <p:cNvGrpSpPr/>
            <p:nvPr/>
          </p:nvGrpSpPr>
          <p:grpSpPr>
            <a:xfrm>
              <a:off x="983432" y="251023"/>
              <a:ext cx="10945216" cy="1450230"/>
              <a:chOff x="983432" y="251023"/>
              <a:chExt cx="10945216" cy="145023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9FC3CE-7FFB-EB4E-E964-376F1CC78A94}"/>
                  </a:ext>
                </a:extLst>
              </p:cNvPr>
              <p:cNvGrpSpPr/>
              <p:nvPr/>
            </p:nvGrpSpPr>
            <p:grpSpPr>
              <a:xfrm>
                <a:off x="4722870" y="577782"/>
                <a:ext cx="7205778" cy="756839"/>
                <a:chOff x="6481518" y="577782"/>
                <a:chExt cx="6485699" cy="756839"/>
              </a:xfrm>
            </p:grpSpPr>
            <p:sp>
              <p:nvSpPr>
                <p:cNvPr id="27" name="Freeform 9">
                  <a:extLst>
                    <a:ext uri="{FF2B5EF4-FFF2-40B4-BE49-F238E27FC236}">
                      <a16:creationId xmlns:a16="http://schemas.microsoft.com/office/drawing/2014/main" id="{085A479B-84AD-35E4-D7F8-E388F263D8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518" y="577782"/>
                  <a:ext cx="6485699" cy="756839"/>
                </a:xfrm>
                <a:custGeom>
                  <a:avLst/>
                  <a:gdLst>
                    <a:gd name="T0" fmla="*/ 2322 w 2445"/>
                    <a:gd name="T1" fmla="*/ 0 h 449"/>
                    <a:gd name="T2" fmla="*/ 2445 w 2445"/>
                    <a:gd name="T3" fmla="*/ 0 h 449"/>
                    <a:gd name="T4" fmla="*/ 2350 w 2445"/>
                    <a:gd name="T5" fmla="*/ 226 h 449"/>
                    <a:gd name="T6" fmla="*/ 2445 w 2445"/>
                    <a:gd name="T7" fmla="*/ 449 h 449"/>
                    <a:gd name="T8" fmla="*/ 0 w 2445"/>
                    <a:gd name="T9" fmla="*/ 449 h 449"/>
                    <a:gd name="T10" fmla="*/ 95 w 2445"/>
                    <a:gd name="T11" fmla="*/ 226 h 449"/>
                    <a:gd name="T12" fmla="*/ 0 w 2445"/>
                    <a:gd name="T13" fmla="*/ 0 h 449"/>
                    <a:gd name="T14" fmla="*/ 2142 w 2445"/>
                    <a:gd name="T15" fmla="*/ 0 h 449"/>
                    <a:gd name="T16" fmla="*/ 2229 w 2445"/>
                    <a:gd name="T17" fmla="*/ 0 h 449"/>
                    <a:gd name="T18" fmla="*/ 2274 w 2445"/>
                    <a:gd name="T19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5" h="449">
                      <a:moveTo>
                        <a:pt x="2322" y="0"/>
                      </a:moveTo>
                      <a:lnTo>
                        <a:pt x="2445" y="0"/>
                      </a:lnTo>
                      <a:lnTo>
                        <a:pt x="2350" y="226"/>
                      </a:lnTo>
                      <a:lnTo>
                        <a:pt x="2445" y="449"/>
                      </a:lnTo>
                      <a:lnTo>
                        <a:pt x="0" y="449"/>
                      </a:lnTo>
                      <a:lnTo>
                        <a:pt x="95" y="226"/>
                      </a:lnTo>
                      <a:lnTo>
                        <a:pt x="0" y="0"/>
                      </a:lnTo>
                      <a:lnTo>
                        <a:pt x="2142" y="0"/>
                      </a:lnTo>
                      <a:moveTo>
                        <a:pt x="2229" y="0"/>
                      </a:moveTo>
                      <a:lnTo>
                        <a:pt x="2274" y="0"/>
                      </a:lnTo>
                    </a:path>
                  </a:pathLst>
                </a:custGeom>
                <a:solidFill>
                  <a:schemeClr val="accent6"/>
                </a:solidFill>
                <a:ln w="38100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Prostokąt 23">
                  <a:extLst>
                    <a:ext uri="{FF2B5EF4-FFF2-40B4-BE49-F238E27FC236}">
                      <a16:creationId xmlns:a16="http://schemas.microsoft.com/office/drawing/2014/main" id="{44A729CA-9FFB-F80E-E4AA-8984C257C032}"/>
                    </a:ext>
                  </a:extLst>
                </p:cNvPr>
                <p:cNvSpPr/>
                <p:nvPr/>
              </p:nvSpPr>
              <p:spPr>
                <a:xfrm flipH="1">
                  <a:off x="6820446" y="603698"/>
                  <a:ext cx="3690957" cy="68188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200"/>
                    </a:spcAft>
                    <a:tabLst>
                      <a:tab pos="1349375" algn="l"/>
                    </a:tabLst>
                  </a:pP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093EDC-8C8B-5CC7-293C-87BBE1D392DA}"/>
                  </a:ext>
                </a:extLst>
              </p:cNvPr>
              <p:cNvGrpSpPr/>
              <p:nvPr/>
            </p:nvGrpSpPr>
            <p:grpSpPr>
              <a:xfrm>
                <a:off x="983432" y="540680"/>
                <a:ext cx="10068068" cy="831041"/>
                <a:chOff x="2177518" y="5517232"/>
                <a:chExt cx="10068068" cy="831041"/>
              </a:xfrm>
            </p:grpSpPr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3B62A3DD-884D-A9F6-D606-36A323161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533649" y="5554334"/>
                  <a:ext cx="9711937" cy="756838"/>
                </a:xfrm>
                <a:prstGeom prst="chevron">
                  <a:avLst>
                    <a:gd name="adj" fmla="val 27461"/>
                  </a:avLst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32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355591" defTabSz="1219170"/>
                  <a:r>
                    <a:rPr lang="en-US" sz="2800" dirty="0">
                      <a:solidFill>
                        <a:prstClr val="white"/>
                      </a:solidFill>
                      <a:latin typeface="Calibri"/>
                    </a:rPr>
                    <a:t>Or join our next Slide Design Training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8E27142-DB4C-3090-D973-F4FD84DBF4E3}"/>
                    </a:ext>
                  </a:extLst>
                </p:cNvPr>
                <p:cNvGrpSpPr/>
                <p:nvPr/>
              </p:nvGrpSpPr>
              <p:grpSpPr>
                <a:xfrm>
                  <a:off x="2177518" y="5517232"/>
                  <a:ext cx="1193058" cy="831041"/>
                  <a:chOff x="2329918" y="4662344"/>
                  <a:chExt cx="1193058" cy="831041"/>
                </a:xfrm>
              </p:grpSpPr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B8BBE3EC-0FA7-80D2-97EE-0B26CD54C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329918" y="4662344"/>
                    <a:ext cx="830400" cy="8310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92000" tIns="192000" rIns="192000" bIns="288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" name="Diamond 2">
                    <a:extLst>
                      <a:ext uri="{FF2B5EF4-FFF2-40B4-BE49-F238E27FC236}">
                        <a16:creationId xmlns:a16="http://schemas.microsoft.com/office/drawing/2014/main" id="{5E55267C-5F2B-1B50-71D5-1B9BB03685D0}"/>
                      </a:ext>
                    </a:extLst>
                  </p:cNvPr>
                  <p:cNvSpPr/>
                  <p:nvPr/>
                </p:nvSpPr>
                <p:spPr>
                  <a:xfrm>
                    <a:off x="3212100" y="4867285"/>
                    <a:ext cx="310876" cy="404165"/>
                  </a:xfrm>
                  <a:prstGeom prst="diamon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/>
                    <a:endParaRPr lang="en-US" sz="4267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" name="Freeform 16">
                    <a:extLst>
                      <a:ext uri="{FF2B5EF4-FFF2-40B4-BE49-F238E27FC236}">
                        <a16:creationId xmlns:a16="http://schemas.microsoft.com/office/drawing/2014/main" id="{CE231917-3459-6299-07F0-BE4042A48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738871" y="4662344"/>
                    <a:ext cx="630776" cy="8310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36000" tIns="36000" rIns="19200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0" name="Grupa 14">
                <a:extLst>
                  <a:ext uri="{FF2B5EF4-FFF2-40B4-BE49-F238E27FC236}">
                    <a16:creationId xmlns:a16="http://schemas.microsoft.com/office/drawing/2014/main" id="{DD44188F-8085-7731-8717-9F39A3FA8181}"/>
                  </a:ext>
                </a:extLst>
              </p:cNvPr>
              <p:cNvGrpSpPr/>
              <p:nvPr/>
            </p:nvGrpSpPr>
            <p:grpSpPr>
              <a:xfrm flipH="1">
                <a:off x="8831194" y="251023"/>
                <a:ext cx="1450230" cy="1450230"/>
                <a:chOff x="2685945" y="3910306"/>
                <a:chExt cx="1843809" cy="1843811"/>
              </a:xfrm>
            </p:grpSpPr>
            <p:sp>
              <p:nvSpPr>
                <p:cNvPr id="16" name="Elipsa 13">
                  <a:extLst>
                    <a:ext uri="{FF2B5EF4-FFF2-40B4-BE49-F238E27FC236}">
                      <a16:creationId xmlns:a16="http://schemas.microsoft.com/office/drawing/2014/main" id="{EEE8C664-4828-226C-83DF-18F40D86A6D9}"/>
                    </a:ext>
                  </a:extLst>
                </p:cNvPr>
                <p:cNvSpPr/>
                <p:nvPr/>
              </p:nvSpPr>
              <p:spPr>
                <a:xfrm>
                  <a:off x="2685945" y="3910306"/>
                  <a:ext cx="1843809" cy="184381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  <p:sp>
              <p:nvSpPr>
                <p:cNvPr id="17" name="Prostokąt 11">
                  <a:extLst>
                    <a:ext uri="{FF2B5EF4-FFF2-40B4-BE49-F238E27FC236}">
                      <a16:creationId xmlns:a16="http://schemas.microsoft.com/office/drawing/2014/main" id="{8E905F52-96AE-20AA-27D2-D614E0E36E6E}"/>
                    </a:ext>
                  </a:extLst>
                </p:cNvPr>
                <p:cNvSpPr/>
                <p:nvPr/>
              </p:nvSpPr>
              <p:spPr>
                <a:xfrm>
                  <a:off x="2785257" y="4243776"/>
                  <a:ext cx="1600273" cy="13852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4800" b="1">
                      <a:solidFill>
                        <a:schemeClr val="bg1"/>
                      </a:solidFill>
                    </a:rPr>
                    <a:t>10%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2400">
                      <a:solidFill>
                        <a:schemeClr val="bg1"/>
                      </a:solidFill>
                    </a:rPr>
                    <a:t>off*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1774C1-7F6B-C276-F187-2B0792D6D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611" y="661153"/>
              <a:ext cx="548688" cy="56697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07D7C2-30C8-21E3-2BB4-9F72B8C862AF}"/>
              </a:ext>
            </a:extLst>
          </p:cNvPr>
          <p:cNvSpPr txBox="1"/>
          <p:nvPr/>
        </p:nvSpPr>
        <p:spPr>
          <a:xfrm>
            <a:off x="10079710" y="1450624"/>
            <a:ext cx="1937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*mention “webinar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-18"/>
              </a:rPr>
              <a:t> tables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”</a:t>
            </a:r>
            <a:b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</a:br>
            <a: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when emailing us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B574D-8180-07DA-625A-44256BE64D47}"/>
              </a:ext>
            </a:extLst>
          </p:cNvPr>
          <p:cNvSpPr txBox="1"/>
          <p:nvPr/>
        </p:nvSpPr>
        <p:spPr>
          <a:xfrm>
            <a:off x="2198663" y="4744185"/>
            <a:ext cx="5319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If any questions, contact me: 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hello@infoDiagram.com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5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7609838D-B146-4DCB-BFE9-4A771134B4E7}"/>
              </a:ext>
            </a:extLst>
          </p:cNvPr>
          <p:cNvSpPr txBox="1">
            <a:spLocks/>
          </p:cNvSpPr>
          <p:nvPr/>
        </p:nvSpPr>
        <p:spPr>
          <a:xfrm>
            <a:off x="1415480" y="772578"/>
            <a:ext cx="9306148" cy="236839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Hi! Peter, co-founder of infoDiagram here.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Enjoy this chart redesign practice guide and graphics.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I will appreciate your help – feedback and recommending our website to other people making presentations. If you have any questions, contact me: </a:t>
            </a:r>
            <a:r>
              <a:rPr lang="en-US" sz="24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hello@infoDiagram.com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FECD3A99-D629-4AA9-8698-BE33FDC91605}"/>
              </a:ext>
            </a:extLst>
          </p:cNvPr>
          <p:cNvSpPr txBox="1">
            <a:spLocks/>
          </p:cNvSpPr>
          <p:nvPr/>
        </p:nvSpPr>
        <p:spPr>
          <a:xfrm>
            <a:off x="2567608" y="5051784"/>
            <a:ext cx="7056784" cy="646418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Read on… and get the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special bonus </a:t>
            </a:r>
            <a:r>
              <a:rPr lang="en-US" sz="2800" dirty="0">
                <a:solidFill>
                  <a:schemeClr val="bg1"/>
                </a:solidFill>
              </a:rPr>
              <a:t>we prepared for you at the end.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49D70B5A-B495-462A-93AC-41463AC2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3025" y="6200051"/>
            <a:ext cx="1885950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A87BEF-6087-BD37-0656-469BC5F3F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09" y="3473635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84A552-1640-9B07-6CFA-01A29C958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Repeating information, lack of meaning and visual focus.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89A1C-7BC4-9A94-633F-08B277662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Chart mistakes to avoid &amp; repairing them</a:t>
            </a:r>
          </a:p>
        </p:txBody>
      </p:sp>
    </p:spTree>
    <p:extLst>
      <p:ext uri="{BB962C8B-B14F-4D97-AF65-F5344CB8AC3E}">
        <p14:creationId xmlns:p14="http://schemas.microsoft.com/office/powerpoint/2010/main" val="260414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16A6A7-E993-5469-17E3-E922F0C9BC89}"/>
              </a:ext>
            </a:extLst>
          </p:cNvPr>
          <p:cNvGrpSpPr/>
          <p:nvPr/>
        </p:nvGrpSpPr>
        <p:grpSpPr>
          <a:xfrm>
            <a:off x="10127848" y="1160024"/>
            <a:ext cx="5684315" cy="7380687"/>
            <a:chOff x="10127848" y="1160024"/>
            <a:chExt cx="5684315" cy="73806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247F03-BE25-BAC0-B3C6-877E12170751}"/>
                </a:ext>
              </a:extLst>
            </p:cNvPr>
            <p:cNvGrpSpPr/>
            <p:nvPr/>
          </p:nvGrpSpPr>
          <p:grpSpPr>
            <a:xfrm>
              <a:off x="10127848" y="1160024"/>
              <a:ext cx="5684315" cy="5509336"/>
              <a:chOff x="10127848" y="1160024"/>
              <a:chExt cx="5684315" cy="5509336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AC6B607F-BA82-3EDE-1AA7-EAE2F97918A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27848" y="1160024"/>
                <a:ext cx="3156404" cy="751401"/>
              </a:xfrm>
              <a:prstGeom prst="homePlate">
                <a:avLst>
                  <a:gd name="adj" fmla="val 3489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0000" tIns="72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marL="355591" defTabSz="1219170"/>
                <a:r>
                  <a:rPr lang="en-US" sz="2400" dirty="0">
                    <a:solidFill>
                      <a:prstClr val="white"/>
                    </a:solidFill>
                    <a:latin typeface="Calibri"/>
                  </a:rPr>
                  <a:t>To do: </a:t>
                </a:r>
              </a:p>
            </p:txBody>
          </p:sp>
          <p:grpSp>
            <p:nvGrpSpPr>
              <p:cNvPr id="5" name="Grupa 364">
                <a:extLst>
                  <a:ext uri="{FF2B5EF4-FFF2-40B4-BE49-F238E27FC236}">
                    <a16:creationId xmlns:a16="http://schemas.microsoft.com/office/drawing/2014/main" id="{1565B3DB-E7C7-8B48-23AC-3F68BF6150C3}"/>
                  </a:ext>
                </a:extLst>
              </p:cNvPr>
              <p:cNvGrpSpPr/>
              <p:nvPr/>
            </p:nvGrpSpPr>
            <p:grpSpPr>
              <a:xfrm>
                <a:off x="12360696" y="1160710"/>
                <a:ext cx="3451467" cy="5508650"/>
                <a:chOff x="12432705" y="1"/>
                <a:chExt cx="4104456" cy="5745827"/>
              </a:xfrm>
            </p:grpSpPr>
            <p:sp>
              <p:nvSpPr>
                <p:cNvPr id="6" name="Rectangle: Rounded Corners 74">
                  <a:extLst>
                    <a:ext uri="{FF2B5EF4-FFF2-40B4-BE49-F238E27FC236}">
                      <a16:creationId xmlns:a16="http://schemas.microsoft.com/office/drawing/2014/main" id="{80D7CA97-045C-2136-80BC-A968FF2AAAAD}"/>
                    </a:ext>
                  </a:extLst>
                </p:cNvPr>
                <p:cNvSpPr/>
                <p:nvPr/>
              </p:nvSpPr>
              <p:spPr>
                <a:xfrm>
                  <a:off x="12432705" y="1"/>
                  <a:ext cx="4104456" cy="5745827"/>
                </a:xfrm>
                <a:prstGeom prst="roundRect">
                  <a:avLst>
                    <a:gd name="adj" fmla="val 3119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" name="Prostokąt 21">
                  <a:extLst>
                    <a:ext uri="{FF2B5EF4-FFF2-40B4-BE49-F238E27FC236}">
                      <a16:creationId xmlns:a16="http://schemas.microsoft.com/office/drawing/2014/main" id="{D2648EEC-3583-3EA6-B28C-B171E86C1788}"/>
                    </a:ext>
                  </a:extLst>
                </p:cNvPr>
                <p:cNvSpPr/>
                <p:nvPr/>
              </p:nvSpPr>
              <p:spPr>
                <a:xfrm>
                  <a:off x="12634360" y="47920"/>
                  <a:ext cx="3701148" cy="5500055"/>
                </a:xfrm>
                <a:prstGeom prst="rect">
                  <a:avLst/>
                </a:prstGeom>
                <a:noFill/>
              </p:spPr>
              <p:txBody>
                <a:bodyPr wrap="square" lIns="144000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Instruction</a:t>
                  </a:r>
                  <a:r>
                    <a:rPr lang="en-US" sz="2400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: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Remove one of the double information</a:t>
                  </a:r>
                </a:p>
                <a:p>
                  <a:pPr marL="342900" indent="-342900">
                    <a:spcAft>
                      <a:spcPts val="1200"/>
                    </a:spcAft>
                    <a:buFont typeface="+mj-lt"/>
                    <a:buAutoNum type="arabicPeriod"/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Choose vertical axis values or values above bar chart. e.g. Click on the vertical axes values and hit Delete.</a:t>
                  </a:r>
                </a:p>
                <a:p>
                  <a:pPr marL="342900" indent="-342900">
                    <a:spcAft>
                      <a:spcPts val="1200"/>
                    </a:spcAft>
                    <a:buFont typeface="+mj-lt"/>
                    <a:buAutoNum type="arabicPeriod"/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Click on horizontal gridlines and make them grey (use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Shape Outline Color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from Home menu) or remove them at all - hit Delete or in chart properties select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No line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.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Need help? Got feedback? See editing tips on our blog: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hlinkClick r:id="rId3"/>
                    </a:rPr>
                    <a:t>blog.infodiagram.com/tips</a:t>
                  </a:r>
                  <a:endPara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  <a:p>
                  <a:pPr>
                    <a:spcAft>
                      <a:spcPts val="1200"/>
                    </a:spcAft>
                  </a:pPr>
                  <a:endPara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34887B-105E-1BE8-B18B-2E648AED4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64498" y="6362712"/>
              <a:ext cx="2083028" cy="2177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itle 28">
            <a:extLst>
              <a:ext uri="{FF2B5EF4-FFF2-40B4-BE49-F238E27FC236}">
                <a16:creationId xmlns:a16="http://schemas.microsoft.com/office/drawing/2014/main" id="{410FF5E6-E6A5-3D49-B6E6-0DAC4A3B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0404"/>
            <a:ext cx="9896771" cy="722868"/>
          </a:xfrm>
        </p:spPr>
        <p:txBody>
          <a:bodyPr/>
          <a:lstStyle/>
          <a:p>
            <a:r>
              <a:rPr lang="en-US" dirty="0"/>
              <a:t>Chart Mistakes – Double information removal</a:t>
            </a:r>
          </a:p>
        </p:txBody>
      </p:sp>
      <p:graphicFrame>
        <p:nvGraphicFramePr>
          <p:cNvPr id="21" name="Wykres 18">
            <a:extLst>
              <a:ext uri="{FF2B5EF4-FFF2-40B4-BE49-F238E27FC236}">
                <a16:creationId xmlns:a16="http://schemas.microsoft.com/office/drawing/2014/main" id="{5E983B8D-D443-B576-352C-B601EDB57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250645"/>
              </p:ext>
            </p:extLst>
          </p:nvPr>
        </p:nvGraphicFramePr>
        <p:xfrm>
          <a:off x="2240280" y="1143000"/>
          <a:ext cx="8176200" cy="24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Wykres 18">
            <a:extLst>
              <a:ext uri="{FF2B5EF4-FFF2-40B4-BE49-F238E27FC236}">
                <a16:creationId xmlns:a16="http://schemas.microsoft.com/office/drawing/2014/main" id="{6DEBFD30-EFCB-E3F3-2295-1ADDB031E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824507"/>
              </p:ext>
            </p:extLst>
          </p:nvPr>
        </p:nvGraphicFramePr>
        <p:xfrm>
          <a:off x="2251120" y="3869796"/>
          <a:ext cx="8176200" cy="24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Strzałka: w prawo 1">
            <a:extLst>
              <a:ext uri="{FF2B5EF4-FFF2-40B4-BE49-F238E27FC236}">
                <a16:creationId xmlns:a16="http://schemas.microsoft.com/office/drawing/2014/main" id="{3FB344E3-F0FF-A9A0-7002-CB9215789996}"/>
              </a:ext>
            </a:extLst>
          </p:cNvPr>
          <p:cNvSpPr/>
          <p:nvPr/>
        </p:nvSpPr>
        <p:spPr>
          <a:xfrm rot="5400000">
            <a:off x="4600429" y="3286649"/>
            <a:ext cx="672515" cy="838167"/>
          </a:xfrm>
          <a:prstGeom prst="rightArrow">
            <a:avLst>
              <a:gd name="adj1" fmla="val 53499"/>
              <a:gd name="adj2" fmla="val 639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Strzałka: w prawo 1">
            <a:extLst>
              <a:ext uri="{FF2B5EF4-FFF2-40B4-BE49-F238E27FC236}">
                <a16:creationId xmlns:a16="http://schemas.microsoft.com/office/drawing/2014/main" id="{7CAF8E96-5DEC-4A6C-1FAB-04AFEF599F96}"/>
              </a:ext>
            </a:extLst>
          </p:cNvPr>
          <p:cNvSpPr/>
          <p:nvPr/>
        </p:nvSpPr>
        <p:spPr>
          <a:xfrm rot="5400000">
            <a:off x="6963728" y="3255111"/>
            <a:ext cx="672515" cy="838167"/>
          </a:xfrm>
          <a:prstGeom prst="rightArrow">
            <a:avLst>
              <a:gd name="adj1" fmla="val 53499"/>
              <a:gd name="adj2" fmla="val 639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0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3599CA2-C3C2-D9DA-EE3C-0027A44B896B}"/>
              </a:ext>
            </a:extLst>
          </p:cNvPr>
          <p:cNvGrpSpPr/>
          <p:nvPr/>
        </p:nvGrpSpPr>
        <p:grpSpPr>
          <a:xfrm>
            <a:off x="9940879" y="-1244585"/>
            <a:ext cx="7036202" cy="10351896"/>
            <a:chOff x="9940879" y="-1244585"/>
            <a:chExt cx="7036202" cy="103518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247F03-BE25-BAC0-B3C6-877E12170751}"/>
                </a:ext>
              </a:extLst>
            </p:cNvPr>
            <p:cNvGrpSpPr/>
            <p:nvPr/>
          </p:nvGrpSpPr>
          <p:grpSpPr>
            <a:xfrm>
              <a:off x="9940879" y="1160024"/>
              <a:ext cx="7036202" cy="5509336"/>
              <a:chOff x="10127848" y="1160024"/>
              <a:chExt cx="5227566" cy="5509336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AC6B607F-BA82-3EDE-1AA7-EAE2F97918A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27848" y="1160024"/>
                <a:ext cx="3156404" cy="751401"/>
              </a:xfrm>
              <a:prstGeom prst="homePlate">
                <a:avLst>
                  <a:gd name="adj" fmla="val 3489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0000" tIns="72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marL="355591" defTabSz="1219170"/>
                <a:r>
                  <a:rPr lang="en-US" sz="2400" dirty="0">
                    <a:solidFill>
                      <a:prstClr val="white"/>
                    </a:solidFill>
                    <a:latin typeface="Calibri"/>
                  </a:rPr>
                  <a:t>To do: </a:t>
                </a:r>
              </a:p>
            </p:txBody>
          </p:sp>
          <p:grpSp>
            <p:nvGrpSpPr>
              <p:cNvPr id="5" name="Grupa 364">
                <a:extLst>
                  <a:ext uri="{FF2B5EF4-FFF2-40B4-BE49-F238E27FC236}">
                    <a16:creationId xmlns:a16="http://schemas.microsoft.com/office/drawing/2014/main" id="{1565B3DB-E7C7-8B48-23AC-3F68BF6150C3}"/>
                  </a:ext>
                </a:extLst>
              </p:cNvPr>
              <p:cNvGrpSpPr/>
              <p:nvPr/>
            </p:nvGrpSpPr>
            <p:grpSpPr>
              <a:xfrm>
                <a:off x="11903947" y="1160710"/>
                <a:ext cx="3451467" cy="5508650"/>
                <a:chOff x="11889542" y="1"/>
                <a:chExt cx="4104456" cy="5745827"/>
              </a:xfrm>
            </p:grpSpPr>
            <p:sp>
              <p:nvSpPr>
                <p:cNvPr id="6" name="Rectangle: Rounded Corners 74">
                  <a:extLst>
                    <a:ext uri="{FF2B5EF4-FFF2-40B4-BE49-F238E27FC236}">
                      <a16:creationId xmlns:a16="http://schemas.microsoft.com/office/drawing/2014/main" id="{80D7CA97-045C-2136-80BC-A968FF2AAAAD}"/>
                    </a:ext>
                  </a:extLst>
                </p:cNvPr>
                <p:cNvSpPr/>
                <p:nvPr/>
              </p:nvSpPr>
              <p:spPr>
                <a:xfrm>
                  <a:off x="11889542" y="1"/>
                  <a:ext cx="4104456" cy="5745827"/>
                </a:xfrm>
                <a:prstGeom prst="roundRect">
                  <a:avLst>
                    <a:gd name="adj" fmla="val 3119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" name="Prostokąt 21">
                  <a:extLst>
                    <a:ext uri="{FF2B5EF4-FFF2-40B4-BE49-F238E27FC236}">
                      <a16:creationId xmlns:a16="http://schemas.microsoft.com/office/drawing/2014/main" id="{D2648EEC-3583-3EA6-B28C-B171E86C1788}"/>
                    </a:ext>
                  </a:extLst>
                </p:cNvPr>
                <p:cNvSpPr/>
                <p:nvPr/>
              </p:nvSpPr>
              <p:spPr>
                <a:xfrm>
                  <a:off x="11965094" y="47920"/>
                  <a:ext cx="4004382" cy="5500055"/>
                </a:xfrm>
                <a:prstGeom prst="rect">
                  <a:avLst/>
                </a:prstGeom>
                <a:noFill/>
              </p:spPr>
              <p:txBody>
                <a:bodyPr wrap="square" lIns="144000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Instruction</a:t>
                  </a:r>
                  <a:r>
                    <a:rPr lang="en-US" sz="2400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: </a:t>
                  </a:r>
                  <a:br>
                    <a:rPr lang="en-US" sz="2400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</a:b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A) Expand the bar width:</a:t>
                  </a:r>
                </a:p>
                <a:p>
                  <a:pPr marL="342900" indent="-342900">
                    <a:spcAft>
                      <a:spcPts val="1200"/>
                    </a:spcAft>
                    <a:buFont typeface="+mj-lt"/>
                    <a:buAutoNum type="arabicPeriod"/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Click on the bar, with right mouse button, to open context menu. Select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Format Data Series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. </a:t>
                  </a:r>
                </a:p>
                <a:p>
                  <a:pPr marL="342900" indent="-342900">
                    <a:spcAft>
                      <a:spcPts val="1200"/>
                    </a:spcAft>
                    <a:buFont typeface="+mj-lt"/>
                    <a:buAutoNum type="arabicPeriod"/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Adjust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Series Overlap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to -20% </a:t>
                  </a:r>
                  <a:b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</a:b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and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Gap Width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to 150%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B) Update font: Select the whole chart. In the Home menu, change font e.g. to Calibri. Increase text size (shortcuts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Ctrl+[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or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Ctrl+]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 )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C) Adjust colors to focus on Budget category: Click on bar, choose color e.g. from menu Home or Chart Format: 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Shape Fill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.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D) Adjust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Data Labels 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position: Select Chart as whole, click on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+</a:t>
                  </a:r>
                  <a:r>
                    <a:rPr lang="en-US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 sign on left, select </a:t>
                  </a:r>
                  <a:r>
                    <a:rPr lang="en-US" b="1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rPr>
                    <a:t>Data Labels &gt; Outside End</a:t>
                  </a:r>
                </a:p>
                <a:p>
                  <a:pPr>
                    <a:spcAft>
                      <a:spcPts val="1200"/>
                    </a:spcAft>
                  </a:pPr>
                  <a:endPara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B35A7C4-A20B-C523-D4F9-B2E2085B2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9498" y="-1244585"/>
              <a:ext cx="3010320" cy="281026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BA77FA3-5A92-29DC-A89F-92CE57EE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00109" y="6516149"/>
              <a:ext cx="3296110" cy="25911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itle 28">
            <a:extLst>
              <a:ext uri="{FF2B5EF4-FFF2-40B4-BE49-F238E27FC236}">
                <a16:creationId xmlns:a16="http://schemas.microsoft.com/office/drawing/2014/main" id="{410FF5E6-E6A5-3D49-B6E6-0DAC4A3B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0404"/>
            <a:ext cx="9896771" cy="722868"/>
          </a:xfrm>
        </p:spPr>
        <p:txBody>
          <a:bodyPr/>
          <a:lstStyle/>
          <a:p>
            <a:r>
              <a:rPr lang="en-US" dirty="0"/>
              <a:t>Chart rea– Bar width &amp; look adjustments</a:t>
            </a:r>
          </a:p>
        </p:txBody>
      </p:sp>
      <p:graphicFrame>
        <p:nvGraphicFramePr>
          <p:cNvPr id="11" name="Wykres 18">
            <a:extLst>
              <a:ext uri="{FF2B5EF4-FFF2-40B4-BE49-F238E27FC236}">
                <a16:creationId xmlns:a16="http://schemas.microsoft.com/office/drawing/2014/main" id="{4FABD195-9DB6-A760-9F3A-7B39715501E9}"/>
              </a:ext>
            </a:extLst>
          </p:cNvPr>
          <p:cNvGraphicFramePr>
            <a:graphicFrameLocks/>
          </p:cNvGraphicFramePr>
          <p:nvPr/>
        </p:nvGraphicFramePr>
        <p:xfrm>
          <a:off x="2251121" y="3928107"/>
          <a:ext cx="8328600" cy="24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Wykres 18">
            <a:extLst>
              <a:ext uri="{FF2B5EF4-FFF2-40B4-BE49-F238E27FC236}">
                <a16:creationId xmlns:a16="http://schemas.microsoft.com/office/drawing/2014/main" id="{D61E26B3-FD40-4805-9FF8-E35631F25F18}"/>
              </a:ext>
            </a:extLst>
          </p:cNvPr>
          <p:cNvGraphicFramePr>
            <a:graphicFrameLocks/>
          </p:cNvGraphicFramePr>
          <p:nvPr/>
        </p:nvGraphicFramePr>
        <p:xfrm>
          <a:off x="2251120" y="1206651"/>
          <a:ext cx="8176200" cy="24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Strzałka: w prawo 1">
            <a:extLst>
              <a:ext uri="{FF2B5EF4-FFF2-40B4-BE49-F238E27FC236}">
                <a16:creationId xmlns:a16="http://schemas.microsoft.com/office/drawing/2014/main" id="{31CE915C-E50B-A8CF-068A-3D48813AD753}"/>
              </a:ext>
            </a:extLst>
          </p:cNvPr>
          <p:cNvSpPr/>
          <p:nvPr/>
        </p:nvSpPr>
        <p:spPr>
          <a:xfrm rot="5400000">
            <a:off x="4687515" y="3416023"/>
            <a:ext cx="672515" cy="838167"/>
          </a:xfrm>
          <a:prstGeom prst="rightArrow">
            <a:avLst>
              <a:gd name="adj1" fmla="val 53499"/>
              <a:gd name="adj2" fmla="val 639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Strzałka: w prawo 1">
            <a:extLst>
              <a:ext uri="{FF2B5EF4-FFF2-40B4-BE49-F238E27FC236}">
                <a16:creationId xmlns:a16="http://schemas.microsoft.com/office/drawing/2014/main" id="{5161AC8A-B4C3-12FC-A35C-5A219F836807}"/>
              </a:ext>
            </a:extLst>
          </p:cNvPr>
          <p:cNvSpPr/>
          <p:nvPr/>
        </p:nvSpPr>
        <p:spPr>
          <a:xfrm rot="5400000">
            <a:off x="7050814" y="3416023"/>
            <a:ext cx="672515" cy="838167"/>
          </a:xfrm>
          <a:prstGeom prst="rightArrow">
            <a:avLst>
              <a:gd name="adj1" fmla="val 53499"/>
              <a:gd name="adj2" fmla="val 639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84A552-1640-9B07-6CFA-01A29C958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 task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89A1C-7BC4-9A94-633F-08B277662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/>
              </a:rPr>
              <a:t>Enhancing chart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1276A-E0C6-CC80-D00E-682C1F8D08FD}"/>
              </a:ext>
            </a:extLst>
          </p:cNvPr>
          <p:cNvGrpSpPr/>
          <p:nvPr/>
        </p:nvGrpSpPr>
        <p:grpSpPr>
          <a:xfrm>
            <a:off x="-744760" y="368884"/>
            <a:ext cx="7762056" cy="1150146"/>
            <a:chOff x="2438400" y="321276"/>
            <a:chExt cx="7315200" cy="1150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EF621C-66B7-A77E-7C8C-41014467984E}"/>
                </a:ext>
              </a:extLst>
            </p:cNvPr>
            <p:cNvSpPr txBox="1"/>
            <p:nvPr/>
          </p:nvSpPr>
          <p:spPr>
            <a:xfrm>
              <a:off x="7278130" y="321276"/>
              <a:ext cx="0" cy="0"/>
            </a:xfrm>
            <a:prstGeom prst="rect">
              <a:avLst/>
            </a:prstGeom>
            <a:noFill/>
          </p:spPr>
          <p:txBody>
            <a:bodyPr wrap="none" lIns="144000" tIns="108000" rIns="144000" bIns="108000" rtlCol="0" anchor="ctr">
              <a:noAutofit/>
            </a:bodyPr>
            <a:lstStyle/>
            <a:p>
              <a:pPr algn="ctr"/>
              <a:endParaRPr lang="en-US" sz="2400" dirty="0" err="1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56FB751-0CBC-C7C4-F4DA-163F8689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33910"/>
              <a:ext cx="7315200" cy="113751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4000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Chart Makeover Goal: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773330-56E1-3E01-485D-DB11DE46EA76}"/>
              </a:ext>
            </a:extLst>
          </p:cNvPr>
          <p:cNvGrpSpPr/>
          <p:nvPr/>
        </p:nvGrpSpPr>
        <p:grpSpPr>
          <a:xfrm>
            <a:off x="631520" y="3112161"/>
            <a:ext cx="4456368" cy="2506707"/>
            <a:chOff x="618684" y="2112217"/>
            <a:chExt cx="6990806" cy="3932328"/>
          </a:xfrm>
        </p:grpSpPr>
        <p:sp>
          <p:nvSpPr>
            <p:cNvPr id="12" name="Prostokąt 22">
              <a:extLst>
                <a:ext uri="{FF2B5EF4-FFF2-40B4-BE49-F238E27FC236}">
                  <a16:creationId xmlns:a16="http://schemas.microsoft.com/office/drawing/2014/main" id="{592DEF7C-194D-83DA-6DA5-A727A05A8F36}"/>
                </a:ext>
              </a:extLst>
            </p:cNvPr>
            <p:cNvSpPr/>
            <p:nvPr/>
          </p:nvSpPr>
          <p:spPr>
            <a:xfrm>
              <a:off x="618684" y="2112217"/>
              <a:ext cx="6990806" cy="393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06AF0C-247C-2036-0160-CB2FAD207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621" y="2407136"/>
              <a:ext cx="6097524" cy="34305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B4E3EF-2BB0-CD4C-F0C7-D5C66A2B1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2125051"/>
            <a:ext cx="7398280" cy="416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42000"/>
              </a:prstClr>
            </a:outerShdw>
          </a:effectLst>
        </p:spPr>
      </p:pic>
      <p:sp>
        <p:nvSpPr>
          <p:cNvPr id="20" name="Strzałka: w prawo 1">
            <a:extLst>
              <a:ext uri="{FF2B5EF4-FFF2-40B4-BE49-F238E27FC236}">
                <a16:creationId xmlns:a16="http://schemas.microsoft.com/office/drawing/2014/main" id="{8B0F46E7-2AA3-5719-6D57-167932DC2503}"/>
              </a:ext>
            </a:extLst>
          </p:cNvPr>
          <p:cNvSpPr/>
          <p:nvPr/>
        </p:nvSpPr>
        <p:spPr>
          <a:xfrm>
            <a:off x="3824973" y="4018561"/>
            <a:ext cx="975720" cy="1216057"/>
          </a:xfrm>
          <a:prstGeom prst="rightArrow">
            <a:avLst>
              <a:gd name="adj1" fmla="val 53499"/>
              <a:gd name="adj2" fmla="val 6399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8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02CC75-2468-35BE-333C-2B3A0D6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9170"/>
            <a:r>
              <a:rPr lang="en-US" sz="3200" dirty="0"/>
              <a:t>Enhancing chart design: </a:t>
            </a:r>
            <a:r>
              <a:rPr lang="en-US" sz="3200" b="1" dirty="0"/>
              <a:t>Illustrate data with icons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499BF7-9D01-2803-01B2-7E1CF79CB908}"/>
              </a:ext>
            </a:extLst>
          </p:cNvPr>
          <p:cNvGrpSpPr/>
          <p:nvPr/>
        </p:nvGrpSpPr>
        <p:grpSpPr>
          <a:xfrm>
            <a:off x="10035250" y="974829"/>
            <a:ext cx="5684315" cy="5766539"/>
            <a:chOff x="10127848" y="1160024"/>
            <a:chExt cx="5684315" cy="5766539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7E213F6-9255-D5B0-66E0-C32AA4639C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27848" y="1160024"/>
              <a:ext cx="3156404" cy="751401"/>
            </a:xfrm>
            <a:prstGeom prst="homePlate">
              <a:avLst>
                <a:gd name="adj" fmla="val 348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0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marL="355591" defTabSz="121917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To do: </a:t>
              </a:r>
            </a:p>
          </p:txBody>
        </p:sp>
        <p:grpSp>
          <p:nvGrpSpPr>
            <p:cNvPr id="29" name="Grupa 364">
              <a:extLst>
                <a:ext uri="{FF2B5EF4-FFF2-40B4-BE49-F238E27FC236}">
                  <a16:creationId xmlns:a16="http://schemas.microsoft.com/office/drawing/2014/main" id="{13E1EF8A-1584-E80B-D484-BBB2C04C03CF}"/>
                </a:ext>
              </a:extLst>
            </p:cNvPr>
            <p:cNvGrpSpPr/>
            <p:nvPr/>
          </p:nvGrpSpPr>
          <p:grpSpPr>
            <a:xfrm>
              <a:off x="12360696" y="1160710"/>
              <a:ext cx="3451467" cy="5765853"/>
              <a:chOff x="12432705" y="1"/>
              <a:chExt cx="4104456" cy="6014104"/>
            </a:xfrm>
          </p:grpSpPr>
          <p:sp>
            <p:nvSpPr>
              <p:cNvPr id="30" name="Rectangle: Rounded Corners 74">
                <a:extLst>
                  <a:ext uri="{FF2B5EF4-FFF2-40B4-BE49-F238E27FC236}">
                    <a16:creationId xmlns:a16="http://schemas.microsoft.com/office/drawing/2014/main" id="{A7494D7A-94BD-6A29-A462-7FF55174367D}"/>
                  </a:ext>
                </a:extLst>
              </p:cNvPr>
              <p:cNvSpPr/>
              <p:nvPr/>
            </p:nvSpPr>
            <p:spPr>
              <a:xfrm>
                <a:off x="12432705" y="1"/>
                <a:ext cx="4104456" cy="6014104"/>
              </a:xfrm>
              <a:prstGeom prst="roundRect">
                <a:avLst>
                  <a:gd name="adj" fmla="val 3119"/>
                </a:avLst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Prostokąt 21">
                <a:extLst>
                  <a:ext uri="{FF2B5EF4-FFF2-40B4-BE49-F238E27FC236}">
                    <a16:creationId xmlns:a16="http://schemas.microsoft.com/office/drawing/2014/main" id="{68D3E4FD-C232-42C3-51B2-CA0E8572F27D}"/>
                  </a:ext>
                </a:extLst>
              </p:cNvPr>
              <p:cNvSpPr/>
              <p:nvPr/>
            </p:nvSpPr>
            <p:spPr>
              <a:xfrm>
                <a:off x="12634360" y="47921"/>
                <a:ext cx="3701148" cy="5516649"/>
              </a:xfrm>
              <a:prstGeom prst="rect">
                <a:avLst/>
              </a:prstGeom>
              <a:noFill/>
            </p:spPr>
            <p:txBody>
              <a:bodyPr wrap="square" lIns="144000"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Instruction: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Copy icons from the next slide and arrange them over the chart in proper position, next to categories and title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Adjust icon colors, use Format painter if needed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Need help? Got feedback? See editing tips on our blog:  </a:t>
                </a: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hlinkClick r:id="rId3"/>
                  </a:rPr>
                  <a:t>blog.infodiagram.com/tips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FDC561-5F7B-6222-6110-61B39DA2ED03}"/>
              </a:ext>
            </a:extLst>
          </p:cNvPr>
          <p:cNvGrpSpPr/>
          <p:nvPr/>
        </p:nvGrpSpPr>
        <p:grpSpPr>
          <a:xfrm>
            <a:off x="15502198" y="3861048"/>
            <a:ext cx="773880" cy="773880"/>
            <a:chOff x="4401227" y="5390440"/>
            <a:chExt cx="773880" cy="773880"/>
          </a:xfrm>
        </p:grpSpPr>
        <p:sp>
          <p:nvSpPr>
            <p:cNvPr id="33" name="Owal 6">
              <a:extLst>
                <a:ext uri="{FF2B5EF4-FFF2-40B4-BE49-F238E27FC236}">
                  <a16:creationId xmlns:a16="http://schemas.microsoft.com/office/drawing/2014/main" id="{9CB49083-7FE7-E5AE-EBB9-FB16BEBFAD59}"/>
                </a:ext>
              </a:extLst>
            </p:cNvPr>
            <p:cNvSpPr/>
            <p:nvPr/>
          </p:nvSpPr>
          <p:spPr>
            <a:xfrm>
              <a:off x="4401227" y="5390440"/>
              <a:ext cx="773880" cy="773880"/>
            </a:xfrm>
            <a:prstGeom prst="ellipse">
              <a:avLst/>
            </a:prstGeom>
            <a:solidFill>
              <a:schemeClr val="accent4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1D2D984-4D22-142C-0B21-0CAD2986BC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00996" y="5594720"/>
              <a:ext cx="374340" cy="365320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4" name="Wykres 18">
            <a:extLst>
              <a:ext uri="{FF2B5EF4-FFF2-40B4-BE49-F238E27FC236}">
                <a16:creationId xmlns:a16="http://schemas.microsoft.com/office/drawing/2014/main" id="{3909A0D7-5128-EEC4-D214-F9F29CD3F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468428"/>
              </p:ext>
            </p:extLst>
          </p:nvPr>
        </p:nvGraphicFramePr>
        <p:xfrm>
          <a:off x="2670221" y="2670315"/>
          <a:ext cx="8328600" cy="24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Freeform 6">
            <a:extLst>
              <a:ext uri="{FF2B5EF4-FFF2-40B4-BE49-F238E27FC236}">
                <a16:creationId xmlns:a16="http://schemas.microsoft.com/office/drawing/2014/main" id="{99002725-29C6-5E02-638D-A60895F6A1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32304" y="5317097"/>
            <a:ext cx="600502" cy="718770"/>
          </a:xfrm>
          <a:custGeom>
            <a:avLst/>
            <a:gdLst>
              <a:gd name="T0" fmla="*/ 1144 w 1580"/>
              <a:gd name="T1" fmla="*/ 1812 h 1890"/>
              <a:gd name="T2" fmla="*/ 850 w 1580"/>
              <a:gd name="T3" fmla="*/ 1890 h 1890"/>
              <a:gd name="T4" fmla="*/ 301 w 1580"/>
              <a:gd name="T5" fmla="*/ 1732 h 1890"/>
              <a:gd name="T6" fmla="*/ 212 w 1580"/>
              <a:gd name="T7" fmla="*/ 880 h 1890"/>
              <a:gd name="T8" fmla="*/ 473 w 1580"/>
              <a:gd name="T9" fmla="*/ 433 h 1890"/>
              <a:gd name="T10" fmla="*/ 1069 w 1580"/>
              <a:gd name="T11" fmla="*/ 433 h 1890"/>
              <a:gd name="T12" fmla="*/ 1185 w 1580"/>
              <a:gd name="T13" fmla="*/ 557 h 1890"/>
              <a:gd name="T14" fmla="*/ 1340 w 1580"/>
              <a:gd name="T15" fmla="*/ 849 h 1890"/>
              <a:gd name="T16" fmla="*/ 1096 w 1580"/>
              <a:gd name="T17" fmla="*/ 323 h 1890"/>
              <a:gd name="T18" fmla="*/ 1275 w 1580"/>
              <a:gd name="T19" fmla="*/ 117 h 1890"/>
              <a:gd name="T20" fmla="*/ 1103 w 1580"/>
              <a:gd name="T21" fmla="*/ 76 h 1890"/>
              <a:gd name="T22" fmla="*/ 994 w 1580"/>
              <a:gd name="T23" fmla="*/ 165 h 1890"/>
              <a:gd name="T24" fmla="*/ 994 w 1580"/>
              <a:gd name="T25" fmla="*/ 55 h 1890"/>
              <a:gd name="T26" fmla="*/ 829 w 1580"/>
              <a:gd name="T27" fmla="*/ 14 h 1890"/>
              <a:gd name="T28" fmla="*/ 692 w 1580"/>
              <a:gd name="T29" fmla="*/ 42 h 1890"/>
              <a:gd name="T30" fmla="*/ 671 w 1580"/>
              <a:gd name="T31" fmla="*/ 152 h 1890"/>
              <a:gd name="T32" fmla="*/ 589 w 1580"/>
              <a:gd name="T33" fmla="*/ 55 h 1890"/>
              <a:gd name="T34" fmla="*/ 377 w 1580"/>
              <a:gd name="T35" fmla="*/ 117 h 1890"/>
              <a:gd name="T36" fmla="*/ 473 w 1580"/>
              <a:gd name="T37" fmla="*/ 323 h 1890"/>
              <a:gd name="T38" fmla="*/ 1178 w 1580"/>
              <a:gd name="T39" fmla="*/ 1635 h 1890"/>
              <a:gd name="T40" fmla="*/ 1568 w 1580"/>
              <a:gd name="T41" fmla="*/ 1559 h 1890"/>
              <a:gd name="T42" fmla="*/ 1224 w 1580"/>
              <a:gd name="T43" fmla="*/ 1266 h 1890"/>
              <a:gd name="T44" fmla="*/ 1516 w 1580"/>
              <a:gd name="T45" fmla="*/ 1161 h 1890"/>
              <a:gd name="T46" fmla="*/ 1370 w 1580"/>
              <a:gd name="T47" fmla="*/ 1107 h 1890"/>
              <a:gd name="T48" fmla="*/ 1370 w 1580"/>
              <a:gd name="T49" fmla="*/ 992 h 1890"/>
              <a:gd name="T50" fmla="*/ 1370 w 1580"/>
              <a:gd name="T51" fmla="*/ 1822 h 1890"/>
              <a:gd name="T52" fmla="*/ 1370 w 1580"/>
              <a:gd name="T53" fmla="*/ 1708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0" h="1890">
                <a:moveTo>
                  <a:pt x="1144" y="1812"/>
                </a:moveTo>
                <a:cubicBezTo>
                  <a:pt x="1038" y="1864"/>
                  <a:pt x="925" y="1887"/>
                  <a:pt x="850" y="1890"/>
                </a:cubicBezTo>
                <a:cubicBezTo>
                  <a:pt x="713" y="1890"/>
                  <a:pt x="473" y="1863"/>
                  <a:pt x="301" y="1732"/>
                </a:cubicBezTo>
                <a:cubicBezTo>
                  <a:pt x="0" y="1499"/>
                  <a:pt x="144" y="1052"/>
                  <a:pt x="212" y="880"/>
                </a:cubicBezTo>
                <a:cubicBezTo>
                  <a:pt x="260" y="743"/>
                  <a:pt x="418" y="468"/>
                  <a:pt x="473" y="433"/>
                </a:cubicBezTo>
                <a:cubicBezTo>
                  <a:pt x="527" y="399"/>
                  <a:pt x="1048" y="426"/>
                  <a:pt x="1069" y="433"/>
                </a:cubicBezTo>
                <a:cubicBezTo>
                  <a:pt x="1083" y="440"/>
                  <a:pt x="1131" y="488"/>
                  <a:pt x="1185" y="557"/>
                </a:cubicBezTo>
                <a:cubicBezTo>
                  <a:pt x="1185" y="557"/>
                  <a:pt x="1296" y="687"/>
                  <a:pt x="1340" y="849"/>
                </a:cubicBezTo>
                <a:moveTo>
                  <a:pt x="1096" y="323"/>
                </a:moveTo>
                <a:cubicBezTo>
                  <a:pt x="1185" y="241"/>
                  <a:pt x="1275" y="152"/>
                  <a:pt x="1275" y="117"/>
                </a:cubicBezTo>
                <a:cubicBezTo>
                  <a:pt x="1268" y="83"/>
                  <a:pt x="1103" y="76"/>
                  <a:pt x="1103" y="76"/>
                </a:cubicBezTo>
                <a:cubicBezTo>
                  <a:pt x="994" y="165"/>
                  <a:pt x="994" y="165"/>
                  <a:pt x="994" y="165"/>
                </a:cubicBezTo>
                <a:cubicBezTo>
                  <a:pt x="994" y="165"/>
                  <a:pt x="987" y="83"/>
                  <a:pt x="994" y="55"/>
                </a:cubicBezTo>
                <a:cubicBezTo>
                  <a:pt x="1000" y="28"/>
                  <a:pt x="918" y="28"/>
                  <a:pt x="829" y="14"/>
                </a:cubicBezTo>
                <a:cubicBezTo>
                  <a:pt x="740" y="0"/>
                  <a:pt x="706" y="7"/>
                  <a:pt x="692" y="42"/>
                </a:cubicBezTo>
                <a:cubicBezTo>
                  <a:pt x="685" y="83"/>
                  <a:pt x="671" y="152"/>
                  <a:pt x="671" y="152"/>
                </a:cubicBezTo>
                <a:cubicBezTo>
                  <a:pt x="671" y="152"/>
                  <a:pt x="610" y="69"/>
                  <a:pt x="589" y="55"/>
                </a:cubicBezTo>
                <a:cubicBezTo>
                  <a:pt x="562" y="48"/>
                  <a:pt x="445" y="55"/>
                  <a:pt x="377" y="117"/>
                </a:cubicBezTo>
                <a:cubicBezTo>
                  <a:pt x="315" y="179"/>
                  <a:pt x="473" y="323"/>
                  <a:pt x="473" y="323"/>
                </a:cubicBezTo>
                <a:moveTo>
                  <a:pt x="1178" y="1635"/>
                </a:moveTo>
                <a:cubicBezTo>
                  <a:pt x="1247" y="1740"/>
                  <a:pt x="1557" y="1746"/>
                  <a:pt x="1568" y="1559"/>
                </a:cubicBezTo>
                <a:cubicBezTo>
                  <a:pt x="1580" y="1348"/>
                  <a:pt x="1230" y="1442"/>
                  <a:pt x="1224" y="1266"/>
                </a:cubicBezTo>
                <a:cubicBezTo>
                  <a:pt x="1212" y="1056"/>
                  <a:pt x="1481" y="1091"/>
                  <a:pt x="1516" y="1161"/>
                </a:cubicBezTo>
                <a:moveTo>
                  <a:pt x="1370" y="1107"/>
                </a:moveTo>
                <a:cubicBezTo>
                  <a:pt x="1370" y="992"/>
                  <a:pt x="1370" y="992"/>
                  <a:pt x="1370" y="992"/>
                </a:cubicBezTo>
                <a:moveTo>
                  <a:pt x="1370" y="1822"/>
                </a:moveTo>
                <a:cubicBezTo>
                  <a:pt x="1370" y="1708"/>
                  <a:pt x="1370" y="1708"/>
                  <a:pt x="1370" y="1708"/>
                </a:cubicBezTo>
              </a:path>
            </a:pathLst>
          </a:custGeom>
          <a:noFill/>
          <a:ln w="25400" cap="rnd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4664D693-814B-F943-D4A2-5D44C867C1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57036" y="5381911"/>
            <a:ext cx="785234" cy="563742"/>
          </a:xfrm>
          <a:custGeom>
            <a:avLst/>
            <a:gdLst>
              <a:gd name="T0" fmla="*/ 120 w 439"/>
              <a:gd name="T1" fmla="*/ 280 h 314"/>
              <a:gd name="T2" fmla="*/ 10 w 439"/>
              <a:gd name="T3" fmla="*/ 280 h 314"/>
              <a:gd name="T4" fmla="*/ 10 w 439"/>
              <a:gd name="T5" fmla="*/ 255 h 314"/>
              <a:gd name="T6" fmla="*/ 38 w 439"/>
              <a:gd name="T7" fmla="*/ 255 h 314"/>
              <a:gd name="T8" fmla="*/ 38 w 439"/>
              <a:gd name="T9" fmla="*/ 255 h 314"/>
              <a:gd name="T10" fmla="*/ 38 w 439"/>
              <a:gd name="T11" fmla="*/ 91 h 314"/>
              <a:gd name="T12" fmla="*/ 0 w 439"/>
              <a:gd name="T13" fmla="*/ 91 h 314"/>
              <a:gd name="T14" fmla="*/ 201 w 439"/>
              <a:gd name="T15" fmla="*/ 0 h 314"/>
              <a:gd name="T16" fmla="*/ 404 w 439"/>
              <a:gd name="T17" fmla="*/ 91 h 314"/>
              <a:gd name="T18" fmla="*/ 366 w 439"/>
              <a:gd name="T19" fmla="*/ 91 h 314"/>
              <a:gd name="T20" fmla="*/ 366 w 439"/>
              <a:gd name="T21" fmla="*/ 160 h 314"/>
              <a:gd name="T22" fmla="*/ 180 w 439"/>
              <a:gd name="T23" fmla="*/ 149 h 314"/>
              <a:gd name="T24" fmla="*/ 180 w 439"/>
              <a:gd name="T25" fmla="*/ 141 h 314"/>
              <a:gd name="T26" fmla="*/ 90 w 439"/>
              <a:gd name="T27" fmla="*/ 141 h 314"/>
              <a:gd name="T28" fmla="*/ 90 w 439"/>
              <a:gd name="T29" fmla="*/ 277 h 314"/>
              <a:gd name="T30" fmla="*/ 377 w 439"/>
              <a:gd name="T31" fmla="*/ 227 h 314"/>
              <a:gd name="T32" fmla="*/ 377 w 439"/>
              <a:gd name="T33" fmla="*/ 273 h 314"/>
              <a:gd name="T34" fmla="*/ 377 w 439"/>
              <a:gd name="T35" fmla="*/ 227 h 314"/>
              <a:gd name="T36" fmla="*/ 358 w 439"/>
              <a:gd name="T37" fmla="*/ 246 h 314"/>
              <a:gd name="T38" fmla="*/ 375 w 439"/>
              <a:gd name="T39" fmla="*/ 207 h 314"/>
              <a:gd name="T40" fmla="*/ 331 w 439"/>
              <a:gd name="T41" fmla="*/ 250 h 314"/>
              <a:gd name="T42" fmla="*/ 375 w 439"/>
              <a:gd name="T43" fmla="*/ 293 h 314"/>
              <a:gd name="T44" fmla="*/ 418 w 439"/>
              <a:gd name="T45" fmla="*/ 250 h 314"/>
              <a:gd name="T46" fmla="*/ 375 w 439"/>
              <a:gd name="T47" fmla="*/ 207 h 314"/>
              <a:gd name="T48" fmla="*/ 375 w 439"/>
              <a:gd name="T49" fmla="*/ 186 h 314"/>
              <a:gd name="T50" fmla="*/ 310 w 439"/>
              <a:gd name="T51" fmla="*/ 250 h 314"/>
              <a:gd name="T52" fmla="*/ 375 w 439"/>
              <a:gd name="T53" fmla="*/ 314 h 314"/>
              <a:gd name="T54" fmla="*/ 439 w 439"/>
              <a:gd name="T55" fmla="*/ 250 h 314"/>
              <a:gd name="T56" fmla="*/ 375 w 439"/>
              <a:gd name="T57" fmla="*/ 186 h 314"/>
              <a:gd name="T58" fmla="*/ 153 w 439"/>
              <a:gd name="T59" fmla="*/ 221 h 314"/>
              <a:gd name="T60" fmla="*/ 234 w 439"/>
              <a:gd name="T61" fmla="*/ 244 h 314"/>
              <a:gd name="T62" fmla="*/ 291 w 439"/>
              <a:gd name="T63" fmla="*/ 238 h 314"/>
              <a:gd name="T64" fmla="*/ 153 w 439"/>
              <a:gd name="T65" fmla="*/ 254 h 314"/>
              <a:gd name="T66" fmla="*/ 234 w 439"/>
              <a:gd name="T67" fmla="*/ 276 h 314"/>
              <a:gd name="T68" fmla="*/ 294 w 439"/>
              <a:gd name="T69" fmla="*/ 269 h 314"/>
              <a:gd name="T70" fmla="*/ 297 w 439"/>
              <a:gd name="T71" fmla="*/ 268 h 314"/>
              <a:gd name="T72" fmla="*/ 153 w 439"/>
              <a:gd name="T73" fmla="*/ 286 h 314"/>
              <a:gd name="T74" fmla="*/ 234 w 439"/>
              <a:gd name="T75" fmla="*/ 309 h 314"/>
              <a:gd name="T76" fmla="*/ 305 w 439"/>
              <a:gd name="T77" fmla="*/ 297 h 314"/>
              <a:gd name="T78" fmla="*/ 309 w 439"/>
              <a:gd name="T79" fmla="*/ 295 h 314"/>
              <a:gd name="T80" fmla="*/ 234 w 439"/>
              <a:gd name="T81" fmla="*/ 169 h 314"/>
              <a:gd name="T82" fmla="*/ 153 w 439"/>
              <a:gd name="T83" fmla="*/ 193 h 314"/>
              <a:gd name="T84" fmla="*/ 234 w 439"/>
              <a:gd name="T85" fmla="*/ 215 h 314"/>
              <a:gd name="T86" fmla="*/ 315 w 439"/>
              <a:gd name="T87" fmla="*/ 193 h 314"/>
              <a:gd name="T88" fmla="*/ 234 w 439"/>
              <a:gd name="T89" fmla="*/ 169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9" h="314">
                <a:moveTo>
                  <a:pt x="120" y="280"/>
                </a:moveTo>
                <a:cubicBezTo>
                  <a:pt x="10" y="280"/>
                  <a:pt x="10" y="280"/>
                  <a:pt x="10" y="280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8" y="91"/>
                  <a:pt x="38" y="91"/>
                  <a:pt x="38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201" y="0"/>
                  <a:pt x="201" y="0"/>
                  <a:pt x="201" y="0"/>
                </a:cubicBezTo>
                <a:cubicBezTo>
                  <a:pt x="404" y="91"/>
                  <a:pt x="404" y="91"/>
                  <a:pt x="404" y="91"/>
                </a:cubicBezTo>
                <a:cubicBezTo>
                  <a:pt x="366" y="91"/>
                  <a:pt x="366" y="91"/>
                  <a:pt x="366" y="91"/>
                </a:cubicBezTo>
                <a:cubicBezTo>
                  <a:pt x="366" y="112"/>
                  <a:pt x="366" y="144"/>
                  <a:pt x="366" y="160"/>
                </a:cubicBezTo>
                <a:moveTo>
                  <a:pt x="180" y="149"/>
                </a:moveTo>
                <a:cubicBezTo>
                  <a:pt x="180" y="141"/>
                  <a:pt x="180" y="141"/>
                  <a:pt x="180" y="141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0" y="277"/>
                  <a:pt x="90" y="277"/>
                  <a:pt x="90" y="277"/>
                </a:cubicBezTo>
                <a:moveTo>
                  <a:pt x="377" y="227"/>
                </a:moveTo>
                <a:cubicBezTo>
                  <a:pt x="377" y="273"/>
                  <a:pt x="377" y="273"/>
                  <a:pt x="377" y="273"/>
                </a:cubicBezTo>
                <a:moveTo>
                  <a:pt x="377" y="227"/>
                </a:moveTo>
                <a:cubicBezTo>
                  <a:pt x="358" y="246"/>
                  <a:pt x="358" y="246"/>
                  <a:pt x="358" y="246"/>
                </a:cubicBezTo>
                <a:moveTo>
                  <a:pt x="375" y="207"/>
                </a:moveTo>
                <a:cubicBezTo>
                  <a:pt x="350" y="207"/>
                  <a:pt x="331" y="226"/>
                  <a:pt x="331" y="250"/>
                </a:cubicBezTo>
                <a:cubicBezTo>
                  <a:pt x="331" y="274"/>
                  <a:pt x="350" y="293"/>
                  <a:pt x="375" y="293"/>
                </a:cubicBezTo>
                <a:cubicBezTo>
                  <a:pt x="398" y="293"/>
                  <a:pt x="418" y="274"/>
                  <a:pt x="418" y="250"/>
                </a:cubicBezTo>
                <a:cubicBezTo>
                  <a:pt x="418" y="226"/>
                  <a:pt x="398" y="207"/>
                  <a:pt x="375" y="207"/>
                </a:cubicBezTo>
                <a:close/>
                <a:moveTo>
                  <a:pt x="375" y="186"/>
                </a:moveTo>
                <a:cubicBezTo>
                  <a:pt x="339" y="186"/>
                  <a:pt x="310" y="215"/>
                  <a:pt x="310" y="250"/>
                </a:cubicBezTo>
                <a:cubicBezTo>
                  <a:pt x="310" y="285"/>
                  <a:pt x="339" y="314"/>
                  <a:pt x="375" y="314"/>
                </a:cubicBezTo>
                <a:cubicBezTo>
                  <a:pt x="410" y="314"/>
                  <a:pt x="439" y="285"/>
                  <a:pt x="439" y="250"/>
                </a:cubicBezTo>
                <a:cubicBezTo>
                  <a:pt x="439" y="215"/>
                  <a:pt x="410" y="186"/>
                  <a:pt x="375" y="186"/>
                </a:cubicBezTo>
                <a:close/>
                <a:moveTo>
                  <a:pt x="153" y="221"/>
                </a:moveTo>
                <a:cubicBezTo>
                  <a:pt x="153" y="234"/>
                  <a:pt x="189" y="244"/>
                  <a:pt x="234" y="244"/>
                </a:cubicBezTo>
                <a:cubicBezTo>
                  <a:pt x="257" y="244"/>
                  <a:pt x="277" y="241"/>
                  <a:pt x="291" y="238"/>
                </a:cubicBezTo>
                <a:moveTo>
                  <a:pt x="153" y="254"/>
                </a:moveTo>
                <a:cubicBezTo>
                  <a:pt x="153" y="267"/>
                  <a:pt x="189" y="276"/>
                  <a:pt x="234" y="276"/>
                </a:cubicBezTo>
                <a:cubicBezTo>
                  <a:pt x="258" y="276"/>
                  <a:pt x="279" y="274"/>
                  <a:pt x="294" y="269"/>
                </a:cubicBezTo>
                <a:cubicBezTo>
                  <a:pt x="295" y="269"/>
                  <a:pt x="296" y="268"/>
                  <a:pt x="297" y="268"/>
                </a:cubicBezTo>
                <a:moveTo>
                  <a:pt x="153" y="286"/>
                </a:moveTo>
                <a:cubicBezTo>
                  <a:pt x="153" y="299"/>
                  <a:pt x="189" y="309"/>
                  <a:pt x="234" y="309"/>
                </a:cubicBezTo>
                <a:cubicBezTo>
                  <a:pt x="265" y="309"/>
                  <a:pt x="291" y="304"/>
                  <a:pt x="305" y="297"/>
                </a:cubicBezTo>
                <a:cubicBezTo>
                  <a:pt x="307" y="296"/>
                  <a:pt x="308" y="295"/>
                  <a:pt x="309" y="295"/>
                </a:cubicBezTo>
                <a:moveTo>
                  <a:pt x="234" y="169"/>
                </a:moveTo>
                <a:cubicBezTo>
                  <a:pt x="189" y="169"/>
                  <a:pt x="153" y="179"/>
                  <a:pt x="153" y="193"/>
                </a:cubicBezTo>
                <a:cubicBezTo>
                  <a:pt x="153" y="205"/>
                  <a:pt x="189" y="215"/>
                  <a:pt x="234" y="215"/>
                </a:cubicBezTo>
                <a:cubicBezTo>
                  <a:pt x="279" y="215"/>
                  <a:pt x="315" y="205"/>
                  <a:pt x="315" y="193"/>
                </a:cubicBezTo>
                <a:cubicBezTo>
                  <a:pt x="315" y="179"/>
                  <a:pt x="279" y="169"/>
                  <a:pt x="234" y="169"/>
                </a:cubicBezTo>
                <a:close/>
              </a:path>
            </a:pathLst>
          </a:custGeom>
          <a:noFill/>
          <a:ln w="25400" cap="rnd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452479F8-63C9-8F5D-739E-6290D67597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15375" y="5324038"/>
            <a:ext cx="705098" cy="628688"/>
          </a:xfrm>
          <a:custGeom>
            <a:avLst/>
            <a:gdLst>
              <a:gd name="T0" fmla="*/ 943 w 1624"/>
              <a:gd name="T1" fmla="*/ 636 h 1447"/>
              <a:gd name="T2" fmla="*/ 1073 w 1624"/>
              <a:gd name="T3" fmla="*/ 558 h 1447"/>
              <a:gd name="T4" fmla="*/ 1073 w 1624"/>
              <a:gd name="T5" fmla="*/ 532 h 1447"/>
              <a:gd name="T6" fmla="*/ 932 w 1624"/>
              <a:gd name="T7" fmla="*/ 495 h 1447"/>
              <a:gd name="T8" fmla="*/ 979 w 1624"/>
              <a:gd name="T9" fmla="*/ 120 h 1447"/>
              <a:gd name="T10" fmla="*/ 1058 w 1624"/>
              <a:gd name="T11" fmla="*/ 57 h 1447"/>
              <a:gd name="T12" fmla="*/ 1100 w 1624"/>
              <a:gd name="T13" fmla="*/ 52 h 1447"/>
              <a:gd name="T14" fmla="*/ 1131 w 1624"/>
              <a:gd name="T15" fmla="*/ 36 h 1447"/>
              <a:gd name="T16" fmla="*/ 1178 w 1624"/>
              <a:gd name="T17" fmla="*/ 31 h 1447"/>
              <a:gd name="T18" fmla="*/ 1377 w 1624"/>
              <a:gd name="T19" fmla="*/ 188 h 1447"/>
              <a:gd name="T20" fmla="*/ 1377 w 1624"/>
              <a:gd name="T21" fmla="*/ 501 h 1447"/>
              <a:gd name="T22" fmla="*/ 1273 w 1624"/>
              <a:gd name="T23" fmla="*/ 521 h 1447"/>
              <a:gd name="T24" fmla="*/ 1273 w 1624"/>
              <a:gd name="T25" fmla="*/ 527 h 1447"/>
              <a:gd name="T26" fmla="*/ 1304 w 1624"/>
              <a:gd name="T27" fmla="*/ 594 h 1447"/>
              <a:gd name="T28" fmla="*/ 1404 w 1624"/>
              <a:gd name="T29" fmla="*/ 647 h 1447"/>
              <a:gd name="T30" fmla="*/ 1534 w 1624"/>
              <a:gd name="T31" fmla="*/ 709 h 1447"/>
              <a:gd name="T32" fmla="*/ 1597 w 1624"/>
              <a:gd name="T33" fmla="*/ 808 h 1447"/>
              <a:gd name="T34" fmla="*/ 1618 w 1624"/>
              <a:gd name="T35" fmla="*/ 1017 h 1447"/>
              <a:gd name="T36" fmla="*/ 1056 w 1624"/>
              <a:gd name="T37" fmla="*/ 837 h 1447"/>
              <a:gd name="T38" fmla="*/ 1021 w 1624"/>
              <a:gd name="T39" fmla="*/ 803 h 1447"/>
              <a:gd name="T40" fmla="*/ 864 w 1624"/>
              <a:gd name="T41" fmla="*/ 725 h 1447"/>
              <a:gd name="T42" fmla="*/ 743 w 1624"/>
              <a:gd name="T43" fmla="*/ 662 h 1447"/>
              <a:gd name="T44" fmla="*/ 722 w 1624"/>
              <a:gd name="T45" fmla="*/ 579 h 1447"/>
              <a:gd name="T46" fmla="*/ 749 w 1624"/>
              <a:gd name="T47" fmla="*/ 480 h 1447"/>
              <a:gd name="T48" fmla="*/ 806 w 1624"/>
              <a:gd name="T49" fmla="*/ 339 h 1447"/>
              <a:gd name="T50" fmla="*/ 796 w 1624"/>
              <a:gd name="T51" fmla="*/ 266 h 1447"/>
              <a:gd name="T52" fmla="*/ 796 w 1624"/>
              <a:gd name="T53" fmla="*/ 203 h 1447"/>
              <a:gd name="T54" fmla="*/ 791 w 1624"/>
              <a:gd name="T55" fmla="*/ 135 h 1447"/>
              <a:gd name="T56" fmla="*/ 691 w 1624"/>
              <a:gd name="T57" fmla="*/ 31 h 1447"/>
              <a:gd name="T58" fmla="*/ 602 w 1624"/>
              <a:gd name="T59" fmla="*/ 0 h 1447"/>
              <a:gd name="T60" fmla="*/ 534 w 1624"/>
              <a:gd name="T61" fmla="*/ 0 h 1447"/>
              <a:gd name="T62" fmla="*/ 471 w 1624"/>
              <a:gd name="T63" fmla="*/ 21 h 1447"/>
              <a:gd name="T64" fmla="*/ 413 w 1624"/>
              <a:gd name="T65" fmla="*/ 62 h 1447"/>
              <a:gd name="T66" fmla="*/ 356 w 1624"/>
              <a:gd name="T67" fmla="*/ 151 h 1447"/>
              <a:gd name="T68" fmla="*/ 345 w 1624"/>
              <a:gd name="T69" fmla="*/ 266 h 1447"/>
              <a:gd name="T70" fmla="*/ 356 w 1624"/>
              <a:gd name="T71" fmla="*/ 417 h 1447"/>
              <a:gd name="T72" fmla="*/ 392 w 1624"/>
              <a:gd name="T73" fmla="*/ 480 h 1447"/>
              <a:gd name="T74" fmla="*/ 434 w 1624"/>
              <a:gd name="T75" fmla="*/ 621 h 1447"/>
              <a:gd name="T76" fmla="*/ 298 w 1624"/>
              <a:gd name="T77" fmla="*/ 704 h 1447"/>
              <a:gd name="T78" fmla="*/ 172 w 1624"/>
              <a:gd name="T79" fmla="*/ 761 h 1447"/>
              <a:gd name="T80" fmla="*/ 41 w 1624"/>
              <a:gd name="T81" fmla="*/ 892 h 1447"/>
              <a:gd name="T82" fmla="*/ 0 w 1624"/>
              <a:gd name="T83" fmla="*/ 1184 h 1447"/>
              <a:gd name="T84" fmla="*/ 1521 w 1624"/>
              <a:gd name="T85" fmla="*/ 1120 h 1447"/>
              <a:gd name="T86" fmla="*/ 1202 w 1624"/>
              <a:gd name="T87" fmla="*/ 1447 h 1447"/>
              <a:gd name="T88" fmla="*/ 880 w 1624"/>
              <a:gd name="T89" fmla="*/ 1120 h 1447"/>
              <a:gd name="T90" fmla="*/ 1202 w 1624"/>
              <a:gd name="T91" fmla="*/ 804 h 1447"/>
              <a:gd name="T92" fmla="*/ 1521 w 1624"/>
              <a:gd name="T93" fmla="*/ 1120 h 1447"/>
              <a:gd name="T94" fmla="*/ 1266 w 1624"/>
              <a:gd name="T95" fmla="*/ 1010 h 1447"/>
              <a:gd name="T96" fmla="*/ 1131 w 1624"/>
              <a:gd name="T97" fmla="*/ 1060 h 1447"/>
              <a:gd name="T98" fmla="*/ 1291 w 1624"/>
              <a:gd name="T99" fmla="*/ 1193 h 1447"/>
              <a:gd name="T100" fmla="*/ 1110 w 1624"/>
              <a:gd name="T101" fmla="*/ 1229 h 1447"/>
              <a:gd name="T102" fmla="*/ 1202 w 1624"/>
              <a:gd name="T103" fmla="*/ 985 h 1447"/>
              <a:gd name="T104" fmla="*/ 1202 w 1624"/>
              <a:gd name="T105" fmla="*/ 931 h 1447"/>
              <a:gd name="T106" fmla="*/ 1202 w 1624"/>
              <a:gd name="T107" fmla="*/ 1319 h 1447"/>
              <a:gd name="T108" fmla="*/ 1202 w 1624"/>
              <a:gd name="T109" fmla="*/ 1265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4" h="1447">
                <a:moveTo>
                  <a:pt x="943" y="636"/>
                </a:moveTo>
                <a:cubicBezTo>
                  <a:pt x="958" y="626"/>
                  <a:pt x="1068" y="594"/>
                  <a:pt x="1073" y="558"/>
                </a:cubicBezTo>
                <a:cubicBezTo>
                  <a:pt x="1079" y="547"/>
                  <a:pt x="1073" y="537"/>
                  <a:pt x="1073" y="532"/>
                </a:cubicBezTo>
                <a:cubicBezTo>
                  <a:pt x="1011" y="521"/>
                  <a:pt x="937" y="511"/>
                  <a:pt x="932" y="495"/>
                </a:cubicBezTo>
                <a:cubicBezTo>
                  <a:pt x="922" y="464"/>
                  <a:pt x="911" y="203"/>
                  <a:pt x="979" y="120"/>
                </a:cubicBezTo>
                <a:cubicBezTo>
                  <a:pt x="1005" y="88"/>
                  <a:pt x="1032" y="73"/>
                  <a:pt x="1058" y="57"/>
                </a:cubicBezTo>
                <a:cubicBezTo>
                  <a:pt x="1068" y="52"/>
                  <a:pt x="1089" y="52"/>
                  <a:pt x="1100" y="52"/>
                </a:cubicBezTo>
                <a:cubicBezTo>
                  <a:pt x="1105" y="47"/>
                  <a:pt x="1121" y="41"/>
                  <a:pt x="1131" y="36"/>
                </a:cubicBezTo>
                <a:cubicBezTo>
                  <a:pt x="1163" y="26"/>
                  <a:pt x="1178" y="31"/>
                  <a:pt x="1178" y="31"/>
                </a:cubicBezTo>
                <a:cubicBezTo>
                  <a:pt x="1178" y="31"/>
                  <a:pt x="1351" y="52"/>
                  <a:pt x="1377" y="188"/>
                </a:cubicBezTo>
                <a:cubicBezTo>
                  <a:pt x="1409" y="323"/>
                  <a:pt x="1414" y="448"/>
                  <a:pt x="1377" y="501"/>
                </a:cubicBezTo>
                <a:cubicBezTo>
                  <a:pt x="1362" y="506"/>
                  <a:pt x="1314" y="516"/>
                  <a:pt x="1273" y="521"/>
                </a:cubicBezTo>
                <a:cubicBezTo>
                  <a:pt x="1273" y="527"/>
                  <a:pt x="1273" y="527"/>
                  <a:pt x="1273" y="527"/>
                </a:cubicBezTo>
                <a:cubicBezTo>
                  <a:pt x="1267" y="563"/>
                  <a:pt x="1294" y="579"/>
                  <a:pt x="1304" y="594"/>
                </a:cubicBezTo>
                <a:cubicBezTo>
                  <a:pt x="1320" y="610"/>
                  <a:pt x="1383" y="641"/>
                  <a:pt x="1404" y="647"/>
                </a:cubicBezTo>
                <a:cubicBezTo>
                  <a:pt x="1414" y="652"/>
                  <a:pt x="1514" y="694"/>
                  <a:pt x="1534" y="709"/>
                </a:cubicBezTo>
                <a:cubicBezTo>
                  <a:pt x="1561" y="730"/>
                  <a:pt x="1592" y="767"/>
                  <a:pt x="1597" y="808"/>
                </a:cubicBezTo>
                <a:cubicBezTo>
                  <a:pt x="1613" y="881"/>
                  <a:pt x="1624" y="991"/>
                  <a:pt x="1618" y="1017"/>
                </a:cubicBezTo>
                <a:moveTo>
                  <a:pt x="1056" y="837"/>
                </a:moveTo>
                <a:cubicBezTo>
                  <a:pt x="1044" y="824"/>
                  <a:pt x="1032" y="812"/>
                  <a:pt x="1021" y="803"/>
                </a:cubicBezTo>
                <a:cubicBezTo>
                  <a:pt x="995" y="782"/>
                  <a:pt x="874" y="730"/>
                  <a:pt x="864" y="725"/>
                </a:cubicBezTo>
                <a:cubicBezTo>
                  <a:pt x="838" y="720"/>
                  <a:pt x="759" y="683"/>
                  <a:pt x="743" y="662"/>
                </a:cubicBezTo>
                <a:cubicBezTo>
                  <a:pt x="728" y="647"/>
                  <a:pt x="717" y="621"/>
                  <a:pt x="722" y="579"/>
                </a:cubicBezTo>
                <a:cubicBezTo>
                  <a:pt x="728" y="532"/>
                  <a:pt x="733" y="527"/>
                  <a:pt x="749" y="480"/>
                </a:cubicBezTo>
                <a:cubicBezTo>
                  <a:pt x="764" y="454"/>
                  <a:pt x="801" y="391"/>
                  <a:pt x="806" y="339"/>
                </a:cubicBezTo>
                <a:cubicBezTo>
                  <a:pt x="806" y="297"/>
                  <a:pt x="796" y="266"/>
                  <a:pt x="796" y="266"/>
                </a:cubicBezTo>
                <a:cubicBezTo>
                  <a:pt x="796" y="203"/>
                  <a:pt x="796" y="203"/>
                  <a:pt x="796" y="203"/>
                </a:cubicBezTo>
                <a:cubicBezTo>
                  <a:pt x="796" y="203"/>
                  <a:pt x="796" y="167"/>
                  <a:pt x="791" y="135"/>
                </a:cubicBezTo>
                <a:cubicBezTo>
                  <a:pt x="770" y="73"/>
                  <a:pt x="707" y="36"/>
                  <a:pt x="691" y="31"/>
                </a:cubicBezTo>
                <a:cubicBezTo>
                  <a:pt x="675" y="15"/>
                  <a:pt x="623" y="5"/>
                  <a:pt x="602" y="0"/>
                </a:cubicBezTo>
                <a:cubicBezTo>
                  <a:pt x="586" y="0"/>
                  <a:pt x="560" y="0"/>
                  <a:pt x="534" y="0"/>
                </a:cubicBezTo>
                <a:cubicBezTo>
                  <a:pt x="513" y="5"/>
                  <a:pt x="487" y="21"/>
                  <a:pt x="471" y="21"/>
                </a:cubicBezTo>
                <a:cubicBezTo>
                  <a:pt x="455" y="21"/>
                  <a:pt x="424" y="41"/>
                  <a:pt x="413" y="62"/>
                </a:cubicBezTo>
                <a:cubicBezTo>
                  <a:pt x="408" y="68"/>
                  <a:pt x="366" y="125"/>
                  <a:pt x="356" y="151"/>
                </a:cubicBezTo>
                <a:cubicBezTo>
                  <a:pt x="340" y="177"/>
                  <a:pt x="345" y="266"/>
                  <a:pt x="345" y="266"/>
                </a:cubicBezTo>
                <a:cubicBezTo>
                  <a:pt x="324" y="302"/>
                  <a:pt x="351" y="407"/>
                  <a:pt x="356" y="417"/>
                </a:cubicBezTo>
                <a:cubicBezTo>
                  <a:pt x="361" y="428"/>
                  <a:pt x="377" y="464"/>
                  <a:pt x="392" y="480"/>
                </a:cubicBezTo>
                <a:cubicBezTo>
                  <a:pt x="413" y="506"/>
                  <a:pt x="440" y="579"/>
                  <a:pt x="434" y="621"/>
                </a:cubicBezTo>
                <a:cubicBezTo>
                  <a:pt x="429" y="662"/>
                  <a:pt x="319" y="694"/>
                  <a:pt x="298" y="704"/>
                </a:cubicBezTo>
                <a:cubicBezTo>
                  <a:pt x="277" y="714"/>
                  <a:pt x="225" y="735"/>
                  <a:pt x="172" y="761"/>
                </a:cubicBezTo>
                <a:cubicBezTo>
                  <a:pt x="136" y="777"/>
                  <a:pt x="68" y="840"/>
                  <a:pt x="41" y="892"/>
                </a:cubicBezTo>
                <a:cubicBezTo>
                  <a:pt x="10" y="949"/>
                  <a:pt x="0" y="1153"/>
                  <a:pt x="0" y="1184"/>
                </a:cubicBezTo>
                <a:moveTo>
                  <a:pt x="1521" y="1120"/>
                </a:moveTo>
                <a:cubicBezTo>
                  <a:pt x="1521" y="1303"/>
                  <a:pt x="1379" y="1447"/>
                  <a:pt x="1202" y="1447"/>
                </a:cubicBezTo>
                <a:cubicBezTo>
                  <a:pt x="1022" y="1447"/>
                  <a:pt x="880" y="1303"/>
                  <a:pt x="880" y="1120"/>
                </a:cubicBezTo>
                <a:cubicBezTo>
                  <a:pt x="880" y="944"/>
                  <a:pt x="1022" y="804"/>
                  <a:pt x="1202" y="804"/>
                </a:cubicBezTo>
                <a:cubicBezTo>
                  <a:pt x="1379" y="804"/>
                  <a:pt x="1521" y="944"/>
                  <a:pt x="1521" y="1120"/>
                </a:cubicBezTo>
                <a:close/>
                <a:moveTo>
                  <a:pt x="1266" y="1010"/>
                </a:moveTo>
                <a:cubicBezTo>
                  <a:pt x="1252" y="978"/>
                  <a:pt x="1128" y="963"/>
                  <a:pt x="1131" y="1060"/>
                </a:cubicBezTo>
                <a:cubicBezTo>
                  <a:pt x="1138" y="1139"/>
                  <a:pt x="1298" y="1096"/>
                  <a:pt x="1291" y="1193"/>
                </a:cubicBezTo>
                <a:cubicBezTo>
                  <a:pt x="1284" y="1283"/>
                  <a:pt x="1142" y="1280"/>
                  <a:pt x="1110" y="1229"/>
                </a:cubicBezTo>
                <a:moveTo>
                  <a:pt x="1202" y="985"/>
                </a:moveTo>
                <a:cubicBezTo>
                  <a:pt x="1202" y="931"/>
                  <a:pt x="1202" y="931"/>
                  <a:pt x="1202" y="931"/>
                </a:cubicBezTo>
                <a:moveTo>
                  <a:pt x="1202" y="1319"/>
                </a:moveTo>
                <a:cubicBezTo>
                  <a:pt x="1202" y="1265"/>
                  <a:pt x="1202" y="1265"/>
                  <a:pt x="1202" y="1265"/>
                </a:cubicBezTo>
              </a:path>
            </a:pathLst>
          </a:custGeom>
          <a:noFill/>
          <a:ln w="25400" cap="rnd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Grupa 80">
            <a:extLst>
              <a:ext uri="{FF2B5EF4-FFF2-40B4-BE49-F238E27FC236}">
                <a16:creationId xmlns:a16="http://schemas.microsoft.com/office/drawing/2014/main" id="{A511D6E9-ACEE-965B-CE39-68319509605B}"/>
              </a:ext>
            </a:extLst>
          </p:cNvPr>
          <p:cNvGrpSpPr/>
          <p:nvPr/>
        </p:nvGrpSpPr>
        <p:grpSpPr>
          <a:xfrm>
            <a:off x="623889" y="1662201"/>
            <a:ext cx="2087735" cy="1376572"/>
            <a:chOff x="623889" y="2797443"/>
            <a:chExt cx="2087735" cy="1376572"/>
          </a:xfrm>
        </p:grpSpPr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B58A5653-2E03-9974-0933-F83CFE3BC72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23238" y="2797443"/>
              <a:ext cx="565236" cy="575611"/>
            </a:xfrm>
            <a:custGeom>
              <a:avLst/>
              <a:gdLst>
                <a:gd name="T0" fmla="*/ 1935 w 2039"/>
                <a:gd name="T1" fmla="*/ 1379 h 2073"/>
                <a:gd name="T2" fmla="*/ 1450 w 2039"/>
                <a:gd name="T3" fmla="*/ 2073 h 2073"/>
                <a:gd name="T4" fmla="*/ 1931 w 2039"/>
                <a:gd name="T5" fmla="*/ 2072 h 2073"/>
                <a:gd name="T6" fmla="*/ 2039 w 2039"/>
                <a:gd name="T7" fmla="*/ 1935 h 2073"/>
                <a:gd name="T8" fmla="*/ 1931 w 2039"/>
                <a:gd name="T9" fmla="*/ 1797 h 2073"/>
                <a:gd name="T10" fmla="*/ 1823 w 2039"/>
                <a:gd name="T11" fmla="*/ 1935 h 2073"/>
                <a:gd name="T12" fmla="*/ 1931 w 2039"/>
                <a:gd name="T13" fmla="*/ 2072 h 2073"/>
                <a:gd name="T14" fmla="*/ 1455 w 2039"/>
                <a:gd name="T15" fmla="*/ 1655 h 2073"/>
                <a:gd name="T16" fmla="*/ 1563 w 2039"/>
                <a:gd name="T17" fmla="*/ 1517 h 2073"/>
                <a:gd name="T18" fmla="*/ 1455 w 2039"/>
                <a:gd name="T19" fmla="*/ 1379 h 2073"/>
                <a:gd name="T20" fmla="*/ 1346 w 2039"/>
                <a:gd name="T21" fmla="*/ 1517 h 2073"/>
                <a:gd name="T22" fmla="*/ 1455 w 2039"/>
                <a:gd name="T23" fmla="*/ 1655 h 2073"/>
                <a:gd name="T24" fmla="*/ 1307 w 2039"/>
                <a:gd name="T25" fmla="*/ 1864 h 2073"/>
                <a:gd name="T26" fmla="*/ 901 w 2039"/>
                <a:gd name="T27" fmla="*/ 2003 h 2073"/>
                <a:gd name="T28" fmla="*/ 320 w 2039"/>
                <a:gd name="T29" fmla="*/ 1835 h 2073"/>
                <a:gd name="T30" fmla="*/ 225 w 2039"/>
                <a:gd name="T31" fmla="*/ 932 h 2073"/>
                <a:gd name="T32" fmla="*/ 501 w 2039"/>
                <a:gd name="T33" fmla="*/ 458 h 2073"/>
                <a:gd name="T34" fmla="*/ 1133 w 2039"/>
                <a:gd name="T35" fmla="*/ 458 h 2073"/>
                <a:gd name="T36" fmla="*/ 1257 w 2039"/>
                <a:gd name="T37" fmla="*/ 590 h 2073"/>
                <a:gd name="T38" fmla="*/ 1366 w 2039"/>
                <a:gd name="T39" fmla="*/ 757 h 2073"/>
                <a:gd name="T40" fmla="*/ 1489 w 2039"/>
                <a:gd name="T41" fmla="*/ 1154 h 2073"/>
                <a:gd name="T42" fmla="*/ 1162 w 2039"/>
                <a:gd name="T43" fmla="*/ 342 h 2073"/>
                <a:gd name="T44" fmla="*/ 1351 w 2039"/>
                <a:gd name="T45" fmla="*/ 123 h 2073"/>
                <a:gd name="T46" fmla="*/ 1170 w 2039"/>
                <a:gd name="T47" fmla="*/ 80 h 2073"/>
                <a:gd name="T48" fmla="*/ 1053 w 2039"/>
                <a:gd name="T49" fmla="*/ 174 h 2073"/>
                <a:gd name="T50" fmla="*/ 1053 w 2039"/>
                <a:gd name="T51" fmla="*/ 58 h 2073"/>
                <a:gd name="T52" fmla="*/ 879 w 2039"/>
                <a:gd name="T53" fmla="*/ 14 h 2073"/>
                <a:gd name="T54" fmla="*/ 734 w 2039"/>
                <a:gd name="T55" fmla="*/ 43 h 2073"/>
                <a:gd name="T56" fmla="*/ 712 w 2039"/>
                <a:gd name="T57" fmla="*/ 160 h 2073"/>
                <a:gd name="T58" fmla="*/ 625 w 2039"/>
                <a:gd name="T59" fmla="*/ 58 h 2073"/>
                <a:gd name="T60" fmla="*/ 400 w 2039"/>
                <a:gd name="T61" fmla="*/ 123 h 2073"/>
                <a:gd name="T62" fmla="*/ 501 w 2039"/>
                <a:gd name="T63" fmla="*/ 342 h 2073"/>
                <a:gd name="T64" fmla="*/ 596 w 2039"/>
                <a:gd name="T65" fmla="*/ 1493 h 2073"/>
                <a:gd name="T66" fmla="*/ 1082 w 2039"/>
                <a:gd name="T67" fmla="*/ 1398 h 2073"/>
                <a:gd name="T68" fmla="*/ 654 w 2039"/>
                <a:gd name="T69" fmla="*/ 1034 h 2073"/>
                <a:gd name="T70" fmla="*/ 1017 w 2039"/>
                <a:gd name="T71" fmla="*/ 903 h 2073"/>
                <a:gd name="T72" fmla="*/ 835 w 2039"/>
                <a:gd name="T73" fmla="*/ 827 h 2073"/>
                <a:gd name="T74" fmla="*/ 835 w 2039"/>
                <a:gd name="T75" fmla="*/ 692 h 2073"/>
                <a:gd name="T76" fmla="*/ 835 w 2039"/>
                <a:gd name="T77" fmla="*/ 1726 h 2073"/>
                <a:gd name="T78" fmla="*/ 835 w 2039"/>
                <a:gd name="T79" fmla="*/ 1592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9" h="2073">
                  <a:moveTo>
                    <a:pt x="1935" y="1379"/>
                  </a:moveTo>
                  <a:cubicBezTo>
                    <a:pt x="1450" y="2073"/>
                    <a:pt x="1450" y="2073"/>
                    <a:pt x="1450" y="2073"/>
                  </a:cubicBezTo>
                  <a:moveTo>
                    <a:pt x="1931" y="2072"/>
                  </a:moveTo>
                  <a:cubicBezTo>
                    <a:pt x="1991" y="2072"/>
                    <a:pt x="2039" y="2011"/>
                    <a:pt x="2039" y="1935"/>
                  </a:cubicBezTo>
                  <a:cubicBezTo>
                    <a:pt x="2039" y="1859"/>
                    <a:pt x="1991" y="1797"/>
                    <a:pt x="1931" y="1797"/>
                  </a:cubicBezTo>
                  <a:cubicBezTo>
                    <a:pt x="1871" y="1797"/>
                    <a:pt x="1823" y="1859"/>
                    <a:pt x="1823" y="1935"/>
                  </a:cubicBezTo>
                  <a:cubicBezTo>
                    <a:pt x="1823" y="2011"/>
                    <a:pt x="1871" y="2072"/>
                    <a:pt x="1931" y="2072"/>
                  </a:cubicBezTo>
                  <a:close/>
                  <a:moveTo>
                    <a:pt x="1455" y="1655"/>
                  </a:moveTo>
                  <a:cubicBezTo>
                    <a:pt x="1514" y="1655"/>
                    <a:pt x="1563" y="1593"/>
                    <a:pt x="1563" y="1517"/>
                  </a:cubicBezTo>
                  <a:cubicBezTo>
                    <a:pt x="1563" y="1441"/>
                    <a:pt x="1514" y="1379"/>
                    <a:pt x="1455" y="1379"/>
                  </a:cubicBezTo>
                  <a:cubicBezTo>
                    <a:pt x="1395" y="1379"/>
                    <a:pt x="1346" y="1441"/>
                    <a:pt x="1346" y="1517"/>
                  </a:cubicBezTo>
                  <a:cubicBezTo>
                    <a:pt x="1346" y="1593"/>
                    <a:pt x="1395" y="1655"/>
                    <a:pt x="1455" y="1655"/>
                  </a:cubicBezTo>
                  <a:close/>
                  <a:moveTo>
                    <a:pt x="1307" y="1864"/>
                  </a:moveTo>
                  <a:cubicBezTo>
                    <a:pt x="1174" y="1959"/>
                    <a:pt x="1004" y="1999"/>
                    <a:pt x="901" y="2003"/>
                  </a:cubicBezTo>
                  <a:cubicBezTo>
                    <a:pt x="756" y="2003"/>
                    <a:pt x="501" y="1974"/>
                    <a:pt x="320" y="1835"/>
                  </a:cubicBezTo>
                  <a:cubicBezTo>
                    <a:pt x="0" y="1587"/>
                    <a:pt x="153" y="1114"/>
                    <a:pt x="225" y="932"/>
                  </a:cubicBezTo>
                  <a:cubicBezTo>
                    <a:pt x="276" y="786"/>
                    <a:pt x="443" y="495"/>
                    <a:pt x="501" y="458"/>
                  </a:cubicBezTo>
                  <a:cubicBezTo>
                    <a:pt x="559" y="422"/>
                    <a:pt x="1111" y="451"/>
                    <a:pt x="1133" y="458"/>
                  </a:cubicBezTo>
                  <a:cubicBezTo>
                    <a:pt x="1148" y="466"/>
                    <a:pt x="1199" y="517"/>
                    <a:pt x="1257" y="590"/>
                  </a:cubicBezTo>
                  <a:moveTo>
                    <a:pt x="1366" y="757"/>
                  </a:moveTo>
                  <a:cubicBezTo>
                    <a:pt x="1397" y="834"/>
                    <a:pt x="1457" y="968"/>
                    <a:pt x="1489" y="1154"/>
                  </a:cubicBezTo>
                  <a:moveTo>
                    <a:pt x="1162" y="342"/>
                  </a:moveTo>
                  <a:cubicBezTo>
                    <a:pt x="1257" y="255"/>
                    <a:pt x="1351" y="160"/>
                    <a:pt x="1351" y="123"/>
                  </a:cubicBezTo>
                  <a:cubicBezTo>
                    <a:pt x="1344" y="87"/>
                    <a:pt x="1170" y="80"/>
                    <a:pt x="1170" y="80"/>
                  </a:cubicBezTo>
                  <a:cubicBezTo>
                    <a:pt x="1053" y="174"/>
                    <a:pt x="1053" y="174"/>
                    <a:pt x="1053" y="174"/>
                  </a:cubicBezTo>
                  <a:cubicBezTo>
                    <a:pt x="1053" y="174"/>
                    <a:pt x="1046" y="87"/>
                    <a:pt x="1053" y="58"/>
                  </a:cubicBezTo>
                  <a:cubicBezTo>
                    <a:pt x="1061" y="29"/>
                    <a:pt x="973" y="29"/>
                    <a:pt x="879" y="14"/>
                  </a:cubicBezTo>
                  <a:cubicBezTo>
                    <a:pt x="785" y="0"/>
                    <a:pt x="748" y="7"/>
                    <a:pt x="734" y="43"/>
                  </a:cubicBezTo>
                  <a:cubicBezTo>
                    <a:pt x="726" y="87"/>
                    <a:pt x="712" y="160"/>
                    <a:pt x="712" y="160"/>
                  </a:cubicBezTo>
                  <a:cubicBezTo>
                    <a:pt x="712" y="160"/>
                    <a:pt x="647" y="72"/>
                    <a:pt x="625" y="58"/>
                  </a:cubicBezTo>
                  <a:cubicBezTo>
                    <a:pt x="596" y="51"/>
                    <a:pt x="472" y="58"/>
                    <a:pt x="400" y="123"/>
                  </a:cubicBezTo>
                  <a:cubicBezTo>
                    <a:pt x="334" y="189"/>
                    <a:pt x="501" y="342"/>
                    <a:pt x="501" y="342"/>
                  </a:cubicBezTo>
                  <a:moveTo>
                    <a:pt x="596" y="1493"/>
                  </a:moveTo>
                  <a:cubicBezTo>
                    <a:pt x="683" y="1624"/>
                    <a:pt x="1068" y="1631"/>
                    <a:pt x="1082" y="1398"/>
                  </a:cubicBezTo>
                  <a:cubicBezTo>
                    <a:pt x="1097" y="1136"/>
                    <a:pt x="661" y="1252"/>
                    <a:pt x="654" y="1034"/>
                  </a:cubicBezTo>
                  <a:cubicBezTo>
                    <a:pt x="639" y="772"/>
                    <a:pt x="973" y="815"/>
                    <a:pt x="1017" y="903"/>
                  </a:cubicBezTo>
                  <a:moveTo>
                    <a:pt x="835" y="827"/>
                  </a:moveTo>
                  <a:cubicBezTo>
                    <a:pt x="835" y="692"/>
                    <a:pt x="835" y="692"/>
                    <a:pt x="835" y="692"/>
                  </a:cubicBezTo>
                  <a:moveTo>
                    <a:pt x="835" y="1726"/>
                  </a:moveTo>
                  <a:cubicBezTo>
                    <a:pt x="835" y="1592"/>
                    <a:pt x="835" y="1592"/>
                    <a:pt x="835" y="1592"/>
                  </a:cubicBezTo>
                </a:path>
              </a:pathLst>
            </a:custGeom>
            <a:noFill/>
            <a:ln w="254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26">
              <a:extLst>
                <a:ext uri="{FF2B5EF4-FFF2-40B4-BE49-F238E27FC236}">
                  <a16:creationId xmlns:a16="http://schemas.microsoft.com/office/drawing/2014/main" id="{BCDBF4F2-9C19-D8AA-DE2E-A04F002CC492}"/>
                </a:ext>
              </a:extLst>
            </p:cNvPr>
            <p:cNvSpPr/>
            <p:nvPr/>
          </p:nvSpPr>
          <p:spPr>
            <a:xfrm>
              <a:off x="623889" y="3429000"/>
              <a:ext cx="2087735" cy="745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9B8B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9966" bIns="119966" rtlCol="0" anchor="ctr" anchorCtr="0"/>
            <a:lstStyle/>
            <a:p>
              <a:pPr algn="ctr" defTabSz="1088415">
                <a:buSzPts val="1334"/>
              </a:pPr>
              <a:r>
                <a:rPr lang="en-US" altLang="en-US" sz="2400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Costs by driver </a:t>
              </a:r>
              <a:br>
                <a:rPr lang="en-US" altLang="en-US" sz="2000" dirty="0">
                  <a:solidFill>
                    <a:schemeClr val="tx2"/>
                  </a:solidFill>
                  <a:cs typeface="Arial" pitchFamily="34" charset="0"/>
                  <a:sym typeface="+mn-lt"/>
                </a:rPr>
              </a:br>
              <a:r>
                <a:rPr lang="en-US" altLang="en-US" dirty="0">
                  <a:solidFill>
                    <a:schemeClr val="tx2"/>
                  </a:solidFill>
                  <a:cs typeface="Arial" pitchFamily="34" charset="0"/>
                  <a:sym typeface="+mn-lt"/>
                </a:rPr>
                <a:t>(% of Revenue)</a:t>
              </a:r>
              <a:endParaRPr lang="en-US" dirty="0">
                <a:solidFill>
                  <a:schemeClr val="tx2"/>
                </a:solidFill>
                <a:cs typeface="Arial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96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9082CB-FB02-3BCC-A9F5-F6DB29C4121D}"/>
              </a:ext>
            </a:extLst>
          </p:cNvPr>
          <p:cNvGrpSpPr>
            <a:grpSpLocks noChangeAspect="1"/>
          </p:cNvGrpSpPr>
          <p:nvPr/>
        </p:nvGrpSpPr>
        <p:grpSpPr>
          <a:xfrm>
            <a:off x="8700120" y="0"/>
            <a:ext cx="3491880" cy="6858000"/>
            <a:chOff x="8700120" y="0"/>
            <a:chExt cx="349188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E0FD49-885A-9E5D-FAF1-DF5F407AAB43}"/>
                </a:ext>
              </a:extLst>
            </p:cNvPr>
            <p:cNvGrpSpPr/>
            <p:nvPr/>
          </p:nvGrpSpPr>
          <p:grpSpPr>
            <a:xfrm>
              <a:off x="8700120" y="0"/>
              <a:ext cx="3491880" cy="6858000"/>
              <a:chOff x="8700120" y="0"/>
              <a:chExt cx="3491880" cy="6858000"/>
            </a:xfrm>
          </p:grpSpPr>
          <p:sp>
            <p:nvSpPr>
              <p:cNvPr id="10" name="Prostokąt 14">
                <a:extLst>
                  <a:ext uri="{FF2B5EF4-FFF2-40B4-BE49-F238E27FC236}">
                    <a16:creationId xmlns:a16="http://schemas.microsoft.com/office/drawing/2014/main" id="{5DBBB913-20F4-09A5-7864-F782FC725C40}"/>
                  </a:ext>
                </a:extLst>
              </p:cNvPr>
              <p:cNvSpPr/>
              <p:nvPr/>
            </p:nvSpPr>
            <p:spPr>
              <a:xfrm>
                <a:off x="8700120" y="1196753"/>
                <a:ext cx="3491880" cy="5661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A454686-FDF4-2851-DE2D-DB0BE3FC1CD0}"/>
                  </a:ext>
                </a:extLst>
              </p:cNvPr>
              <p:cNvGrpSpPr/>
              <p:nvPr/>
            </p:nvGrpSpPr>
            <p:grpSpPr>
              <a:xfrm>
                <a:off x="8700120" y="0"/>
                <a:ext cx="3491880" cy="1800200"/>
                <a:chOff x="8700120" y="0"/>
                <a:chExt cx="3491880" cy="1800200"/>
              </a:xfrm>
            </p:grpSpPr>
            <p:sp>
              <p:nvSpPr>
                <p:cNvPr id="12" name="Pięciokąt 13">
                  <a:extLst>
                    <a:ext uri="{FF2B5EF4-FFF2-40B4-BE49-F238E27FC236}">
                      <a16:creationId xmlns:a16="http://schemas.microsoft.com/office/drawing/2014/main" id="{E18C3251-2895-05CB-04CA-C494530C069C}"/>
                    </a:ext>
                  </a:extLst>
                </p:cNvPr>
                <p:cNvSpPr/>
                <p:nvPr/>
              </p:nvSpPr>
              <p:spPr>
                <a:xfrm rot="5400000">
                  <a:off x="9595656" y="-796144"/>
                  <a:ext cx="1700808" cy="3491880"/>
                </a:xfrm>
                <a:prstGeom prst="homePlate">
                  <a:avLst>
                    <a:gd name="adj" fmla="val 31753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Pięciokąt 21">
                  <a:extLst>
                    <a:ext uri="{FF2B5EF4-FFF2-40B4-BE49-F238E27FC236}">
                      <a16:creationId xmlns:a16="http://schemas.microsoft.com/office/drawing/2014/main" id="{E29D8482-E1BE-6FD1-C07C-76920E1ADAA2}"/>
                    </a:ext>
                  </a:extLst>
                </p:cNvPr>
                <p:cNvSpPr/>
                <p:nvPr/>
              </p:nvSpPr>
              <p:spPr>
                <a:xfrm rot="5400000">
                  <a:off x="9595656" y="-895536"/>
                  <a:ext cx="1700808" cy="3491880"/>
                </a:xfrm>
                <a:prstGeom prst="homePlate">
                  <a:avLst>
                    <a:gd name="adj" fmla="val 3175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pole tekstowe 20">
                  <a:extLst>
                    <a:ext uri="{FF2B5EF4-FFF2-40B4-BE49-F238E27FC236}">
                      <a16:creationId xmlns:a16="http://schemas.microsoft.com/office/drawing/2014/main" id="{BE52FFB3-94C5-492D-D7D9-88622C8B6C80}"/>
                    </a:ext>
                  </a:extLst>
                </p:cNvPr>
                <p:cNvSpPr txBox="1"/>
                <p:nvPr/>
              </p:nvSpPr>
              <p:spPr>
                <a:xfrm>
                  <a:off x="8988152" y="530434"/>
                  <a:ext cx="29523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FFFF"/>
                      </a:solidFill>
                      <a:latin typeface="Calibri Light" panose="020F0302020204030204" pitchFamily="34" charset="0"/>
                    </a:rPr>
                    <a:t>Fully editable icons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5727DC-CA3C-A038-E96E-E576636458FC}"/>
                </a:ext>
              </a:extLst>
            </p:cNvPr>
            <p:cNvGrpSpPr/>
            <p:nvPr/>
          </p:nvGrpSpPr>
          <p:grpSpPr>
            <a:xfrm>
              <a:off x="9041904" y="5620574"/>
              <a:ext cx="2808312" cy="1174749"/>
              <a:chOff x="9041904" y="5620574"/>
              <a:chExt cx="2808312" cy="1174749"/>
            </a:xfrm>
          </p:grpSpPr>
          <p:grpSp>
            <p:nvGrpSpPr>
              <p:cNvPr id="6" name="Group 2">
                <a:extLst>
                  <a:ext uri="{FF2B5EF4-FFF2-40B4-BE49-F238E27FC236}">
                    <a16:creationId xmlns:a16="http://schemas.microsoft.com/office/drawing/2014/main" id="{721ACF16-1EDA-6AD0-5428-3DEAA53E0BCB}"/>
                  </a:ext>
                </a:extLst>
              </p:cNvPr>
              <p:cNvGrpSpPr/>
              <p:nvPr/>
            </p:nvGrpSpPr>
            <p:grpSpPr>
              <a:xfrm>
                <a:off x="9251244" y="5620574"/>
                <a:ext cx="2389632" cy="786145"/>
                <a:chOff x="5806480" y="5467275"/>
                <a:chExt cx="2880320" cy="786145"/>
              </a:xfrm>
            </p:grpSpPr>
            <p:sp>
              <p:nvSpPr>
                <p:cNvPr id="8" name="pole tekstowe 16">
                  <a:extLst>
                    <a:ext uri="{FF2B5EF4-FFF2-40B4-BE49-F238E27FC236}">
                      <a16:creationId xmlns:a16="http://schemas.microsoft.com/office/drawing/2014/main" id="{DEF8A150-0810-3BAE-7E71-9EF5E9852A0C}"/>
                    </a:ext>
                  </a:extLst>
                </p:cNvPr>
                <p:cNvSpPr txBox="1"/>
                <p:nvPr/>
              </p:nvSpPr>
              <p:spPr>
                <a:xfrm flipH="1">
                  <a:off x="5806480" y="5467275"/>
                  <a:ext cx="2880320" cy="64633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More icons available.</a:t>
                  </a:r>
                </a:p>
                <a:p>
                  <a:pPr algn="ctr"/>
                  <a:r>
                    <a:rPr lang="en-US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Check our website</a:t>
                  </a:r>
                </a:p>
              </p:txBody>
            </p: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692A44FC-91BE-DE34-D552-B12DB3D4CB8E}"/>
                    </a:ext>
                  </a:extLst>
                </p:cNvPr>
                <p:cNvSpPr/>
                <p:nvPr/>
              </p:nvSpPr>
              <p:spPr>
                <a:xfrm flipV="1">
                  <a:off x="7023770" y="6114201"/>
                  <a:ext cx="445740" cy="139219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</p:grpSp>
          <p:sp>
            <p:nvSpPr>
              <p:cNvPr id="7" name="pole tekstowe 34">
                <a:extLst>
                  <a:ext uri="{FF2B5EF4-FFF2-40B4-BE49-F238E27FC236}">
                    <a16:creationId xmlns:a16="http://schemas.microsoft.com/office/drawing/2014/main" id="{7FABFEB0-DE79-F504-3F05-D1B4518BBD1D}"/>
                  </a:ext>
                </a:extLst>
              </p:cNvPr>
              <p:cNvSpPr txBox="1"/>
              <p:nvPr/>
            </p:nvSpPr>
            <p:spPr>
              <a:xfrm>
                <a:off x="9041904" y="6425991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hlinkClick r:id="rId3"/>
                  </a:rPr>
                  <a:t>www.infodiagram.com 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Icons Sample</a:t>
            </a:r>
          </a:p>
        </p:txBody>
      </p:sp>
      <p:sp>
        <p:nvSpPr>
          <p:cNvPr id="16" name="Elipsa 10">
            <a:extLst>
              <a:ext uri="{FF2B5EF4-FFF2-40B4-BE49-F238E27FC236}">
                <a16:creationId xmlns:a16="http://schemas.microsoft.com/office/drawing/2014/main" id="{459F3D4A-6EDF-8B22-B3E1-EB8B4BF0E0CA}"/>
              </a:ext>
            </a:extLst>
          </p:cNvPr>
          <p:cNvSpPr>
            <a:spLocks noChangeAspect="1"/>
          </p:cNvSpPr>
          <p:nvPr/>
        </p:nvSpPr>
        <p:spPr>
          <a:xfrm>
            <a:off x="9776326" y="3923031"/>
            <a:ext cx="1339469" cy="13394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9C0AEC71-AC99-4077-3B9E-95D65FB516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42510" y="2613250"/>
            <a:ext cx="772429" cy="716357"/>
          </a:xfrm>
          <a:custGeom>
            <a:avLst/>
            <a:gdLst>
              <a:gd name="T0" fmla="*/ 240 w 283"/>
              <a:gd name="T1" fmla="*/ 191 h 262"/>
              <a:gd name="T2" fmla="*/ 106 w 283"/>
              <a:gd name="T3" fmla="*/ 191 h 262"/>
              <a:gd name="T4" fmla="*/ 66 w 283"/>
              <a:gd name="T5" fmla="*/ 161 h 262"/>
              <a:gd name="T6" fmla="*/ 47 w 283"/>
              <a:gd name="T7" fmla="*/ 40 h 262"/>
              <a:gd name="T8" fmla="*/ 44 w 283"/>
              <a:gd name="T9" fmla="*/ 21 h 262"/>
              <a:gd name="T10" fmla="*/ 41 w 283"/>
              <a:gd name="T11" fmla="*/ 0 h 262"/>
              <a:gd name="T12" fmla="*/ 0 w 283"/>
              <a:gd name="T13" fmla="*/ 0 h 262"/>
              <a:gd name="T14" fmla="*/ 71 w 283"/>
              <a:gd name="T15" fmla="*/ 171 h 262"/>
              <a:gd name="T16" fmla="*/ 263 w 283"/>
              <a:gd name="T17" fmla="*/ 144 h 262"/>
              <a:gd name="T18" fmla="*/ 274 w 283"/>
              <a:gd name="T19" fmla="*/ 83 h 262"/>
              <a:gd name="T20" fmla="*/ 279 w 283"/>
              <a:gd name="T21" fmla="*/ 59 h 262"/>
              <a:gd name="T22" fmla="*/ 283 w 283"/>
              <a:gd name="T23" fmla="*/ 40 h 262"/>
              <a:gd name="T24" fmla="*/ 47 w 283"/>
              <a:gd name="T25" fmla="*/ 40 h 262"/>
              <a:gd name="T26" fmla="*/ 108 w 283"/>
              <a:gd name="T27" fmla="*/ 213 h 262"/>
              <a:gd name="T28" fmla="*/ 83 w 283"/>
              <a:gd name="T29" fmla="*/ 238 h 262"/>
              <a:gd name="T30" fmla="*/ 108 w 283"/>
              <a:gd name="T31" fmla="*/ 262 h 262"/>
              <a:gd name="T32" fmla="*/ 132 w 283"/>
              <a:gd name="T33" fmla="*/ 238 h 262"/>
              <a:gd name="T34" fmla="*/ 108 w 283"/>
              <a:gd name="T35" fmla="*/ 213 h 262"/>
              <a:gd name="T36" fmla="*/ 216 w 283"/>
              <a:gd name="T37" fmla="*/ 213 h 262"/>
              <a:gd name="T38" fmla="*/ 191 w 283"/>
              <a:gd name="T39" fmla="*/ 238 h 262"/>
              <a:gd name="T40" fmla="*/ 216 w 283"/>
              <a:gd name="T41" fmla="*/ 262 h 262"/>
              <a:gd name="T42" fmla="*/ 240 w 283"/>
              <a:gd name="T43" fmla="*/ 238 h 262"/>
              <a:gd name="T44" fmla="*/ 216 w 283"/>
              <a:gd name="T45" fmla="*/ 213 h 262"/>
              <a:gd name="T46" fmla="*/ 104 w 283"/>
              <a:gd name="T47" fmla="*/ 139 h 262"/>
              <a:gd name="T48" fmla="*/ 94 w 283"/>
              <a:gd name="T49" fmla="*/ 69 h 262"/>
              <a:gd name="T50" fmla="*/ 143 w 283"/>
              <a:gd name="T51" fmla="*/ 69 h 262"/>
              <a:gd name="T52" fmla="*/ 146 w 283"/>
              <a:gd name="T53" fmla="*/ 132 h 262"/>
              <a:gd name="T54" fmla="*/ 189 w 283"/>
              <a:gd name="T55" fmla="*/ 126 h 262"/>
              <a:gd name="T56" fmla="*/ 191 w 283"/>
              <a:gd name="T57" fmla="*/ 69 h 262"/>
              <a:gd name="T58" fmla="*/ 239 w 283"/>
              <a:gd name="T59" fmla="*/ 68 h 262"/>
              <a:gd name="T60" fmla="*/ 231 w 283"/>
              <a:gd name="T61" fmla="*/ 1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3" h="262">
                <a:moveTo>
                  <a:pt x="240" y="191"/>
                </a:moveTo>
                <a:cubicBezTo>
                  <a:pt x="106" y="191"/>
                  <a:pt x="106" y="191"/>
                  <a:pt x="106" y="191"/>
                </a:cubicBezTo>
                <a:cubicBezTo>
                  <a:pt x="88" y="191"/>
                  <a:pt x="69" y="179"/>
                  <a:pt x="66" y="161"/>
                </a:cubicBezTo>
                <a:cubicBezTo>
                  <a:pt x="47" y="40"/>
                  <a:pt x="47" y="40"/>
                  <a:pt x="47" y="40"/>
                </a:cubicBezTo>
                <a:moveTo>
                  <a:pt x="44" y="21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moveTo>
                  <a:pt x="71" y="171"/>
                </a:moveTo>
                <a:cubicBezTo>
                  <a:pt x="263" y="144"/>
                  <a:pt x="263" y="144"/>
                  <a:pt x="263" y="144"/>
                </a:cubicBezTo>
                <a:cubicBezTo>
                  <a:pt x="274" y="83"/>
                  <a:pt x="274" y="83"/>
                  <a:pt x="274" y="83"/>
                </a:cubicBezTo>
                <a:moveTo>
                  <a:pt x="279" y="59"/>
                </a:moveTo>
                <a:cubicBezTo>
                  <a:pt x="283" y="40"/>
                  <a:pt x="283" y="40"/>
                  <a:pt x="283" y="40"/>
                </a:cubicBezTo>
                <a:cubicBezTo>
                  <a:pt x="47" y="40"/>
                  <a:pt x="47" y="40"/>
                  <a:pt x="47" y="40"/>
                </a:cubicBezTo>
                <a:moveTo>
                  <a:pt x="108" y="213"/>
                </a:moveTo>
                <a:cubicBezTo>
                  <a:pt x="94" y="213"/>
                  <a:pt x="83" y="224"/>
                  <a:pt x="83" y="238"/>
                </a:cubicBezTo>
                <a:cubicBezTo>
                  <a:pt x="83" y="251"/>
                  <a:pt x="94" y="262"/>
                  <a:pt x="108" y="262"/>
                </a:cubicBezTo>
                <a:cubicBezTo>
                  <a:pt x="121" y="262"/>
                  <a:pt x="132" y="251"/>
                  <a:pt x="132" y="238"/>
                </a:cubicBezTo>
                <a:cubicBezTo>
                  <a:pt x="132" y="224"/>
                  <a:pt x="121" y="213"/>
                  <a:pt x="108" y="213"/>
                </a:cubicBezTo>
                <a:close/>
                <a:moveTo>
                  <a:pt x="216" y="213"/>
                </a:moveTo>
                <a:cubicBezTo>
                  <a:pt x="202" y="213"/>
                  <a:pt x="191" y="224"/>
                  <a:pt x="191" y="238"/>
                </a:cubicBezTo>
                <a:cubicBezTo>
                  <a:pt x="191" y="251"/>
                  <a:pt x="202" y="262"/>
                  <a:pt x="216" y="262"/>
                </a:cubicBezTo>
                <a:cubicBezTo>
                  <a:pt x="229" y="262"/>
                  <a:pt x="240" y="251"/>
                  <a:pt x="240" y="238"/>
                </a:cubicBezTo>
                <a:cubicBezTo>
                  <a:pt x="240" y="224"/>
                  <a:pt x="229" y="213"/>
                  <a:pt x="216" y="213"/>
                </a:cubicBezTo>
                <a:close/>
                <a:moveTo>
                  <a:pt x="104" y="139"/>
                </a:moveTo>
                <a:cubicBezTo>
                  <a:pt x="94" y="69"/>
                  <a:pt x="94" y="69"/>
                  <a:pt x="94" y="69"/>
                </a:cubicBezTo>
                <a:moveTo>
                  <a:pt x="143" y="69"/>
                </a:moveTo>
                <a:cubicBezTo>
                  <a:pt x="146" y="132"/>
                  <a:pt x="146" y="132"/>
                  <a:pt x="146" y="132"/>
                </a:cubicBezTo>
                <a:moveTo>
                  <a:pt x="189" y="126"/>
                </a:moveTo>
                <a:cubicBezTo>
                  <a:pt x="191" y="69"/>
                  <a:pt x="191" y="69"/>
                  <a:pt x="191" y="69"/>
                </a:cubicBezTo>
                <a:moveTo>
                  <a:pt x="239" y="68"/>
                </a:moveTo>
                <a:cubicBezTo>
                  <a:pt x="231" y="119"/>
                  <a:pt x="231" y="119"/>
                  <a:pt x="231" y="119"/>
                </a:cubicBezTo>
              </a:path>
            </a:pathLst>
          </a:custGeom>
          <a:noFill/>
          <a:ln w="2222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DA91D26-9802-5B1B-416F-0A572EB287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62616" y="2613250"/>
            <a:ext cx="772429" cy="716357"/>
          </a:xfrm>
          <a:custGeom>
            <a:avLst/>
            <a:gdLst>
              <a:gd name="T0" fmla="*/ 240 w 283"/>
              <a:gd name="T1" fmla="*/ 191 h 262"/>
              <a:gd name="T2" fmla="*/ 106 w 283"/>
              <a:gd name="T3" fmla="*/ 191 h 262"/>
              <a:gd name="T4" fmla="*/ 66 w 283"/>
              <a:gd name="T5" fmla="*/ 161 h 262"/>
              <a:gd name="T6" fmla="*/ 47 w 283"/>
              <a:gd name="T7" fmla="*/ 40 h 262"/>
              <a:gd name="T8" fmla="*/ 44 w 283"/>
              <a:gd name="T9" fmla="*/ 21 h 262"/>
              <a:gd name="T10" fmla="*/ 41 w 283"/>
              <a:gd name="T11" fmla="*/ 0 h 262"/>
              <a:gd name="T12" fmla="*/ 0 w 283"/>
              <a:gd name="T13" fmla="*/ 0 h 262"/>
              <a:gd name="T14" fmla="*/ 71 w 283"/>
              <a:gd name="T15" fmla="*/ 171 h 262"/>
              <a:gd name="T16" fmla="*/ 263 w 283"/>
              <a:gd name="T17" fmla="*/ 144 h 262"/>
              <a:gd name="T18" fmla="*/ 274 w 283"/>
              <a:gd name="T19" fmla="*/ 83 h 262"/>
              <a:gd name="T20" fmla="*/ 279 w 283"/>
              <a:gd name="T21" fmla="*/ 59 h 262"/>
              <a:gd name="T22" fmla="*/ 283 w 283"/>
              <a:gd name="T23" fmla="*/ 40 h 262"/>
              <a:gd name="T24" fmla="*/ 47 w 283"/>
              <a:gd name="T25" fmla="*/ 40 h 262"/>
              <a:gd name="T26" fmla="*/ 108 w 283"/>
              <a:gd name="T27" fmla="*/ 213 h 262"/>
              <a:gd name="T28" fmla="*/ 83 w 283"/>
              <a:gd name="T29" fmla="*/ 238 h 262"/>
              <a:gd name="T30" fmla="*/ 108 w 283"/>
              <a:gd name="T31" fmla="*/ 262 h 262"/>
              <a:gd name="T32" fmla="*/ 132 w 283"/>
              <a:gd name="T33" fmla="*/ 238 h 262"/>
              <a:gd name="T34" fmla="*/ 108 w 283"/>
              <a:gd name="T35" fmla="*/ 213 h 262"/>
              <a:gd name="T36" fmla="*/ 216 w 283"/>
              <a:gd name="T37" fmla="*/ 213 h 262"/>
              <a:gd name="T38" fmla="*/ 191 w 283"/>
              <a:gd name="T39" fmla="*/ 238 h 262"/>
              <a:gd name="T40" fmla="*/ 216 w 283"/>
              <a:gd name="T41" fmla="*/ 262 h 262"/>
              <a:gd name="T42" fmla="*/ 240 w 283"/>
              <a:gd name="T43" fmla="*/ 238 h 262"/>
              <a:gd name="T44" fmla="*/ 216 w 283"/>
              <a:gd name="T45" fmla="*/ 213 h 262"/>
              <a:gd name="T46" fmla="*/ 104 w 283"/>
              <a:gd name="T47" fmla="*/ 139 h 262"/>
              <a:gd name="T48" fmla="*/ 94 w 283"/>
              <a:gd name="T49" fmla="*/ 69 h 262"/>
              <a:gd name="T50" fmla="*/ 143 w 283"/>
              <a:gd name="T51" fmla="*/ 69 h 262"/>
              <a:gd name="T52" fmla="*/ 146 w 283"/>
              <a:gd name="T53" fmla="*/ 132 h 262"/>
              <a:gd name="T54" fmla="*/ 189 w 283"/>
              <a:gd name="T55" fmla="*/ 126 h 262"/>
              <a:gd name="T56" fmla="*/ 191 w 283"/>
              <a:gd name="T57" fmla="*/ 69 h 262"/>
              <a:gd name="T58" fmla="*/ 239 w 283"/>
              <a:gd name="T59" fmla="*/ 68 h 262"/>
              <a:gd name="T60" fmla="*/ 231 w 283"/>
              <a:gd name="T61" fmla="*/ 1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3" h="262">
                <a:moveTo>
                  <a:pt x="240" y="191"/>
                </a:moveTo>
                <a:cubicBezTo>
                  <a:pt x="106" y="191"/>
                  <a:pt x="106" y="191"/>
                  <a:pt x="106" y="191"/>
                </a:cubicBezTo>
                <a:cubicBezTo>
                  <a:pt x="88" y="191"/>
                  <a:pt x="69" y="179"/>
                  <a:pt x="66" y="161"/>
                </a:cubicBezTo>
                <a:cubicBezTo>
                  <a:pt x="47" y="40"/>
                  <a:pt x="47" y="40"/>
                  <a:pt x="47" y="40"/>
                </a:cubicBezTo>
                <a:moveTo>
                  <a:pt x="44" y="21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moveTo>
                  <a:pt x="71" y="171"/>
                </a:moveTo>
                <a:cubicBezTo>
                  <a:pt x="263" y="144"/>
                  <a:pt x="263" y="144"/>
                  <a:pt x="263" y="144"/>
                </a:cubicBezTo>
                <a:cubicBezTo>
                  <a:pt x="274" y="83"/>
                  <a:pt x="274" y="83"/>
                  <a:pt x="274" y="83"/>
                </a:cubicBezTo>
                <a:moveTo>
                  <a:pt x="279" y="59"/>
                </a:moveTo>
                <a:cubicBezTo>
                  <a:pt x="283" y="40"/>
                  <a:pt x="283" y="40"/>
                  <a:pt x="283" y="40"/>
                </a:cubicBezTo>
                <a:cubicBezTo>
                  <a:pt x="47" y="40"/>
                  <a:pt x="47" y="40"/>
                  <a:pt x="47" y="40"/>
                </a:cubicBezTo>
                <a:moveTo>
                  <a:pt x="108" y="213"/>
                </a:moveTo>
                <a:cubicBezTo>
                  <a:pt x="94" y="213"/>
                  <a:pt x="83" y="224"/>
                  <a:pt x="83" y="238"/>
                </a:cubicBezTo>
                <a:cubicBezTo>
                  <a:pt x="83" y="251"/>
                  <a:pt x="94" y="262"/>
                  <a:pt x="108" y="262"/>
                </a:cubicBezTo>
                <a:cubicBezTo>
                  <a:pt x="121" y="262"/>
                  <a:pt x="132" y="251"/>
                  <a:pt x="132" y="238"/>
                </a:cubicBezTo>
                <a:cubicBezTo>
                  <a:pt x="132" y="224"/>
                  <a:pt x="121" y="213"/>
                  <a:pt x="108" y="213"/>
                </a:cubicBezTo>
                <a:close/>
                <a:moveTo>
                  <a:pt x="216" y="213"/>
                </a:moveTo>
                <a:cubicBezTo>
                  <a:pt x="202" y="213"/>
                  <a:pt x="191" y="224"/>
                  <a:pt x="191" y="238"/>
                </a:cubicBezTo>
                <a:cubicBezTo>
                  <a:pt x="191" y="251"/>
                  <a:pt x="202" y="262"/>
                  <a:pt x="216" y="262"/>
                </a:cubicBezTo>
                <a:cubicBezTo>
                  <a:pt x="229" y="262"/>
                  <a:pt x="240" y="251"/>
                  <a:pt x="240" y="238"/>
                </a:cubicBezTo>
                <a:cubicBezTo>
                  <a:pt x="240" y="224"/>
                  <a:pt x="229" y="213"/>
                  <a:pt x="216" y="213"/>
                </a:cubicBezTo>
                <a:close/>
                <a:moveTo>
                  <a:pt x="104" y="139"/>
                </a:moveTo>
                <a:cubicBezTo>
                  <a:pt x="94" y="69"/>
                  <a:pt x="94" y="69"/>
                  <a:pt x="94" y="69"/>
                </a:cubicBezTo>
                <a:moveTo>
                  <a:pt x="143" y="69"/>
                </a:moveTo>
                <a:cubicBezTo>
                  <a:pt x="146" y="132"/>
                  <a:pt x="146" y="132"/>
                  <a:pt x="146" y="132"/>
                </a:cubicBezTo>
                <a:moveTo>
                  <a:pt x="189" y="126"/>
                </a:moveTo>
                <a:cubicBezTo>
                  <a:pt x="191" y="69"/>
                  <a:pt x="191" y="69"/>
                  <a:pt x="191" y="69"/>
                </a:cubicBezTo>
                <a:moveTo>
                  <a:pt x="239" y="68"/>
                </a:moveTo>
                <a:cubicBezTo>
                  <a:pt x="231" y="119"/>
                  <a:pt x="231" y="119"/>
                  <a:pt x="231" y="119"/>
                </a:cubicBezTo>
              </a:path>
            </a:pathLst>
          </a:custGeom>
          <a:noFill/>
          <a:ln w="2222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B267003-C0F1-03D0-CF17-1BE77B93970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02563" y="2613250"/>
            <a:ext cx="772429" cy="716357"/>
          </a:xfrm>
          <a:custGeom>
            <a:avLst/>
            <a:gdLst>
              <a:gd name="T0" fmla="*/ 240 w 283"/>
              <a:gd name="T1" fmla="*/ 191 h 262"/>
              <a:gd name="T2" fmla="*/ 106 w 283"/>
              <a:gd name="T3" fmla="*/ 191 h 262"/>
              <a:gd name="T4" fmla="*/ 66 w 283"/>
              <a:gd name="T5" fmla="*/ 161 h 262"/>
              <a:gd name="T6" fmla="*/ 47 w 283"/>
              <a:gd name="T7" fmla="*/ 40 h 262"/>
              <a:gd name="T8" fmla="*/ 44 w 283"/>
              <a:gd name="T9" fmla="*/ 21 h 262"/>
              <a:gd name="T10" fmla="*/ 41 w 283"/>
              <a:gd name="T11" fmla="*/ 0 h 262"/>
              <a:gd name="T12" fmla="*/ 0 w 283"/>
              <a:gd name="T13" fmla="*/ 0 h 262"/>
              <a:gd name="T14" fmla="*/ 71 w 283"/>
              <a:gd name="T15" fmla="*/ 171 h 262"/>
              <a:gd name="T16" fmla="*/ 263 w 283"/>
              <a:gd name="T17" fmla="*/ 144 h 262"/>
              <a:gd name="T18" fmla="*/ 274 w 283"/>
              <a:gd name="T19" fmla="*/ 83 h 262"/>
              <a:gd name="T20" fmla="*/ 279 w 283"/>
              <a:gd name="T21" fmla="*/ 59 h 262"/>
              <a:gd name="T22" fmla="*/ 283 w 283"/>
              <a:gd name="T23" fmla="*/ 40 h 262"/>
              <a:gd name="T24" fmla="*/ 47 w 283"/>
              <a:gd name="T25" fmla="*/ 40 h 262"/>
              <a:gd name="T26" fmla="*/ 108 w 283"/>
              <a:gd name="T27" fmla="*/ 213 h 262"/>
              <a:gd name="T28" fmla="*/ 83 w 283"/>
              <a:gd name="T29" fmla="*/ 238 h 262"/>
              <a:gd name="T30" fmla="*/ 108 w 283"/>
              <a:gd name="T31" fmla="*/ 262 h 262"/>
              <a:gd name="T32" fmla="*/ 132 w 283"/>
              <a:gd name="T33" fmla="*/ 238 h 262"/>
              <a:gd name="T34" fmla="*/ 108 w 283"/>
              <a:gd name="T35" fmla="*/ 213 h 262"/>
              <a:gd name="T36" fmla="*/ 216 w 283"/>
              <a:gd name="T37" fmla="*/ 213 h 262"/>
              <a:gd name="T38" fmla="*/ 191 w 283"/>
              <a:gd name="T39" fmla="*/ 238 h 262"/>
              <a:gd name="T40" fmla="*/ 216 w 283"/>
              <a:gd name="T41" fmla="*/ 262 h 262"/>
              <a:gd name="T42" fmla="*/ 240 w 283"/>
              <a:gd name="T43" fmla="*/ 238 h 262"/>
              <a:gd name="T44" fmla="*/ 216 w 283"/>
              <a:gd name="T45" fmla="*/ 213 h 262"/>
              <a:gd name="T46" fmla="*/ 104 w 283"/>
              <a:gd name="T47" fmla="*/ 139 h 262"/>
              <a:gd name="T48" fmla="*/ 94 w 283"/>
              <a:gd name="T49" fmla="*/ 69 h 262"/>
              <a:gd name="T50" fmla="*/ 143 w 283"/>
              <a:gd name="T51" fmla="*/ 69 h 262"/>
              <a:gd name="T52" fmla="*/ 146 w 283"/>
              <a:gd name="T53" fmla="*/ 132 h 262"/>
              <a:gd name="T54" fmla="*/ 189 w 283"/>
              <a:gd name="T55" fmla="*/ 126 h 262"/>
              <a:gd name="T56" fmla="*/ 191 w 283"/>
              <a:gd name="T57" fmla="*/ 69 h 262"/>
              <a:gd name="T58" fmla="*/ 239 w 283"/>
              <a:gd name="T59" fmla="*/ 68 h 262"/>
              <a:gd name="T60" fmla="*/ 231 w 283"/>
              <a:gd name="T61" fmla="*/ 1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3" h="262">
                <a:moveTo>
                  <a:pt x="240" y="191"/>
                </a:moveTo>
                <a:cubicBezTo>
                  <a:pt x="106" y="191"/>
                  <a:pt x="106" y="191"/>
                  <a:pt x="106" y="191"/>
                </a:cubicBezTo>
                <a:cubicBezTo>
                  <a:pt x="88" y="191"/>
                  <a:pt x="69" y="179"/>
                  <a:pt x="66" y="161"/>
                </a:cubicBezTo>
                <a:cubicBezTo>
                  <a:pt x="47" y="40"/>
                  <a:pt x="47" y="40"/>
                  <a:pt x="47" y="40"/>
                </a:cubicBezTo>
                <a:moveTo>
                  <a:pt x="44" y="21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moveTo>
                  <a:pt x="71" y="171"/>
                </a:moveTo>
                <a:cubicBezTo>
                  <a:pt x="263" y="144"/>
                  <a:pt x="263" y="144"/>
                  <a:pt x="263" y="144"/>
                </a:cubicBezTo>
                <a:cubicBezTo>
                  <a:pt x="274" y="83"/>
                  <a:pt x="274" y="83"/>
                  <a:pt x="274" y="83"/>
                </a:cubicBezTo>
                <a:moveTo>
                  <a:pt x="279" y="59"/>
                </a:moveTo>
                <a:cubicBezTo>
                  <a:pt x="283" y="40"/>
                  <a:pt x="283" y="40"/>
                  <a:pt x="283" y="40"/>
                </a:cubicBezTo>
                <a:cubicBezTo>
                  <a:pt x="47" y="40"/>
                  <a:pt x="47" y="40"/>
                  <a:pt x="47" y="40"/>
                </a:cubicBezTo>
                <a:moveTo>
                  <a:pt x="108" y="213"/>
                </a:moveTo>
                <a:cubicBezTo>
                  <a:pt x="94" y="213"/>
                  <a:pt x="83" y="224"/>
                  <a:pt x="83" y="238"/>
                </a:cubicBezTo>
                <a:cubicBezTo>
                  <a:pt x="83" y="251"/>
                  <a:pt x="94" y="262"/>
                  <a:pt x="108" y="262"/>
                </a:cubicBezTo>
                <a:cubicBezTo>
                  <a:pt x="121" y="262"/>
                  <a:pt x="132" y="251"/>
                  <a:pt x="132" y="238"/>
                </a:cubicBezTo>
                <a:cubicBezTo>
                  <a:pt x="132" y="224"/>
                  <a:pt x="121" y="213"/>
                  <a:pt x="108" y="213"/>
                </a:cubicBezTo>
                <a:close/>
                <a:moveTo>
                  <a:pt x="216" y="213"/>
                </a:moveTo>
                <a:cubicBezTo>
                  <a:pt x="202" y="213"/>
                  <a:pt x="191" y="224"/>
                  <a:pt x="191" y="238"/>
                </a:cubicBezTo>
                <a:cubicBezTo>
                  <a:pt x="191" y="251"/>
                  <a:pt x="202" y="262"/>
                  <a:pt x="216" y="262"/>
                </a:cubicBezTo>
                <a:cubicBezTo>
                  <a:pt x="229" y="262"/>
                  <a:pt x="240" y="251"/>
                  <a:pt x="240" y="238"/>
                </a:cubicBezTo>
                <a:cubicBezTo>
                  <a:pt x="240" y="224"/>
                  <a:pt x="229" y="213"/>
                  <a:pt x="216" y="213"/>
                </a:cubicBezTo>
                <a:close/>
                <a:moveTo>
                  <a:pt x="104" y="139"/>
                </a:moveTo>
                <a:cubicBezTo>
                  <a:pt x="94" y="69"/>
                  <a:pt x="94" y="69"/>
                  <a:pt x="94" y="69"/>
                </a:cubicBezTo>
                <a:moveTo>
                  <a:pt x="143" y="69"/>
                </a:moveTo>
                <a:cubicBezTo>
                  <a:pt x="146" y="132"/>
                  <a:pt x="146" y="132"/>
                  <a:pt x="146" y="132"/>
                </a:cubicBezTo>
                <a:moveTo>
                  <a:pt x="189" y="126"/>
                </a:moveTo>
                <a:cubicBezTo>
                  <a:pt x="191" y="69"/>
                  <a:pt x="191" y="69"/>
                  <a:pt x="191" y="69"/>
                </a:cubicBezTo>
                <a:moveTo>
                  <a:pt x="239" y="68"/>
                </a:moveTo>
                <a:cubicBezTo>
                  <a:pt x="231" y="119"/>
                  <a:pt x="231" y="119"/>
                  <a:pt x="231" y="119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F17A03A8-8CAA-9366-FB94-3D00479BCC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59846" y="4234587"/>
            <a:ext cx="772429" cy="716357"/>
          </a:xfrm>
          <a:custGeom>
            <a:avLst/>
            <a:gdLst>
              <a:gd name="T0" fmla="*/ 240 w 283"/>
              <a:gd name="T1" fmla="*/ 191 h 262"/>
              <a:gd name="T2" fmla="*/ 106 w 283"/>
              <a:gd name="T3" fmla="*/ 191 h 262"/>
              <a:gd name="T4" fmla="*/ 66 w 283"/>
              <a:gd name="T5" fmla="*/ 161 h 262"/>
              <a:gd name="T6" fmla="*/ 47 w 283"/>
              <a:gd name="T7" fmla="*/ 40 h 262"/>
              <a:gd name="T8" fmla="*/ 44 w 283"/>
              <a:gd name="T9" fmla="*/ 21 h 262"/>
              <a:gd name="T10" fmla="*/ 41 w 283"/>
              <a:gd name="T11" fmla="*/ 0 h 262"/>
              <a:gd name="T12" fmla="*/ 0 w 283"/>
              <a:gd name="T13" fmla="*/ 0 h 262"/>
              <a:gd name="T14" fmla="*/ 71 w 283"/>
              <a:gd name="T15" fmla="*/ 171 h 262"/>
              <a:gd name="T16" fmla="*/ 263 w 283"/>
              <a:gd name="T17" fmla="*/ 144 h 262"/>
              <a:gd name="T18" fmla="*/ 274 w 283"/>
              <a:gd name="T19" fmla="*/ 83 h 262"/>
              <a:gd name="T20" fmla="*/ 279 w 283"/>
              <a:gd name="T21" fmla="*/ 59 h 262"/>
              <a:gd name="T22" fmla="*/ 283 w 283"/>
              <a:gd name="T23" fmla="*/ 40 h 262"/>
              <a:gd name="T24" fmla="*/ 47 w 283"/>
              <a:gd name="T25" fmla="*/ 40 h 262"/>
              <a:gd name="T26" fmla="*/ 108 w 283"/>
              <a:gd name="T27" fmla="*/ 213 h 262"/>
              <a:gd name="T28" fmla="*/ 83 w 283"/>
              <a:gd name="T29" fmla="*/ 238 h 262"/>
              <a:gd name="T30" fmla="*/ 108 w 283"/>
              <a:gd name="T31" fmla="*/ 262 h 262"/>
              <a:gd name="T32" fmla="*/ 132 w 283"/>
              <a:gd name="T33" fmla="*/ 238 h 262"/>
              <a:gd name="T34" fmla="*/ 108 w 283"/>
              <a:gd name="T35" fmla="*/ 213 h 262"/>
              <a:gd name="T36" fmla="*/ 216 w 283"/>
              <a:gd name="T37" fmla="*/ 213 h 262"/>
              <a:gd name="T38" fmla="*/ 191 w 283"/>
              <a:gd name="T39" fmla="*/ 238 h 262"/>
              <a:gd name="T40" fmla="*/ 216 w 283"/>
              <a:gd name="T41" fmla="*/ 262 h 262"/>
              <a:gd name="T42" fmla="*/ 240 w 283"/>
              <a:gd name="T43" fmla="*/ 238 h 262"/>
              <a:gd name="T44" fmla="*/ 216 w 283"/>
              <a:gd name="T45" fmla="*/ 213 h 262"/>
              <a:gd name="T46" fmla="*/ 104 w 283"/>
              <a:gd name="T47" fmla="*/ 139 h 262"/>
              <a:gd name="T48" fmla="*/ 94 w 283"/>
              <a:gd name="T49" fmla="*/ 69 h 262"/>
              <a:gd name="T50" fmla="*/ 143 w 283"/>
              <a:gd name="T51" fmla="*/ 69 h 262"/>
              <a:gd name="T52" fmla="*/ 146 w 283"/>
              <a:gd name="T53" fmla="*/ 132 h 262"/>
              <a:gd name="T54" fmla="*/ 189 w 283"/>
              <a:gd name="T55" fmla="*/ 126 h 262"/>
              <a:gd name="T56" fmla="*/ 191 w 283"/>
              <a:gd name="T57" fmla="*/ 69 h 262"/>
              <a:gd name="T58" fmla="*/ 239 w 283"/>
              <a:gd name="T59" fmla="*/ 68 h 262"/>
              <a:gd name="T60" fmla="*/ 231 w 283"/>
              <a:gd name="T61" fmla="*/ 1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3" h="262">
                <a:moveTo>
                  <a:pt x="240" y="191"/>
                </a:moveTo>
                <a:cubicBezTo>
                  <a:pt x="106" y="191"/>
                  <a:pt x="106" y="191"/>
                  <a:pt x="106" y="191"/>
                </a:cubicBezTo>
                <a:cubicBezTo>
                  <a:pt x="88" y="191"/>
                  <a:pt x="69" y="179"/>
                  <a:pt x="66" y="161"/>
                </a:cubicBezTo>
                <a:cubicBezTo>
                  <a:pt x="47" y="40"/>
                  <a:pt x="47" y="40"/>
                  <a:pt x="47" y="40"/>
                </a:cubicBezTo>
                <a:moveTo>
                  <a:pt x="44" y="21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moveTo>
                  <a:pt x="71" y="171"/>
                </a:moveTo>
                <a:cubicBezTo>
                  <a:pt x="263" y="144"/>
                  <a:pt x="263" y="144"/>
                  <a:pt x="263" y="144"/>
                </a:cubicBezTo>
                <a:cubicBezTo>
                  <a:pt x="274" y="83"/>
                  <a:pt x="274" y="83"/>
                  <a:pt x="274" y="83"/>
                </a:cubicBezTo>
                <a:moveTo>
                  <a:pt x="279" y="59"/>
                </a:moveTo>
                <a:cubicBezTo>
                  <a:pt x="283" y="40"/>
                  <a:pt x="283" y="40"/>
                  <a:pt x="283" y="40"/>
                </a:cubicBezTo>
                <a:cubicBezTo>
                  <a:pt x="47" y="40"/>
                  <a:pt x="47" y="40"/>
                  <a:pt x="47" y="40"/>
                </a:cubicBezTo>
                <a:moveTo>
                  <a:pt x="108" y="213"/>
                </a:moveTo>
                <a:cubicBezTo>
                  <a:pt x="94" y="213"/>
                  <a:pt x="83" y="224"/>
                  <a:pt x="83" y="238"/>
                </a:cubicBezTo>
                <a:cubicBezTo>
                  <a:pt x="83" y="251"/>
                  <a:pt x="94" y="262"/>
                  <a:pt x="108" y="262"/>
                </a:cubicBezTo>
                <a:cubicBezTo>
                  <a:pt x="121" y="262"/>
                  <a:pt x="132" y="251"/>
                  <a:pt x="132" y="238"/>
                </a:cubicBezTo>
                <a:cubicBezTo>
                  <a:pt x="132" y="224"/>
                  <a:pt x="121" y="213"/>
                  <a:pt x="108" y="213"/>
                </a:cubicBezTo>
                <a:close/>
                <a:moveTo>
                  <a:pt x="216" y="213"/>
                </a:moveTo>
                <a:cubicBezTo>
                  <a:pt x="202" y="213"/>
                  <a:pt x="191" y="224"/>
                  <a:pt x="191" y="238"/>
                </a:cubicBezTo>
                <a:cubicBezTo>
                  <a:pt x="191" y="251"/>
                  <a:pt x="202" y="262"/>
                  <a:pt x="216" y="262"/>
                </a:cubicBezTo>
                <a:cubicBezTo>
                  <a:pt x="229" y="262"/>
                  <a:pt x="240" y="251"/>
                  <a:pt x="240" y="238"/>
                </a:cubicBezTo>
                <a:cubicBezTo>
                  <a:pt x="240" y="224"/>
                  <a:pt x="229" y="213"/>
                  <a:pt x="216" y="213"/>
                </a:cubicBezTo>
                <a:close/>
                <a:moveTo>
                  <a:pt x="104" y="139"/>
                </a:moveTo>
                <a:cubicBezTo>
                  <a:pt x="94" y="69"/>
                  <a:pt x="94" y="69"/>
                  <a:pt x="94" y="69"/>
                </a:cubicBezTo>
                <a:moveTo>
                  <a:pt x="143" y="69"/>
                </a:moveTo>
                <a:cubicBezTo>
                  <a:pt x="146" y="132"/>
                  <a:pt x="146" y="132"/>
                  <a:pt x="146" y="132"/>
                </a:cubicBezTo>
                <a:moveTo>
                  <a:pt x="189" y="126"/>
                </a:moveTo>
                <a:cubicBezTo>
                  <a:pt x="191" y="69"/>
                  <a:pt x="191" y="69"/>
                  <a:pt x="191" y="69"/>
                </a:cubicBezTo>
                <a:moveTo>
                  <a:pt x="239" y="68"/>
                </a:moveTo>
                <a:cubicBezTo>
                  <a:pt x="231" y="119"/>
                  <a:pt x="231" y="119"/>
                  <a:pt x="231" y="119"/>
                </a:cubicBezTo>
              </a:path>
            </a:pathLst>
          </a:custGeom>
          <a:noFill/>
          <a:ln w="22225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reeform 89">
            <a:extLst>
              <a:ext uri="{FF2B5EF4-FFF2-40B4-BE49-F238E27FC236}">
                <a16:creationId xmlns:a16="http://schemas.microsoft.com/office/drawing/2014/main" id="{DD998A48-F96C-174B-814F-EAC2708D6D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70114" y="3108925"/>
            <a:ext cx="518048" cy="505563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D4E7D049-FC7F-B258-B370-CD3BCA74EB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58111" y="3108925"/>
            <a:ext cx="654976" cy="481963"/>
          </a:xfrm>
          <a:custGeom>
            <a:avLst/>
            <a:gdLst>
              <a:gd name="T0" fmla="*/ 246 w 262"/>
              <a:gd name="T1" fmla="*/ 172 h 193"/>
              <a:gd name="T2" fmla="*/ 0 w 262"/>
              <a:gd name="T3" fmla="*/ 174 h 193"/>
              <a:gd name="T4" fmla="*/ 0 w 262"/>
              <a:gd name="T5" fmla="*/ 54 h 193"/>
              <a:gd name="T6" fmla="*/ 262 w 262"/>
              <a:gd name="T7" fmla="*/ 25 h 193"/>
              <a:gd name="T8" fmla="*/ 19 w 262"/>
              <a:gd name="T9" fmla="*/ 25 h 193"/>
              <a:gd name="T10" fmla="*/ 19 w 262"/>
              <a:gd name="T11" fmla="*/ 150 h 193"/>
              <a:gd name="T12" fmla="*/ 262 w 262"/>
              <a:gd name="T13" fmla="*/ 150 h 193"/>
              <a:gd name="T14" fmla="*/ 262 w 262"/>
              <a:gd name="T15" fmla="*/ 4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193">
                <a:moveTo>
                  <a:pt x="246" y="172"/>
                </a:moveTo>
                <a:cubicBezTo>
                  <a:pt x="164" y="193"/>
                  <a:pt x="112" y="139"/>
                  <a:pt x="0" y="174"/>
                </a:cubicBezTo>
                <a:cubicBezTo>
                  <a:pt x="0" y="137"/>
                  <a:pt x="0" y="93"/>
                  <a:pt x="0" y="54"/>
                </a:cubicBezTo>
                <a:moveTo>
                  <a:pt x="262" y="25"/>
                </a:moveTo>
                <a:cubicBezTo>
                  <a:pt x="181" y="50"/>
                  <a:pt x="100" y="0"/>
                  <a:pt x="19" y="25"/>
                </a:cubicBezTo>
                <a:cubicBezTo>
                  <a:pt x="19" y="67"/>
                  <a:pt x="19" y="108"/>
                  <a:pt x="19" y="150"/>
                </a:cubicBezTo>
                <a:cubicBezTo>
                  <a:pt x="100" y="125"/>
                  <a:pt x="181" y="175"/>
                  <a:pt x="262" y="150"/>
                </a:cubicBezTo>
                <a:cubicBezTo>
                  <a:pt x="262" y="116"/>
                  <a:pt x="262" y="82"/>
                  <a:pt x="262" y="48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F25B24-64FA-54AF-E42F-E21533563C7B}"/>
              </a:ext>
            </a:extLst>
          </p:cNvPr>
          <p:cNvGrpSpPr/>
          <p:nvPr/>
        </p:nvGrpSpPr>
        <p:grpSpPr>
          <a:xfrm>
            <a:off x="3248413" y="4562538"/>
            <a:ext cx="951841" cy="951842"/>
            <a:chOff x="3226869" y="4548024"/>
            <a:chExt cx="951841" cy="951842"/>
          </a:xfrm>
        </p:grpSpPr>
        <p:sp>
          <p:nvSpPr>
            <p:cNvPr id="36" name="Owal 6">
              <a:extLst>
                <a:ext uri="{FF2B5EF4-FFF2-40B4-BE49-F238E27FC236}">
                  <a16:creationId xmlns:a16="http://schemas.microsoft.com/office/drawing/2014/main" id="{B973A98D-703F-9C3E-E219-CE0A935565D8}"/>
                </a:ext>
              </a:extLst>
            </p:cNvPr>
            <p:cNvSpPr/>
            <p:nvPr/>
          </p:nvSpPr>
          <p:spPr>
            <a:xfrm>
              <a:off x="3226869" y="4548024"/>
              <a:ext cx="951841" cy="951842"/>
            </a:xfrm>
            <a:prstGeom prst="ellipse">
              <a:avLst/>
            </a:prstGeom>
            <a:solidFill>
              <a:schemeClr val="accent4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89">
              <a:extLst>
                <a:ext uri="{FF2B5EF4-FFF2-40B4-BE49-F238E27FC236}">
                  <a16:creationId xmlns:a16="http://schemas.microsoft.com/office/drawing/2014/main" id="{7D4CC293-F870-27DE-C092-4D8C57A5690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472577" y="4799280"/>
              <a:ext cx="460423" cy="44932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5">
            <a:extLst>
              <a:ext uri="{FF2B5EF4-FFF2-40B4-BE49-F238E27FC236}">
                <a16:creationId xmlns:a16="http://schemas.microsoft.com/office/drawing/2014/main" id="{75A052B3-463F-FBA6-2893-5B8F72850B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34366" y="3141414"/>
            <a:ext cx="750523" cy="440587"/>
          </a:xfrm>
          <a:custGeom>
            <a:avLst/>
            <a:gdLst>
              <a:gd name="T0" fmla="*/ 190 w 330"/>
              <a:gd name="T1" fmla="*/ 186 h 193"/>
              <a:gd name="T2" fmla="*/ 47 w 330"/>
              <a:gd name="T3" fmla="*/ 121 h 193"/>
              <a:gd name="T4" fmla="*/ 15 w 330"/>
              <a:gd name="T5" fmla="*/ 120 h 193"/>
              <a:gd name="T6" fmla="*/ 15 w 330"/>
              <a:gd name="T7" fmla="*/ 67 h 193"/>
              <a:gd name="T8" fmla="*/ 46 w 330"/>
              <a:gd name="T9" fmla="*/ 65 h 193"/>
              <a:gd name="T10" fmla="*/ 195 w 330"/>
              <a:gd name="T11" fmla="*/ 1 h 193"/>
              <a:gd name="T12" fmla="*/ 245 w 330"/>
              <a:gd name="T13" fmla="*/ 95 h 193"/>
              <a:gd name="T14" fmla="*/ 199 w 330"/>
              <a:gd name="T15" fmla="*/ 188 h 193"/>
              <a:gd name="T16" fmla="*/ 152 w 330"/>
              <a:gd name="T17" fmla="*/ 95 h 193"/>
              <a:gd name="T18" fmla="*/ 199 w 330"/>
              <a:gd name="T19" fmla="*/ 1 h 193"/>
              <a:gd name="T20" fmla="*/ 245 w 330"/>
              <a:gd name="T21" fmla="*/ 95 h 193"/>
              <a:gd name="T22" fmla="*/ 155 w 330"/>
              <a:gd name="T23" fmla="*/ 70 h 193"/>
              <a:gd name="T24" fmla="*/ 194 w 330"/>
              <a:gd name="T25" fmla="*/ 79 h 193"/>
              <a:gd name="T26" fmla="*/ 192 w 330"/>
              <a:gd name="T27" fmla="*/ 113 h 193"/>
              <a:gd name="T28" fmla="*/ 154 w 330"/>
              <a:gd name="T29" fmla="*/ 119 h 193"/>
              <a:gd name="T30" fmla="*/ 129 w 330"/>
              <a:gd name="T31" fmla="*/ 159 h 193"/>
              <a:gd name="T32" fmla="*/ 87 w 330"/>
              <a:gd name="T33" fmla="*/ 176 h 193"/>
              <a:gd name="T34" fmla="*/ 58 w 330"/>
              <a:gd name="T35" fmla="*/ 126 h 193"/>
              <a:gd name="T36" fmla="*/ 268 w 330"/>
              <a:gd name="T37" fmla="*/ 145 h 193"/>
              <a:gd name="T38" fmla="*/ 279 w 330"/>
              <a:gd name="T39" fmla="*/ 94 h 193"/>
              <a:gd name="T40" fmla="*/ 268 w 330"/>
              <a:gd name="T41" fmla="*/ 43 h 193"/>
              <a:gd name="T42" fmla="*/ 290 w 330"/>
              <a:gd name="T43" fmla="*/ 25 h 193"/>
              <a:gd name="T44" fmla="*/ 304 w 330"/>
              <a:gd name="T45" fmla="*/ 94 h 193"/>
              <a:gd name="T46" fmla="*/ 290 w 330"/>
              <a:gd name="T47" fmla="*/ 163 h 193"/>
              <a:gd name="T48" fmla="*/ 311 w 330"/>
              <a:gd name="T49" fmla="*/ 0 h 193"/>
              <a:gd name="T50" fmla="*/ 330 w 330"/>
              <a:gd name="T51" fmla="*/ 94 h 193"/>
              <a:gd name="T52" fmla="*/ 311 w 330"/>
              <a:gd name="T53" fmla="*/ 18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0" h="193">
                <a:moveTo>
                  <a:pt x="190" y="186"/>
                </a:moveTo>
                <a:cubicBezTo>
                  <a:pt x="201" y="193"/>
                  <a:pt x="47" y="121"/>
                  <a:pt x="47" y="121"/>
                </a:cubicBezTo>
                <a:cubicBezTo>
                  <a:pt x="47" y="121"/>
                  <a:pt x="30" y="120"/>
                  <a:pt x="15" y="120"/>
                </a:cubicBezTo>
                <a:cubicBezTo>
                  <a:pt x="0" y="93"/>
                  <a:pt x="15" y="67"/>
                  <a:pt x="15" y="67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5"/>
                  <a:pt x="186" y="1"/>
                  <a:pt x="195" y="1"/>
                </a:cubicBezTo>
                <a:moveTo>
                  <a:pt x="245" y="95"/>
                </a:moveTo>
                <a:cubicBezTo>
                  <a:pt x="245" y="146"/>
                  <a:pt x="224" y="188"/>
                  <a:pt x="199" y="188"/>
                </a:cubicBezTo>
                <a:cubicBezTo>
                  <a:pt x="173" y="188"/>
                  <a:pt x="152" y="146"/>
                  <a:pt x="152" y="95"/>
                </a:cubicBezTo>
                <a:cubicBezTo>
                  <a:pt x="152" y="43"/>
                  <a:pt x="173" y="1"/>
                  <a:pt x="199" y="1"/>
                </a:cubicBezTo>
                <a:cubicBezTo>
                  <a:pt x="224" y="1"/>
                  <a:pt x="245" y="43"/>
                  <a:pt x="245" y="95"/>
                </a:cubicBezTo>
                <a:close/>
                <a:moveTo>
                  <a:pt x="155" y="70"/>
                </a:moveTo>
                <a:cubicBezTo>
                  <a:pt x="155" y="70"/>
                  <a:pt x="188" y="77"/>
                  <a:pt x="194" y="79"/>
                </a:cubicBezTo>
                <a:cubicBezTo>
                  <a:pt x="205" y="83"/>
                  <a:pt x="206" y="110"/>
                  <a:pt x="192" y="113"/>
                </a:cubicBezTo>
                <a:cubicBezTo>
                  <a:pt x="178" y="116"/>
                  <a:pt x="154" y="119"/>
                  <a:pt x="154" y="119"/>
                </a:cubicBezTo>
                <a:moveTo>
                  <a:pt x="129" y="159"/>
                </a:moveTo>
                <a:cubicBezTo>
                  <a:pt x="119" y="173"/>
                  <a:pt x="103" y="180"/>
                  <a:pt x="87" y="176"/>
                </a:cubicBezTo>
                <a:cubicBezTo>
                  <a:pt x="66" y="171"/>
                  <a:pt x="54" y="149"/>
                  <a:pt x="58" y="126"/>
                </a:cubicBezTo>
                <a:moveTo>
                  <a:pt x="268" y="145"/>
                </a:moveTo>
                <a:cubicBezTo>
                  <a:pt x="275" y="131"/>
                  <a:pt x="279" y="114"/>
                  <a:pt x="279" y="94"/>
                </a:cubicBezTo>
                <a:cubicBezTo>
                  <a:pt x="279" y="75"/>
                  <a:pt x="275" y="57"/>
                  <a:pt x="268" y="43"/>
                </a:cubicBezTo>
                <a:moveTo>
                  <a:pt x="290" y="25"/>
                </a:moveTo>
                <a:cubicBezTo>
                  <a:pt x="299" y="43"/>
                  <a:pt x="304" y="68"/>
                  <a:pt x="304" y="94"/>
                </a:cubicBezTo>
                <a:cubicBezTo>
                  <a:pt x="304" y="121"/>
                  <a:pt x="299" y="145"/>
                  <a:pt x="290" y="163"/>
                </a:cubicBezTo>
                <a:moveTo>
                  <a:pt x="311" y="0"/>
                </a:moveTo>
                <a:cubicBezTo>
                  <a:pt x="323" y="25"/>
                  <a:pt x="330" y="58"/>
                  <a:pt x="330" y="94"/>
                </a:cubicBezTo>
                <a:cubicBezTo>
                  <a:pt x="330" y="130"/>
                  <a:pt x="323" y="163"/>
                  <a:pt x="311" y="188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BAFE108-1A7E-27A4-582B-F0F6D76C71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22262" y="1941860"/>
            <a:ext cx="618775" cy="573857"/>
          </a:xfrm>
          <a:custGeom>
            <a:avLst/>
            <a:gdLst>
              <a:gd name="T0" fmla="*/ 240 w 283"/>
              <a:gd name="T1" fmla="*/ 191 h 262"/>
              <a:gd name="T2" fmla="*/ 106 w 283"/>
              <a:gd name="T3" fmla="*/ 191 h 262"/>
              <a:gd name="T4" fmla="*/ 66 w 283"/>
              <a:gd name="T5" fmla="*/ 161 h 262"/>
              <a:gd name="T6" fmla="*/ 47 w 283"/>
              <a:gd name="T7" fmla="*/ 40 h 262"/>
              <a:gd name="T8" fmla="*/ 44 w 283"/>
              <a:gd name="T9" fmla="*/ 21 h 262"/>
              <a:gd name="T10" fmla="*/ 41 w 283"/>
              <a:gd name="T11" fmla="*/ 0 h 262"/>
              <a:gd name="T12" fmla="*/ 0 w 283"/>
              <a:gd name="T13" fmla="*/ 0 h 262"/>
              <a:gd name="T14" fmla="*/ 71 w 283"/>
              <a:gd name="T15" fmla="*/ 171 h 262"/>
              <a:gd name="T16" fmla="*/ 263 w 283"/>
              <a:gd name="T17" fmla="*/ 144 h 262"/>
              <a:gd name="T18" fmla="*/ 274 w 283"/>
              <a:gd name="T19" fmla="*/ 83 h 262"/>
              <a:gd name="T20" fmla="*/ 279 w 283"/>
              <a:gd name="T21" fmla="*/ 59 h 262"/>
              <a:gd name="T22" fmla="*/ 283 w 283"/>
              <a:gd name="T23" fmla="*/ 40 h 262"/>
              <a:gd name="T24" fmla="*/ 47 w 283"/>
              <a:gd name="T25" fmla="*/ 40 h 262"/>
              <a:gd name="T26" fmla="*/ 108 w 283"/>
              <a:gd name="T27" fmla="*/ 213 h 262"/>
              <a:gd name="T28" fmla="*/ 83 w 283"/>
              <a:gd name="T29" fmla="*/ 238 h 262"/>
              <a:gd name="T30" fmla="*/ 108 w 283"/>
              <a:gd name="T31" fmla="*/ 262 h 262"/>
              <a:gd name="T32" fmla="*/ 132 w 283"/>
              <a:gd name="T33" fmla="*/ 238 h 262"/>
              <a:gd name="T34" fmla="*/ 108 w 283"/>
              <a:gd name="T35" fmla="*/ 213 h 262"/>
              <a:gd name="T36" fmla="*/ 216 w 283"/>
              <a:gd name="T37" fmla="*/ 213 h 262"/>
              <a:gd name="T38" fmla="*/ 191 w 283"/>
              <a:gd name="T39" fmla="*/ 238 h 262"/>
              <a:gd name="T40" fmla="*/ 216 w 283"/>
              <a:gd name="T41" fmla="*/ 262 h 262"/>
              <a:gd name="T42" fmla="*/ 240 w 283"/>
              <a:gd name="T43" fmla="*/ 238 h 262"/>
              <a:gd name="T44" fmla="*/ 216 w 283"/>
              <a:gd name="T45" fmla="*/ 213 h 262"/>
              <a:gd name="T46" fmla="*/ 104 w 283"/>
              <a:gd name="T47" fmla="*/ 139 h 262"/>
              <a:gd name="T48" fmla="*/ 94 w 283"/>
              <a:gd name="T49" fmla="*/ 69 h 262"/>
              <a:gd name="T50" fmla="*/ 143 w 283"/>
              <a:gd name="T51" fmla="*/ 69 h 262"/>
              <a:gd name="T52" fmla="*/ 146 w 283"/>
              <a:gd name="T53" fmla="*/ 132 h 262"/>
              <a:gd name="T54" fmla="*/ 189 w 283"/>
              <a:gd name="T55" fmla="*/ 126 h 262"/>
              <a:gd name="T56" fmla="*/ 191 w 283"/>
              <a:gd name="T57" fmla="*/ 69 h 262"/>
              <a:gd name="T58" fmla="*/ 239 w 283"/>
              <a:gd name="T59" fmla="*/ 68 h 262"/>
              <a:gd name="T60" fmla="*/ 231 w 283"/>
              <a:gd name="T61" fmla="*/ 1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3" h="262">
                <a:moveTo>
                  <a:pt x="240" y="191"/>
                </a:moveTo>
                <a:cubicBezTo>
                  <a:pt x="106" y="191"/>
                  <a:pt x="106" y="191"/>
                  <a:pt x="106" y="191"/>
                </a:cubicBezTo>
                <a:cubicBezTo>
                  <a:pt x="88" y="191"/>
                  <a:pt x="69" y="179"/>
                  <a:pt x="66" y="161"/>
                </a:cubicBezTo>
                <a:cubicBezTo>
                  <a:pt x="47" y="40"/>
                  <a:pt x="47" y="40"/>
                  <a:pt x="47" y="40"/>
                </a:cubicBezTo>
                <a:moveTo>
                  <a:pt x="44" y="21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moveTo>
                  <a:pt x="71" y="171"/>
                </a:moveTo>
                <a:cubicBezTo>
                  <a:pt x="263" y="144"/>
                  <a:pt x="263" y="144"/>
                  <a:pt x="263" y="144"/>
                </a:cubicBezTo>
                <a:cubicBezTo>
                  <a:pt x="274" y="83"/>
                  <a:pt x="274" y="83"/>
                  <a:pt x="274" y="83"/>
                </a:cubicBezTo>
                <a:moveTo>
                  <a:pt x="279" y="59"/>
                </a:moveTo>
                <a:cubicBezTo>
                  <a:pt x="283" y="40"/>
                  <a:pt x="283" y="40"/>
                  <a:pt x="283" y="40"/>
                </a:cubicBezTo>
                <a:cubicBezTo>
                  <a:pt x="47" y="40"/>
                  <a:pt x="47" y="40"/>
                  <a:pt x="47" y="40"/>
                </a:cubicBezTo>
                <a:moveTo>
                  <a:pt x="108" y="213"/>
                </a:moveTo>
                <a:cubicBezTo>
                  <a:pt x="94" y="213"/>
                  <a:pt x="83" y="224"/>
                  <a:pt x="83" y="238"/>
                </a:cubicBezTo>
                <a:cubicBezTo>
                  <a:pt x="83" y="251"/>
                  <a:pt x="94" y="262"/>
                  <a:pt x="108" y="262"/>
                </a:cubicBezTo>
                <a:cubicBezTo>
                  <a:pt x="121" y="262"/>
                  <a:pt x="132" y="251"/>
                  <a:pt x="132" y="238"/>
                </a:cubicBezTo>
                <a:cubicBezTo>
                  <a:pt x="132" y="224"/>
                  <a:pt x="121" y="213"/>
                  <a:pt x="108" y="213"/>
                </a:cubicBezTo>
                <a:close/>
                <a:moveTo>
                  <a:pt x="216" y="213"/>
                </a:moveTo>
                <a:cubicBezTo>
                  <a:pt x="202" y="213"/>
                  <a:pt x="191" y="224"/>
                  <a:pt x="191" y="238"/>
                </a:cubicBezTo>
                <a:cubicBezTo>
                  <a:pt x="191" y="251"/>
                  <a:pt x="202" y="262"/>
                  <a:pt x="216" y="262"/>
                </a:cubicBezTo>
                <a:cubicBezTo>
                  <a:pt x="229" y="262"/>
                  <a:pt x="240" y="251"/>
                  <a:pt x="240" y="238"/>
                </a:cubicBezTo>
                <a:cubicBezTo>
                  <a:pt x="240" y="224"/>
                  <a:pt x="229" y="213"/>
                  <a:pt x="216" y="213"/>
                </a:cubicBezTo>
                <a:close/>
                <a:moveTo>
                  <a:pt x="104" y="139"/>
                </a:moveTo>
                <a:cubicBezTo>
                  <a:pt x="94" y="69"/>
                  <a:pt x="94" y="69"/>
                  <a:pt x="94" y="69"/>
                </a:cubicBezTo>
                <a:moveTo>
                  <a:pt x="143" y="69"/>
                </a:moveTo>
                <a:cubicBezTo>
                  <a:pt x="146" y="132"/>
                  <a:pt x="146" y="132"/>
                  <a:pt x="146" y="132"/>
                </a:cubicBezTo>
                <a:moveTo>
                  <a:pt x="189" y="126"/>
                </a:moveTo>
                <a:cubicBezTo>
                  <a:pt x="191" y="69"/>
                  <a:pt x="191" y="69"/>
                  <a:pt x="191" y="69"/>
                </a:cubicBezTo>
                <a:moveTo>
                  <a:pt x="239" y="68"/>
                </a:moveTo>
                <a:cubicBezTo>
                  <a:pt x="231" y="119"/>
                  <a:pt x="231" y="119"/>
                  <a:pt x="231" y="119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30C088D9-F927-77AF-BAFF-1F4C3C1E3F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63924" y="2934527"/>
            <a:ext cx="578424" cy="768382"/>
          </a:xfrm>
          <a:custGeom>
            <a:avLst/>
            <a:gdLst>
              <a:gd name="T0" fmla="*/ 133 w 194"/>
              <a:gd name="T1" fmla="*/ 207 h 258"/>
              <a:gd name="T2" fmla="*/ 125 w 194"/>
              <a:gd name="T3" fmla="*/ 214 h 258"/>
              <a:gd name="T4" fmla="*/ 125 w 194"/>
              <a:gd name="T5" fmla="*/ 214 h 258"/>
              <a:gd name="T6" fmla="*/ 69 w 194"/>
              <a:gd name="T7" fmla="*/ 214 h 258"/>
              <a:gd name="T8" fmla="*/ 61 w 194"/>
              <a:gd name="T9" fmla="*/ 207 h 258"/>
              <a:gd name="T10" fmla="*/ 55 w 194"/>
              <a:gd name="T11" fmla="*/ 182 h 258"/>
              <a:gd name="T12" fmla="*/ 37 w 194"/>
              <a:gd name="T13" fmla="*/ 161 h 258"/>
              <a:gd name="T14" fmla="*/ 7 w 194"/>
              <a:gd name="T15" fmla="*/ 119 h 258"/>
              <a:gd name="T16" fmla="*/ 9 w 194"/>
              <a:gd name="T17" fmla="*/ 59 h 258"/>
              <a:gd name="T18" fmla="*/ 45 w 194"/>
              <a:gd name="T19" fmla="*/ 15 h 258"/>
              <a:gd name="T20" fmla="*/ 97 w 194"/>
              <a:gd name="T21" fmla="*/ 0 h 258"/>
              <a:gd name="T22" fmla="*/ 149 w 194"/>
              <a:gd name="T23" fmla="*/ 15 h 258"/>
              <a:gd name="T24" fmla="*/ 185 w 194"/>
              <a:gd name="T25" fmla="*/ 59 h 258"/>
              <a:gd name="T26" fmla="*/ 187 w 194"/>
              <a:gd name="T27" fmla="*/ 119 h 258"/>
              <a:gd name="T28" fmla="*/ 157 w 194"/>
              <a:gd name="T29" fmla="*/ 161 h 258"/>
              <a:gd name="T30" fmla="*/ 139 w 194"/>
              <a:gd name="T31" fmla="*/ 182 h 258"/>
              <a:gd name="T32" fmla="*/ 138 w 194"/>
              <a:gd name="T33" fmla="*/ 186 h 258"/>
              <a:gd name="T34" fmla="*/ 47 w 194"/>
              <a:gd name="T35" fmla="*/ 100 h 258"/>
              <a:gd name="T36" fmla="*/ 72 w 194"/>
              <a:gd name="T37" fmla="*/ 133 h 258"/>
              <a:gd name="T38" fmla="*/ 97 w 194"/>
              <a:gd name="T39" fmla="*/ 89 h 258"/>
              <a:gd name="T40" fmla="*/ 122 w 194"/>
              <a:gd name="T41" fmla="*/ 133 h 258"/>
              <a:gd name="T42" fmla="*/ 147 w 194"/>
              <a:gd name="T43" fmla="*/ 100 h 258"/>
              <a:gd name="T44" fmla="*/ 65 w 194"/>
              <a:gd name="T45" fmla="*/ 237 h 258"/>
              <a:gd name="T46" fmla="*/ 130 w 194"/>
              <a:gd name="T47" fmla="*/ 237 h 258"/>
              <a:gd name="T48" fmla="*/ 120 w 194"/>
              <a:gd name="T49" fmla="*/ 258 h 258"/>
              <a:gd name="T50" fmla="*/ 76 w 194"/>
              <a:gd name="T51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4" h="258">
                <a:moveTo>
                  <a:pt x="133" y="207"/>
                </a:moveTo>
                <a:cubicBezTo>
                  <a:pt x="133" y="211"/>
                  <a:pt x="129" y="214"/>
                  <a:pt x="125" y="214"/>
                </a:cubicBezTo>
                <a:cubicBezTo>
                  <a:pt x="125" y="214"/>
                  <a:pt x="125" y="214"/>
                  <a:pt x="125" y="214"/>
                </a:cubicBezTo>
                <a:cubicBezTo>
                  <a:pt x="69" y="214"/>
                  <a:pt x="69" y="214"/>
                  <a:pt x="69" y="214"/>
                </a:cubicBezTo>
                <a:cubicBezTo>
                  <a:pt x="65" y="214"/>
                  <a:pt x="61" y="211"/>
                  <a:pt x="61" y="207"/>
                </a:cubicBezTo>
                <a:cubicBezTo>
                  <a:pt x="60" y="202"/>
                  <a:pt x="58" y="188"/>
                  <a:pt x="55" y="182"/>
                </a:cubicBezTo>
                <a:cubicBezTo>
                  <a:pt x="51" y="175"/>
                  <a:pt x="37" y="161"/>
                  <a:pt x="37" y="161"/>
                </a:cubicBezTo>
                <a:cubicBezTo>
                  <a:pt x="25" y="149"/>
                  <a:pt x="14" y="137"/>
                  <a:pt x="7" y="119"/>
                </a:cubicBezTo>
                <a:cubicBezTo>
                  <a:pt x="0" y="101"/>
                  <a:pt x="1" y="80"/>
                  <a:pt x="9" y="59"/>
                </a:cubicBezTo>
                <a:cubicBezTo>
                  <a:pt x="16" y="41"/>
                  <a:pt x="29" y="25"/>
                  <a:pt x="45" y="15"/>
                </a:cubicBezTo>
                <a:cubicBezTo>
                  <a:pt x="60" y="5"/>
                  <a:pt x="80" y="0"/>
                  <a:pt x="97" y="0"/>
                </a:cubicBezTo>
                <a:cubicBezTo>
                  <a:pt x="114" y="0"/>
                  <a:pt x="134" y="5"/>
                  <a:pt x="149" y="15"/>
                </a:cubicBezTo>
                <a:cubicBezTo>
                  <a:pt x="165" y="25"/>
                  <a:pt x="178" y="41"/>
                  <a:pt x="185" y="59"/>
                </a:cubicBezTo>
                <a:cubicBezTo>
                  <a:pt x="193" y="80"/>
                  <a:pt x="194" y="101"/>
                  <a:pt x="187" y="119"/>
                </a:cubicBezTo>
                <a:cubicBezTo>
                  <a:pt x="180" y="137"/>
                  <a:pt x="169" y="149"/>
                  <a:pt x="157" y="161"/>
                </a:cubicBezTo>
                <a:cubicBezTo>
                  <a:pt x="157" y="161"/>
                  <a:pt x="143" y="175"/>
                  <a:pt x="139" y="182"/>
                </a:cubicBezTo>
                <a:cubicBezTo>
                  <a:pt x="139" y="183"/>
                  <a:pt x="138" y="184"/>
                  <a:pt x="138" y="186"/>
                </a:cubicBezTo>
                <a:moveTo>
                  <a:pt x="47" y="100"/>
                </a:moveTo>
                <a:cubicBezTo>
                  <a:pt x="72" y="133"/>
                  <a:pt x="72" y="133"/>
                  <a:pt x="72" y="133"/>
                </a:cubicBezTo>
                <a:cubicBezTo>
                  <a:pt x="97" y="89"/>
                  <a:pt x="97" y="89"/>
                  <a:pt x="97" y="89"/>
                </a:cubicBezTo>
                <a:cubicBezTo>
                  <a:pt x="122" y="133"/>
                  <a:pt x="122" y="133"/>
                  <a:pt x="122" y="133"/>
                </a:cubicBezTo>
                <a:cubicBezTo>
                  <a:pt x="147" y="100"/>
                  <a:pt x="147" y="100"/>
                  <a:pt x="147" y="100"/>
                </a:cubicBezTo>
                <a:moveTo>
                  <a:pt x="65" y="237"/>
                </a:moveTo>
                <a:cubicBezTo>
                  <a:pt x="130" y="237"/>
                  <a:pt x="130" y="237"/>
                  <a:pt x="130" y="237"/>
                </a:cubicBezTo>
                <a:moveTo>
                  <a:pt x="120" y="258"/>
                </a:moveTo>
                <a:cubicBezTo>
                  <a:pt x="76" y="258"/>
                  <a:pt x="76" y="258"/>
                  <a:pt x="76" y="258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AB6B2F4A-D11A-7991-0521-B1C65489D1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47133" y="3033698"/>
            <a:ext cx="626345" cy="580790"/>
          </a:xfrm>
          <a:custGeom>
            <a:avLst/>
            <a:gdLst>
              <a:gd name="T0" fmla="*/ 1202 w 7973"/>
              <a:gd name="T1" fmla="*/ 7306 h 7389"/>
              <a:gd name="T2" fmla="*/ 0 w 7973"/>
              <a:gd name="T3" fmla="*/ 7306 h 7389"/>
              <a:gd name="T4" fmla="*/ 0 w 7973"/>
              <a:gd name="T5" fmla="*/ 4052 h 7389"/>
              <a:gd name="T6" fmla="*/ 1202 w 7973"/>
              <a:gd name="T7" fmla="*/ 4052 h 7389"/>
              <a:gd name="T8" fmla="*/ 7958 w 7973"/>
              <a:gd name="T9" fmla="*/ 4587 h 7389"/>
              <a:gd name="T10" fmla="*/ 7885 w 7973"/>
              <a:gd name="T11" fmla="*/ 4403 h 7389"/>
              <a:gd name="T12" fmla="*/ 7667 w 7973"/>
              <a:gd name="T13" fmla="*/ 4204 h 7389"/>
              <a:gd name="T14" fmla="*/ 7571 w 7973"/>
              <a:gd name="T15" fmla="*/ 4093 h 7389"/>
              <a:gd name="T16" fmla="*/ 7585 w 7973"/>
              <a:gd name="T17" fmla="*/ 3948 h 7389"/>
              <a:gd name="T18" fmla="*/ 7639 w 7973"/>
              <a:gd name="T19" fmla="*/ 3581 h 7389"/>
              <a:gd name="T20" fmla="*/ 7289 w 7973"/>
              <a:gd name="T21" fmla="*/ 3179 h 7389"/>
              <a:gd name="T22" fmla="*/ 7157 w 7973"/>
              <a:gd name="T23" fmla="*/ 3155 h 7389"/>
              <a:gd name="T24" fmla="*/ 4885 w 7973"/>
              <a:gd name="T25" fmla="*/ 2935 h 7389"/>
              <a:gd name="T26" fmla="*/ 4742 w 7973"/>
              <a:gd name="T27" fmla="*/ 2594 h 7389"/>
              <a:gd name="T28" fmla="*/ 5144 w 7973"/>
              <a:gd name="T29" fmla="*/ 1788 h 7389"/>
              <a:gd name="T30" fmla="*/ 4857 w 7973"/>
              <a:gd name="T31" fmla="*/ 33 h 7389"/>
              <a:gd name="T32" fmla="*/ 4356 w 7973"/>
              <a:gd name="T33" fmla="*/ 829 h 7389"/>
              <a:gd name="T34" fmla="*/ 2771 w 7973"/>
              <a:gd name="T35" fmla="*/ 3024 h 7389"/>
              <a:gd name="T36" fmla="*/ 1669 w 7973"/>
              <a:gd name="T37" fmla="*/ 4052 h 7389"/>
              <a:gd name="T38" fmla="*/ 1669 w 7973"/>
              <a:gd name="T39" fmla="*/ 7306 h 7389"/>
              <a:gd name="T40" fmla="*/ 2953 w 7973"/>
              <a:gd name="T41" fmla="*/ 7377 h 7389"/>
              <a:gd name="T42" fmla="*/ 5561 w 7973"/>
              <a:gd name="T43" fmla="*/ 7373 h 7389"/>
              <a:gd name="T44" fmla="*/ 7083 w 7973"/>
              <a:gd name="T45" fmla="*/ 7304 h 7389"/>
              <a:gd name="T46" fmla="*/ 7250 w 7973"/>
              <a:gd name="T47" fmla="*/ 7225 h 7389"/>
              <a:gd name="T48" fmla="*/ 7382 w 7973"/>
              <a:gd name="T49" fmla="*/ 7108 h 7389"/>
              <a:gd name="T50" fmla="*/ 7446 w 7973"/>
              <a:gd name="T51" fmla="*/ 6992 h 7389"/>
              <a:gd name="T52" fmla="*/ 7414 w 7973"/>
              <a:gd name="T53" fmla="*/ 6545 h 7389"/>
              <a:gd name="T54" fmla="*/ 7396 w 7973"/>
              <a:gd name="T55" fmla="*/ 6410 h 7389"/>
              <a:gd name="T56" fmla="*/ 7452 w 7973"/>
              <a:gd name="T57" fmla="*/ 6323 h 7389"/>
              <a:gd name="T58" fmla="*/ 7760 w 7973"/>
              <a:gd name="T59" fmla="*/ 5947 h 7389"/>
              <a:gd name="T60" fmla="*/ 7661 w 7973"/>
              <a:gd name="T61" fmla="*/ 5456 h 7389"/>
              <a:gd name="T62" fmla="*/ 7622 w 7973"/>
              <a:gd name="T63" fmla="*/ 5309 h 7389"/>
              <a:gd name="T64" fmla="*/ 7701 w 7973"/>
              <a:gd name="T65" fmla="*/ 5179 h 7389"/>
              <a:gd name="T66" fmla="*/ 7777 w 7973"/>
              <a:gd name="T67" fmla="*/ 5113 h 7389"/>
              <a:gd name="T68" fmla="*/ 7961 w 7973"/>
              <a:gd name="T69" fmla="*/ 4794 h 7389"/>
              <a:gd name="T70" fmla="*/ 7958 w 7973"/>
              <a:gd name="T71" fmla="*/ 4587 h 7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73" h="7389">
                <a:moveTo>
                  <a:pt x="1202" y="7306"/>
                </a:moveTo>
                <a:cubicBezTo>
                  <a:pt x="0" y="7306"/>
                  <a:pt x="0" y="7306"/>
                  <a:pt x="0" y="7306"/>
                </a:cubicBezTo>
                <a:cubicBezTo>
                  <a:pt x="0" y="4519"/>
                  <a:pt x="0" y="4103"/>
                  <a:pt x="0" y="4052"/>
                </a:cubicBezTo>
                <a:cubicBezTo>
                  <a:pt x="1202" y="4052"/>
                  <a:pt x="1202" y="4052"/>
                  <a:pt x="1202" y="4052"/>
                </a:cubicBezTo>
                <a:moveTo>
                  <a:pt x="7958" y="4587"/>
                </a:moveTo>
                <a:cubicBezTo>
                  <a:pt x="7944" y="4520"/>
                  <a:pt x="7919" y="4458"/>
                  <a:pt x="7885" y="4403"/>
                </a:cubicBezTo>
                <a:cubicBezTo>
                  <a:pt x="7831" y="4316"/>
                  <a:pt x="7755" y="4247"/>
                  <a:pt x="7667" y="4204"/>
                </a:cubicBezTo>
                <a:cubicBezTo>
                  <a:pt x="7621" y="4181"/>
                  <a:pt x="7587" y="4141"/>
                  <a:pt x="7571" y="4093"/>
                </a:cubicBezTo>
                <a:cubicBezTo>
                  <a:pt x="7556" y="4045"/>
                  <a:pt x="7561" y="3992"/>
                  <a:pt x="7585" y="3948"/>
                </a:cubicBezTo>
                <a:cubicBezTo>
                  <a:pt x="7643" y="3841"/>
                  <a:pt x="7665" y="3712"/>
                  <a:pt x="7639" y="3581"/>
                </a:cubicBezTo>
                <a:cubicBezTo>
                  <a:pt x="7599" y="3385"/>
                  <a:pt x="7460" y="3235"/>
                  <a:pt x="7289" y="3179"/>
                </a:cubicBezTo>
                <a:cubicBezTo>
                  <a:pt x="7250" y="3171"/>
                  <a:pt x="7206" y="3163"/>
                  <a:pt x="7157" y="3155"/>
                </a:cubicBezTo>
                <a:cubicBezTo>
                  <a:pt x="6495" y="3048"/>
                  <a:pt x="4942" y="2964"/>
                  <a:pt x="4885" y="2935"/>
                </a:cubicBezTo>
                <a:cubicBezTo>
                  <a:pt x="4819" y="2902"/>
                  <a:pt x="4708" y="2760"/>
                  <a:pt x="4742" y="2594"/>
                </a:cubicBezTo>
                <a:cubicBezTo>
                  <a:pt x="4775" y="2428"/>
                  <a:pt x="4810" y="2452"/>
                  <a:pt x="5144" y="1788"/>
                </a:cubicBezTo>
                <a:cubicBezTo>
                  <a:pt x="5645" y="759"/>
                  <a:pt x="5258" y="0"/>
                  <a:pt x="4857" y="33"/>
                </a:cubicBezTo>
                <a:cubicBezTo>
                  <a:pt x="4490" y="66"/>
                  <a:pt x="4423" y="531"/>
                  <a:pt x="4356" y="829"/>
                </a:cubicBezTo>
                <a:cubicBezTo>
                  <a:pt x="4323" y="1095"/>
                  <a:pt x="3105" y="2625"/>
                  <a:pt x="2771" y="3024"/>
                </a:cubicBezTo>
                <a:cubicBezTo>
                  <a:pt x="2471" y="3355"/>
                  <a:pt x="1903" y="3820"/>
                  <a:pt x="1669" y="4052"/>
                </a:cubicBezTo>
                <a:cubicBezTo>
                  <a:pt x="1669" y="6840"/>
                  <a:pt x="1669" y="7256"/>
                  <a:pt x="1669" y="7306"/>
                </a:cubicBezTo>
                <a:cubicBezTo>
                  <a:pt x="2201" y="7362"/>
                  <a:pt x="2953" y="7377"/>
                  <a:pt x="2953" y="7377"/>
                </a:cubicBezTo>
                <a:cubicBezTo>
                  <a:pt x="5362" y="7384"/>
                  <a:pt x="5561" y="7373"/>
                  <a:pt x="5561" y="7373"/>
                </a:cubicBezTo>
                <a:cubicBezTo>
                  <a:pt x="6414" y="7318"/>
                  <a:pt x="6804" y="7389"/>
                  <a:pt x="7083" y="7304"/>
                </a:cubicBezTo>
                <a:cubicBezTo>
                  <a:pt x="7142" y="7286"/>
                  <a:pt x="7197" y="7261"/>
                  <a:pt x="7250" y="7225"/>
                </a:cubicBezTo>
                <a:cubicBezTo>
                  <a:pt x="7299" y="7189"/>
                  <a:pt x="7343" y="7150"/>
                  <a:pt x="7382" y="7108"/>
                </a:cubicBezTo>
                <a:cubicBezTo>
                  <a:pt x="7408" y="7073"/>
                  <a:pt x="7429" y="7035"/>
                  <a:pt x="7446" y="6992"/>
                </a:cubicBezTo>
                <a:cubicBezTo>
                  <a:pt x="7508" y="6838"/>
                  <a:pt x="7491" y="6673"/>
                  <a:pt x="7414" y="6545"/>
                </a:cubicBezTo>
                <a:cubicBezTo>
                  <a:pt x="7390" y="6504"/>
                  <a:pt x="7384" y="6455"/>
                  <a:pt x="7396" y="6410"/>
                </a:cubicBezTo>
                <a:cubicBezTo>
                  <a:pt x="7406" y="6376"/>
                  <a:pt x="7426" y="6346"/>
                  <a:pt x="7452" y="6323"/>
                </a:cubicBezTo>
                <a:cubicBezTo>
                  <a:pt x="7598" y="6255"/>
                  <a:pt x="7715" y="6121"/>
                  <a:pt x="7760" y="5947"/>
                </a:cubicBezTo>
                <a:cubicBezTo>
                  <a:pt x="7806" y="5767"/>
                  <a:pt x="7764" y="5587"/>
                  <a:pt x="7661" y="5456"/>
                </a:cubicBezTo>
                <a:cubicBezTo>
                  <a:pt x="7628" y="5414"/>
                  <a:pt x="7614" y="5361"/>
                  <a:pt x="7622" y="5309"/>
                </a:cubicBezTo>
                <a:cubicBezTo>
                  <a:pt x="7630" y="5256"/>
                  <a:pt x="7658" y="5210"/>
                  <a:pt x="7701" y="5179"/>
                </a:cubicBezTo>
                <a:cubicBezTo>
                  <a:pt x="7728" y="5160"/>
                  <a:pt x="7754" y="5138"/>
                  <a:pt x="7777" y="5113"/>
                </a:cubicBezTo>
                <a:cubicBezTo>
                  <a:pt x="7873" y="5035"/>
                  <a:pt x="7939" y="4922"/>
                  <a:pt x="7961" y="4794"/>
                </a:cubicBezTo>
                <a:cubicBezTo>
                  <a:pt x="7973" y="4728"/>
                  <a:pt x="7972" y="4658"/>
                  <a:pt x="7958" y="4587"/>
                </a:cubicBezTo>
                <a:close/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9905BD3B-C8FF-0F62-F85C-E84E6AAF34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26642" y="1815055"/>
            <a:ext cx="566386" cy="677935"/>
          </a:xfrm>
          <a:custGeom>
            <a:avLst/>
            <a:gdLst>
              <a:gd name="T0" fmla="*/ 1144 w 1580"/>
              <a:gd name="T1" fmla="*/ 1812 h 1890"/>
              <a:gd name="T2" fmla="*/ 850 w 1580"/>
              <a:gd name="T3" fmla="*/ 1890 h 1890"/>
              <a:gd name="T4" fmla="*/ 301 w 1580"/>
              <a:gd name="T5" fmla="*/ 1732 h 1890"/>
              <a:gd name="T6" fmla="*/ 212 w 1580"/>
              <a:gd name="T7" fmla="*/ 880 h 1890"/>
              <a:gd name="T8" fmla="*/ 473 w 1580"/>
              <a:gd name="T9" fmla="*/ 433 h 1890"/>
              <a:gd name="T10" fmla="*/ 1069 w 1580"/>
              <a:gd name="T11" fmla="*/ 433 h 1890"/>
              <a:gd name="T12" fmla="*/ 1185 w 1580"/>
              <a:gd name="T13" fmla="*/ 557 h 1890"/>
              <a:gd name="T14" fmla="*/ 1340 w 1580"/>
              <a:gd name="T15" fmla="*/ 849 h 1890"/>
              <a:gd name="T16" fmla="*/ 1096 w 1580"/>
              <a:gd name="T17" fmla="*/ 323 h 1890"/>
              <a:gd name="T18" fmla="*/ 1275 w 1580"/>
              <a:gd name="T19" fmla="*/ 117 h 1890"/>
              <a:gd name="T20" fmla="*/ 1103 w 1580"/>
              <a:gd name="T21" fmla="*/ 76 h 1890"/>
              <a:gd name="T22" fmla="*/ 994 w 1580"/>
              <a:gd name="T23" fmla="*/ 165 h 1890"/>
              <a:gd name="T24" fmla="*/ 994 w 1580"/>
              <a:gd name="T25" fmla="*/ 55 h 1890"/>
              <a:gd name="T26" fmla="*/ 829 w 1580"/>
              <a:gd name="T27" fmla="*/ 14 h 1890"/>
              <a:gd name="T28" fmla="*/ 692 w 1580"/>
              <a:gd name="T29" fmla="*/ 42 h 1890"/>
              <a:gd name="T30" fmla="*/ 671 w 1580"/>
              <a:gd name="T31" fmla="*/ 152 h 1890"/>
              <a:gd name="T32" fmla="*/ 589 w 1580"/>
              <a:gd name="T33" fmla="*/ 55 h 1890"/>
              <a:gd name="T34" fmla="*/ 377 w 1580"/>
              <a:gd name="T35" fmla="*/ 117 h 1890"/>
              <a:gd name="T36" fmla="*/ 473 w 1580"/>
              <a:gd name="T37" fmla="*/ 323 h 1890"/>
              <a:gd name="T38" fmla="*/ 1178 w 1580"/>
              <a:gd name="T39" fmla="*/ 1635 h 1890"/>
              <a:gd name="T40" fmla="*/ 1568 w 1580"/>
              <a:gd name="T41" fmla="*/ 1559 h 1890"/>
              <a:gd name="T42" fmla="*/ 1224 w 1580"/>
              <a:gd name="T43" fmla="*/ 1266 h 1890"/>
              <a:gd name="T44" fmla="*/ 1516 w 1580"/>
              <a:gd name="T45" fmla="*/ 1161 h 1890"/>
              <a:gd name="T46" fmla="*/ 1370 w 1580"/>
              <a:gd name="T47" fmla="*/ 1107 h 1890"/>
              <a:gd name="T48" fmla="*/ 1370 w 1580"/>
              <a:gd name="T49" fmla="*/ 992 h 1890"/>
              <a:gd name="T50" fmla="*/ 1370 w 1580"/>
              <a:gd name="T51" fmla="*/ 1822 h 1890"/>
              <a:gd name="T52" fmla="*/ 1370 w 1580"/>
              <a:gd name="T53" fmla="*/ 1708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0" h="1890">
                <a:moveTo>
                  <a:pt x="1144" y="1812"/>
                </a:moveTo>
                <a:cubicBezTo>
                  <a:pt x="1038" y="1864"/>
                  <a:pt x="925" y="1887"/>
                  <a:pt x="850" y="1890"/>
                </a:cubicBezTo>
                <a:cubicBezTo>
                  <a:pt x="713" y="1890"/>
                  <a:pt x="473" y="1863"/>
                  <a:pt x="301" y="1732"/>
                </a:cubicBezTo>
                <a:cubicBezTo>
                  <a:pt x="0" y="1499"/>
                  <a:pt x="144" y="1052"/>
                  <a:pt x="212" y="880"/>
                </a:cubicBezTo>
                <a:cubicBezTo>
                  <a:pt x="260" y="743"/>
                  <a:pt x="418" y="468"/>
                  <a:pt x="473" y="433"/>
                </a:cubicBezTo>
                <a:cubicBezTo>
                  <a:pt x="527" y="399"/>
                  <a:pt x="1048" y="426"/>
                  <a:pt x="1069" y="433"/>
                </a:cubicBezTo>
                <a:cubicBezTo>
                  <a:pt x="1083" y="440"/>
                  <a:pt x="1131" y="488"/>
                  <a:pt x="1185" y="557"/>
                </a:cubicBezTo>
                <a:cubicBezTo>
                  <a:pt x="1185" y="557"/>
                  <a:pt x="1296" y="687"/>
                  <a:pt x="1340" y="849"/>
                </a:cubicBezTo>
                <a:moveTo>
                  <a:pt x="1096" y="323"/>
                </a:moveTo>
                <a:cubicBezTo>
                  <a:pt x="1185" y="241"/>
                  <a:pt x="1275" y="152"/>
                  <a:pt x="1275" y="117"/>
                </a:cubicBezTo>
                <a:cubicBezTo>
                  <a:pt x="1268" y="83"/>
                  <a:pt x="1103" y="76"/>
                  <a:pt x="1103" y="76"/>
                </a:cubicBezTo>
                <a:cubicBezTo>
                  <a:pt x="994" y="165"/>
                  <a:pt x="994" y="165"/>
                  <a:pt x="994" y="165"/>
                </a:cubicBezTo>
                <a:cubicBezTo>
                  <a:pt x="994" y="165"/>
                  <a:pt x="987" y="83"/>
                  <a:pt x="994" y="55"/>
                </a:cubicBezTo>
                <a:cubicBezTo>
                  <a:pt x="1000" y="28"/>
                  <a:pt x="918" y="28"/>
                  <a:pt x="829" y="14"/>
                </a:cubicBezTo>
                <a:cubicBezTo>
                  <a:pt x="740" y="0"/>
                  <a:pt x="706" y="7"/>
                  <a:pt x="692" y="42"/>
                </a:cubicBezTo>
                <a:cubicBezTo>
                  <a:pt x="685" y="83"/>
                  <a:pt x="671" y="152"/>
                  <a:pt x="671" y="152"/>
                </a:cubicBezTo>
                <a:cubicBezTo>
                  <a:pt x="671" y="152"/>
                  <a:pt x="610" y="69"/>
                  <a:pt x="589" y="55"/>
                </a:cubicBezTo>
                <a:cubicBezTo>
                  <a:pt x="562" y="48"/>
                  <a:pt x="445" y="55"/>
                  <a:pt x="377" y="117"/>
                </a:cubicBezTo>
                <a:cubicBezTo>
                  <a:pt x="315" y="179"/>
                  <a:pt x="473" y="323"/>
                  <a:pt x="473" y="323"/>
                </a:cubicBezTo>
                <a:moveTo>
                  <a:pt x="1178" y="1635"/>
                </a:moveTo>
                <a:cubicBezTo>
                  <a:pt x="1247" y="1740"/>
                  <a:pt x="1557" y="1746"/>
                  <a:pt x="1568" y="1559"/>
                </a:cubicBezTo>
                <a:cubicBezTo>
                  <a:pt x="1580" y="1348"/>
                  <a:pt x="1230" y="1442"/>
                  <a:pt x="1224" y="1266"/>
                </a:cubicBezTo>
                <a:cubicBezTo>
                  <a:pt x="1212" y="1056"/>
                  <a:pt x="1481" y="1091"/>
                  <a:pt x="1516" y="1161"/>
                </a:cubicBezTo>
                <a:moveTo>
                  <a:pt x="1370" y="1107"/>
                </a:moveTo>
                <a:cubicBezTo>
                  <a:pt x="1370" y="992"/>
                  <a:pt x="1370" y="992"/>
                  <a:pt x="1370" y="992"/>
                </a:cubicBezTo>
                <a:moveTo>
                  <a:pt x="1370" y="1822"/>
                </a:moveTo>
                <a:cubicBezTo>
                  <a:pt x="1370" y="1708"/>
                  <a:pt x="1370" y="1708"/>
                  <a:pt x="1370" y="1708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6B1174FD-4CDD-AE99-2111-28CFC40DE6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3634" y="1832314"/>
            <a:ext cx="785234" cy="563742"/>
          </a:xfrm>
          <a:custGeom>
            <a:avLst/>
            <a:gdLst>
              <a:gd name="T0" fmla="*/ 120 w 439"/>
              <a:gd name="T1" fmla="*/ 280 h 314"/>
              <a:gd name="T2" fmla="*/ 10 w 439"/>
              <a:gd name="T3" fmla="*/ 280 h 314"/>
              <a:gd name="T4" fmla="*/ 10 w 439"/>
              <a:gd name="T5" fmla="*/ 255 h 314"/>
              <a:gd name="T6" fmla="*/ 38 w 439"/>
              <a:gd name="T7" fmla="*/ 255 h 314"/>
              <a:gd name="T8" fmla="*/ 38 w 439"/>
              <a:gd name="T9" fmla="*/ 255 h 314"/>
              <a:gd name="T10" fmla="*/ 38 w 439"/>
              <a:gd name="T11" fmla="*/ 91 h 314"/>
              <a:gd name="T12" fmla="*/ 0 w 439"/>
              <a:gd name="T13" fmla="*/ 91 h 314"/>
              <a:gd name="T14" fmla="*/ 201 w 439"/>
              <a:gd name="T15" fmla="*/ 0 h 314"/>
              <a:gd name="T16" fmla="*/ 404 w 439"/>
              <a:gd name="T17" fmla="*/ 91 h 314"/>
              <a:gd name="T18" fmla="*/ 366 w 439"/>
              <a:gd name="T19" fmla="*/ 91 h 314"/>
              <a:gd name="T20" fmla="*/ 366 w 439"/>
              <a:gd name="T21" fmla="*/ 160 h 314"/>
              <a:gd name="T22" fmla="*/ 180 w 439"/>
              <a:gd name="T23" fmla="*/ 149 h 314"/>
              <a:gd name="T24" fmla="*/ 180 w 439"/>
              <a:gd name="T25" fmla="*/ 141 h 314"/>
              <a:gd name="T26" fmla="*/ 90 w 439"/>
              <a:gd name="T27" fmla="*/ 141 h 314"/>
              <a:gd name="T28" fmla="*/ 90 w 439"/>
              <a:gd name="T29" fmla="*/ 277 h 314"/>
              <a:gd name="T30" fmla="*/ 377 w 439"/>
              <a:gd name="T31" fmla="*/ 227 h 314"/>
              <a:gd name="T32" fmla="*/ 377 w 439"/>
              <a:gd name="T33" fmla="*/ 273 h 314"/>
              <a:gd name="T34" fmla="*/ 377 w 439"/>
              <a:gd name="T35" fmla="*/ 227 h 314"/>
              <a:gd name="T36" fmla="*/ 358 w 439"/>
              <a:gd name="T37" fmla="*/ 246 h 314"/>
              <a:gd name="T38" fmla="*/ 375 w 439"/>
              <a:gd name="T39" fmla="*/ 207 h 314"/>
              <a:gd name="T40" fmla="*/ 331 w 439"/>
              <a:gd name="T41" fmla="*/ 250 h 314"/>
              <a:gd name="T42" fmla="*/ 375 w 439"/>
              <a:gd name="T43" fmla="*/ 293 h 314"/>
              <a:gd name="T44" fmla="*/ 418 w 439"/>
              <a:gd name="T45" fmla="*/ 250 h 314"/>
              <a:gd name="T46" fmla="*/ 375 w 439"/>
              <a:gd name="T47" fmla="*/ 207 h 314"/>
              <a:gd name="T48" fmla="*/ 375 w 439"/>
              <a:gd name="T49" fmla="*/ 186 h 314"/>
              <a:gd name="T50" fmla="*/ 310 w 439"/>
              <a:gd name="T51" fmla="*/ 250 h 314"/>
              <a:gd name="T52" fmla="*/ 375 w 439"/>
              <a:gd name="T53" fmla="*/ 314 h 314"/>
              <a:gd name="T54" fmla="*/ 439 w 439"/>
              <a:gd name="T55" fmla="*/ 250 h 314"/>
              <a:gd name="T56" fmla="*/ 375 w 439"/>
              <a:gd name="T57" fmla="*/ 186 h 314"/>
              <a:gd name="T58" fmla="*/ 153 w 439"/>
              <a:gd name="T59" fmla="*/ 221 h 314"/>
              <a:gd name="T60" fmla="*/ 234 w 439"/>
              <a:gd name="T61" fmla="*/ 244 h 314"/>
              <a:gd name="T62" fmla="*/ 291 w 439"/>
              <a:gd name="T63" fmla="*/ 238 h 314"/>
              <a:gd name="T64" fmla="*/ 153 w 439"/>
              <a:gd name="T65" fmla="*/ 254 h 314"/>
              <a:gd name="T66" fmla="*/ 234 w 439"/>
              <a:gd name="T67" fmla="*/ 276 h 314"/>
              <a:gd name="T68" fmla="*/ 294 w 439"/>
              <a:gd name="T69" fmla="*/ 269 h 314"/>
              <a:gd name="T70" fmla="*/ 297 w 439"/>
              <a:gd name="T71" fmla="*/ 268 h 314"/>
              <a:gd name="T72" fmla="*/ 153 w 439"/>
              <a:gd name="T73" fmla="*/ 286 h 314"/>
              <a:gd name="T74" fmla="*/ 234 w 439"/>
              <a:gd name="T75" fmla="*/ 309 h 314"/>
              <a:gd name="T76" fmla="*/ 305 w 439"/>
              <a:gd name="T77" fmla="*/ 297 h 314"/>
              <a:gd name="T78" fmla="*/ 309 w 439"/>
              <a:gd name="T79" fmla="*/ 295 h 314"/>
              <a:gd name="T80" fmla="*/ 234 w 439"/>
              <a:gd name="T81" fmla="*/ 169 h 314"/>
              <a:gd name="T82" fmla="*/ 153 w 439"/>
              <a:gd name="T83" fmla="*/ 193 h 314"/>
              <a:gd name="T84" fmla="*/ 234 w 439"/>
              <a:gd name="T85" fmla="*/ 215 h 314"/>
              <a:gd name="T86" fmla="*/ 315 w 439"/>
              <a:gd name="T87" fmla="*/ 193 h 314"/>
              <a:gd name="T88" fmla="*/ 234 w 439"/>
              <a:gd name="T89" fmla="*/ 169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9" h="314">
                <a:moveTo>
                  <a:pt x="120" y="280"/>
                </a:moveTo>
                <a:cubicBezTo>
                  <a:pt x="10" y="280"/>
                  <a:pt x="10" y="280"/>
                  <a:pt x="10" y="280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8" y="91"/>
                  <a:pt x="38" y="91"/>
                  <a:pt x="38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201" y="0"/>
                  <a:pt x="201" y="0"/>
                  <a:pt x="201" y="0"/>
                </a:cubicBezTo>
                <a:cubicBezTo>
                  <a:pt x="404" y="91"/>
                  <a:pt x="404" y="91"/>
                  <a:pt x="404" y="91"/>
                </a:cubicBezTo>
                <a:cubicBezTo>
                  <a:pt x="366" y="91"/>
                  <a:pt x="366" y="91"/>
                  <a:pt x="366" y="91"/>
                </a:cubicBezTo>
                <a:cubicBezTo>
                  <a:pt x="366" y="112"/>
                  <a:pt x="366" y="144"/>
                  <a:pt x="366" y="160"/>
                </a:cubicBezTo>
                <a:moveTo>
                  <a:pt x="180" y="149"/>
                </a:moveTo>
                <a:cubicBezTo>
                  <a:pt x="180" y="141"/>
                  <a:pt x="180" y="141"/>
                  <a:pt x="180" y="141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0" y="277"/>
                  <a:pt x="90" y="277"/>
                  <a:pt x="90" y="277"/>
                </a:cubicBezTo>
                <a:moveTo>
                  <a:pt x="377" y="227"/>
                </a:moveTo>
                <a:cubicBezTo>
                  <a:pt x="377" y="273"/>
                  <a:pt x="377" y="273"/>
                  <a:pt x="377" y="273"/>
                </a:cubicBezTo>
                <a:moveTo>
                  <a:pt x="377" y="227"/>
                </a:moveTo>
                <a:cubicBezTo>
                  <a:pt x="358" y="246"/>
                  <a:pt x="358" y="246"/>
                  <a:pt x="358" y="246"/>
                </a:cubicBezTo>
                <a:moveTo>
                  <a:pt x="375" y="207"/>
                </a:moveTo>
                <a:cubicBezTo>
                  <a:pt x="350" y="207"/>
                  <a:pt x="331" y="226"/>
                  <a:pt x="331" y="250"/>
                </a:cubicBezTo>
                <a:cubicBezTo>
                  <a:pt x="331" y="274"/>
                  <a:pt x="350" y="293"/>
                  <a:pt x="375" y="293"/>
                </a:cubicBezTo>
                <a:cubicBezTo>
                  <a:pt x="398" y="293"/>
                  <a:pt x="418" y="274"/>
                  <a:pt x="418" y="250"/>
                </a:cubicBezTo>
                <a:cubicBezTo>
                  <a:pt x="418" y="226"/>
                  <a:pt x="398" y="207"/>
                  <a:pt x="375" y="207"/>
                </a:cubicBezTo>
                <a:close/>
                <a:moveTo>
                  <a:pt x="375" y="186"/>
                </a:moveTo>
                <a:cubicBezTo>
                  <a:pt x="339" y="186"/>
                  <a:pt x="310" y="215"/>
                  <a:pt x="310" y="250"/>
                </a:cubicBezTo>
                <a:cubicBezTo>
                  <a:pt x="310" y="285"/>
                  <a:pt x="339" y="314"/>
                  <a:pt x="375" y="314"/>
                </a:cubicBezTo>
                <a:cubicBezTo>
                  <a:pt x="410" y="314"/>
                  <a:pt x="439" y="285"/>
                  <a:pt x="439" y="250"/>
                </a:cubicBezTo>
                <a:cubicBezTo>
                  <a:pt x="439" y="215"/>
                  <a:pt x="410" y="186"/>
                  <a:pt x="375" y="186"/>
                </a:cubicBezTo>
                <a:close/>
                <a:moveTo>
                  <a:pt x="153" y="221"/>
                </a:moveTo>
                <a:cubicBezTo>
                  <a:pt x="153" y="234"/>
                  <a:pt x="189" y="244"/>
                  <a:pt x="234" y="244"/>
                </a:cubicBezTo>
                <a:cubicBezTo>
                  <a:pt x="257" y="244"/>
                  <a:pt x="277" y="241"/>
                  <a:pt x="291" y="238"/>
                </a:cubicBezTo>
                <a:moveTo>
                  <a:pt x="153" y="254"/>
                </a:moveTo>
                <a:cubicBezTo>
                  <a:pt x="153" y="267"/>
                  <a:pt x="189" y="276"/>
                  <a:pt x="234" y="276"/>
                </a:cubicBezTo>
                <a:cubicBezTo>
                  <a:pt x="258" y="276"/>
                  <a:pt x="279" y="274"/>
                  <a:pt x="294" y="269"/>
                </a:cubicBezTo>
                <a:cubicBezTo>
                  <a:pt x="295" y="269"/>
                  <a:pt x="296" y="268"/>
                  <a:pt x="297" y="268"/>
                </a:cubicBezTo>
                <a:moveTo>
                  <a:pt x="153" y="286"/>
                </a:moveTo>
                <a:cubicBezTo>
                  <a:pt x="153" y="299"/>
                  <a:pt x="189" y="309"/>
                  <a:pt x="234" y="309"/>
                </a:cubicBezTo>
                <a:cubicBezTo>
                  <a:pt x="265" y="309"/>
                  <a:pt x="291" y="304"/>
                  <a:pt x="305" y="297"/>
                </a:cubicBezTo>
                <a:cubicBezTo>
                  <a:pt x="307" y="296"/>
                  <a:pt x="308" y="295"/>
                  <a:pt x="309" y="295"/>
                </a:cubicBezTo>
                <a:moveTo>
                  <a:pt x="234" y="169"/>
                </a:moveTo>
                <a:cubicBezTo>
                  <a:pt x="189" y="169"/>
                  <a:pt x="153" y="179"/>
                  <a:pt x="153" y="193"/>
                </a:cubicBezTo>
                <a:cubicBezTo>
                  <a:pt x="153" y="205"/>
                  <a:pt x="189" y="215"/>
                  <a:pt x="234" y="215"/>
                </a:cubicBezTo>
                <a:cubicBezTo>
                  <a:pt x="279" y="215"/>
                  <a:pt x="315" y="205"/>
                  <a:pt x="315" y="193"/>
                </a:cubicBezTo>
                <a:cubicBezTo>
                  <a:pt x="315" y="179"/>
                  <a:pt x="279" y="169"/>
                  <a:pt x="234" y="169"/>
                </a:cubicBezTo>
                <a:close/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Freeform 41">
            <a:extLst>
              <a:ext uri="{FF2B5EF4-FFF2-40B4-BE49-F238E27FC236}">
                <a16:creationId xmlns:a16="http://schemas.microsoft.com/office/drawing/2014/main" id="{1A21B8D1-C59A-26A2-5885-6C994F574D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8911" y="1864303"/>
            <a:ext cx="705098" cy="628688"/>
          </a:xfrm>
          <a:custGeom>
            <a:avLst/>
            <a:gdLst>
              <a:gd name="T0" fmla="*/ 943 w 1624"/>
              <a:gd name="T1" fmla="*/ 636 h 1447"/>
              <a:gd name="T2" fmla="*/ 1073 w 1624"/>
              <a:gd name="T3" fmla="*/ 558 h 1447"/>
              <a:gd name="T4" fmla="*/ 1073 w 1624"/>
              <a:gd name="T5" fmla="*/ 532 h 1447"/>
              <a:gd name="T6" fmla="*/ 932 w 1624"/>
              <a:gd name="T7" fmla="*/ 495 h 1447"/>
              <a:gd name="T8" fmla="*/ 979 w 1624"/>
              <a:gd name="T9" fmla="*/ 120 h 1447"/>
              <a:gd name="T10" fmla="*/ 1058 w 1624"/>
              <a:gd name="T11" fmla="*/ 57 h 1447"/>
              <a:gd name="T12" fmla="*/ 1100 w 1624"/>
              <a:gd name="T13" fmla="*/ 52 h 1447"/>
              <a:gd name="T14" fmla="*/ 1131 w 1624"/>
              <a:gd name="T15" fmla="*/ 36 h 1447"/>
              <a:gd name="T16" fmla="*/ 1178 w 1624"/>
              <a:gd name="T17" fmla="*/ 31 h 1447"/>
              <a:gd name="T18" fmla="*/ 1377 w 1624"/>
              <a:gd name="T19" fmla="*/ 188 h 1447"/>
              <a:gd name="T20" fmla="*/ 1377 w 1624"/>
              <a:gd name="T21" fmla="*/ 501 h 1447"/>
              <a:gd name="T22" fmla="*/ 1273 w 1624"/>
              <a:gd name="T23" fmla="*/ 521 h 1447"/>
              <a:gd name="T24" fmla="*/ 1273 w 1624"/>
              <a:gd name="T25" fmla="*/ 527 h 1447"/>
              <a:gd name="T26" fmla="*/ 1304 w 1624"/>
              <a:gd name="T27" fmla="*/ 594 h 1447"/>
              <a:gd name="T28" fmla="*/ 1404 w 1624"/>
              <a:gd name="T29" fmla="*/ 647 h 1447"/>
              <a:gd name="T30" fmla="*/ 1534 w 1624"/>
              <a:gd name="T31" fmla="*/ 709 h 1447"/>
              <a:gd name="T32" fmla="*/ 1597 w 1624"/>
              <a:gd name="T33" fmla="*/ 808 h 1447"/>
              <a:gd name="T34" fmla="*/ 1618 w 1624"/>
              <a:gd name="T35" fmla="*/ 1017 h 1447"/>
              <a:gd name="T36" fmla="*/ 1056 w 1624"/>
              <a:gd name="T37" fmla="*/ 837 h 1447"/>
              <a:gd name="T38" fmla="*/ 1021 w 1624"/>
              <a:gd name="T39" fmla="*/ 803 h 1447"/>
              <a:gd name="T40" fmla="*/ 864 w 1624"/>
              <a:gd name="T41" fmla="*/ 725 h 1447"/>
              <a:gd name="T42" fmla="*/ 743 w 1624"/>
              <a:gd name="T43" fmla="*/ 662 h 1447"/>
              <a:gd name="T44" fmla="*/ 722 w 1624"/>
              <a:gd name="T45" fmla="*/ 579 h 1447"/>
              <a:gd name="T46" fmla="*/ 749 w 1624"/>
              <a:gd name="T47" fmla="*/ 480 h 1447"/>
              <a:gd name="T48" fmla="*/ 806 w 1624"/>
              <a:gd name="T49" fmla="*/ 339 h 1447"/>
              <a:gd name="T50" fmla="*/ 796 w 1624"/>
              <a:gd name="T51" fmla="*/ 266 h 1447"/>
              <a:gd name="T52" fmla="*/ 796 w 1624"/>
              <a:gd name="T53" fmla="*/ 203 h 1447"/>
              <a:gd name="T54" fmla="*/ 791 w 1624"/>
              <a:gd name="T55" fmla="*/ 135 h 1447"/>
              <a:gd name="T56" fmla="*/ 691 w 1624"/>
              <a:gd name="T57" fmla="*/ 31 h 1447"/>
              <a:gd name="T58" fmla="*/ 602 w 1624"/>
              <a:gd name="T59" fmla="*/ 0 h 1447"/>
              <a:gd name="T60" fmla="*/ 534 w 1624"/>
              <a:gd name="T61" fmla="*/ 0 h 1447"/>
              <a:gd name="T62" fmla="*/ 471 w 1624"/>
              <a:gd name="T63" fmla="*/ 21 h 1447"/>
              <a:gd name="T64" fmla="*/ 413 w 1624"/>
              <a:gd name="T65" fmla="*/ 62 h 1447"/>
              <a:gd name="T66" fmla="*/ 356 w 1624"/>
              <a:gd name="T67" fmla="*/ 151 h 1447"/>
              <a:gd name="T68" fmla="*/ 345 w 1624"/>
              <a:gd name="T69" fmla="*/ 266 h 1447"/>
              <a:gd name="T70" fmla="*/ 356 w 1624"/>
              <a:gd name="T71" fmla="*/ 417 h 1447"/>
              <a:gd name="T72" fmla="*/ 392 w 1624"/>
              <a:gd name="T73" fmla="*/ 480 h 1447"/>
              <a:gd name="T74" fmla="*/ 434 w 1624"/>
              <a:gd name="T75" fmla="*/ 621 h 1447"/>
              <a:gd name="T76" fmla="*/ 298 w 1624"/>
              <a:gd name="T77" fmla="*/ 704 h 1447"/>
              <a:gd name="T78" fmla="*/ 172 w 1624"/>
              <a:gd name="T79" fmla="*/ 761 h 1447"/>
              <a:gd name="T80" fmla="*/ 41 w 1624"/>
              <a:gd name="T81" fmla="*/ 892 h 1447"/>
              <a:gd name="T82" fmla="*/ 0 w 1624"/>
              <a:gd name="T83" fmla="*/ 1184 h 1447"/>
              <a:gd name="T84" fmla="*/ 1521 w 1624"/>
              <a:gd name="T85" fmla="*/ 1120 h 1447"/>
              <a:gd name="T86" fmla="*/ 1202 w 1624"/>
              <a:gd name="T87" fmla="*/ 1447 h 1447"/>
              <a:gd name="T88" fmla="*/ 880 w 1624"/>
              <a:gd name="T89" fmla="*/ 1120 h 1447"/>
              <a:gd name="T90" fmla="*/ 1202 w 1624"/>
              <a:gd name="T91" fmla="*/ 804 h 1447"/>
              <a:gd name="T92" fmla="*/ 1521 w 1624"/>
              <a:gd name="T93" fmla="*/ 1120 h 1447"/>
              <a:gd name="T94" fmla="*/ 1266 w 1624"/>
              <a:gd name="T95" fmla="*/ 1010 h 1447"/>
              <a:gd name="T96" fmla="*/ 1131 w 1624"/>
              <a:gd name="T97" fmla="*/ 1060 h 1447"/>
              <a:gd name="T98" fmla="*/ 1291 w 1624"/>
              <a:gd name="T99" fmla="*/ 1193 h 1447"/>
              <a:gd name="T100" fmla="*/ 1110 w 1624"/>
              <a:gd name="T101" fmla="*/ 1229 h 1447"/>
              <a:gd name="T102" fmla="*/ 1202 w 1624"/>
              <a:gd name="T103" fmla="*/ 985 h 1447"/>
              <a:gd name="T104" fmla="*/ 1202 w 1624"/>
              <a:gd name="T105" fmla="*/ 931 h 1447"/>
              <a:gd name="T106" fmla="*/ 1202 w 1624"/>
              <a:gd name="T107" fmla="*/ 1319 h 1447"/>
              <a:gd name="T108" fmla="*/ 1202 w 1624"/>
              <a:gd name="T109" fmla="*/ 1265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4" h="1447">
                <a:moveTo>
                  <a:pt x="943" y="636"/>
                </a:moveTo>
                <a:cubicBezTo>
                  <a:pt x="958" y="626"/>
                  <a:pt x="1068" y="594"/>
                  <a:pt x="1073" y="558"/>
                </a:cubicBezTo>
                <a:cubicBezTo>
                  <a:pt x="1079" y="547"/>
                  <a:pt x="1073" y="537"/>
                  <a:pt x="1073" y="532"/>
                </a:cubicBezTo>
                <a:cubicBezTo>
                  <a:pt x="1011" y="521"/>
                  <a:pt x="937" y="511"/>
                  <a:pt x="932" y="495"/>
                </a:cubicBezTo>
                <a:cubicBezTo>
                  <a:pt x="922" y="464"/>
                  <a:pt x="911" y="203"/>
                  <a:pt x="979" y="120"/>
                </a:cubicBezTo>
                <a:cubicBezTo>
                  <a:pt x="1005" y="88"/>
                  <a:pt x="1032" y="73"/>
                  <a:pt x="1058" y="57"/>
                </a:cubicBezTo>
                <a:cubicBezTo>
                  <a:pt x="1068" y="52"/>
                  <a:pt x="1089" y="52"/>
                  <a:pt x="1100" y="52"/>
                </a:cubicBezTo>
                <a:cubicBezTo>
                  <a:pt x="1105" y="47"/>
                  <a:pt x="1121" y="41"/>
                  <a:pt x="1131" y="36"/>
                </a:cubicBezTo>
                <a:cubicBezTo>
                  <a:pt x="1163" y="26"/>
                  <a:pt x="1178" y="31"/>
                  <a:pt x="1178" y="31"/>
                </a:cubicBezTo>
                <a:cubicBezTo>
                  <a:pt x="1178" y="31"/>
                  <a:pt x="1351" y="52"/>
                  <a:pt x="1377" y="188"/>
                </a:cubicBezTo>
                <a:cubicBezTo>
                  <a:pt x="1409" y="323"/>
                  <a:pt x="1414" y="448"/>
                  <a:pt x="1377" y="501"/>
                </a:cubicBezTo>
                <a:cubicBezTo>
                  <a:pt x="1362" y="506"/>
                  <a:pt x="1314" y="516"/>
                  <a:pt x="1273" y="521"/>
                </a:cubicBezTo>
                <a:cubicBezTo>
                  <a:pt x="1273" y="527"/>
                  <a:pt x="1273" y="527"/>
                  <a:pt x="1273" y="527"/>
                </a:cubicBezTo>
                <a:cubicBezTo>
                  <a:pt x="1267" y="563"/>
                  <a:pt x="1294" y="579"/>
                  <a:pt x="1304" y="594"/>
                </a:cubicBezTo>
                <a:cubicBezTo>
                  <a:pt x="1320" y="610"/>
                  <a:pt x="1383" y="641"/>
                  <a:pt x="1404" y="647"/>
                </a:cubicBezTo>
                <a:cubicBezTo>
                  <a:pt x="1414" y="652"/>
                  <a:pt x="1514" y="694"/>
                  <a:pt x="1534" y="709"/>
                </a:cubicBezTo>
                <a:cubicBezTo>
                  <a:pt x="1561" y="730"/>
                  <a:pt x="1592" y="767"/>
                  <a:pt x="1597" y="808"/>
                </a:cubicBezTo>
                <a:cubicBezTo>
                  <a:pt x="1613" y="881"/>
                  <a:pt x="1624" y="991"/>
                  <a:pt x="1618" y="1017"/>
                </a:cubicBezTo>
                <a:moveTo>
                  <a:pt x="1056" y="837"/>
                </a:moveTo>
                <a:cubicBezTo>
                  <a:pt x="1044" y="824"/>
                  <a:pt x="1032" y="812"/>
                  <a:pt x="1021" y="803"/>
                </a:cubicBezTo>
                <a:cubicBezTo>
                  <a:pt x="995" y="782"/>
                  <a:pt x="874" y="730"/>
                  <a:pt x="864" y="725"/>
                </a:cubicBezTo>
                <a:cubicBezTo>
                  <a:pt x="838" y="720"/>
                  <a:pt x="759" y="683"/>
                  <a:pt x="743" y="662"/>
                </a:cubicBezTo>
                <a:cubicBezTo>
                  <a:pt x="728" y="647"/>
                  <a:pt x="717" y="621"/>
                  <a:pt x="722" y="579"/>
                </a:cubicBezTo>
                <a:cubicBezTo>
                  <a:pt x="728" y="532"/>
                  <a:pt x="733" y="527"/>
                  <a:pt x="749" y="480"/>
                </a:cubicBezTo>
                <a:cubicBezTo>
                  <a:pt x="764" y="454"/>
                  <a:pt x="801" y="391"/>
                  <a:pt x="806" y="339"/>
                </a:cubicBezTo>
                <a:cubicBezTo>
                  <a:pt x="806" y="297"/>
                  <a:pt x="796" y="266"/>
                  <a:pt x="796" y="266"/>
                </a:cubicBezTo>
                <a:cubicBezTo>
                  <a:pt x="796" y="203"/>
                  <a:pt x="796" y="203"/>
                  <a:pt x="796" y="203"/>
                </a:cubicBezTo>
                <a:cubicBezTo>
                  <a:pt x="796" y="203"/>
                  <a:pt x="796" y="167"/>
                  <a:pt x="791" y="135"/>
                </a:cubicBezTo>
                <a:cubicBezTo>
                  <a:pt x="770" y="73"/>
                  <a:pt x="707" y="36"/>
                  <a:pt x="691" y="31"/>
                </a:cubicBezTo>
                <a:cubicBezTo>
                  <a:pt x="675" y="15"/>
                  <a:pt x="623" y="5"/>
                  <a:pt x="602" y="0"/>
                </a:cubicBezTo>
                <a:cubicBezTo>
                  <a:pt x="586" y="0"/>
                  <a:pt x="560" y="0"/>
                  <a:pt x="534" y="0"/>
                </a:cubicBezTo>
                <a:cubicBezTo>
                  <a:pt x="513" y="5"/>
                  <a:pt x="487" y="21"/>
                  <a:pt x="471" y="21"/>
                </a:cubicBezTo>
                <a:cubicBezTo>
                  <a:pt x="455" y="21"/>
                  <a:pt x="424" y="41"/>
                  <a:pt x="413" y="62"/>
                </a:cubicBezTo>
                <a:cubicBezTo>
                  <a:pt x="408" y="68"/>
                  <a:pt x="366" y="125"/>
                  <a:pt x="356" y="151"/>
                </a:cubicBezTo>
                <a:cubicBezTo>
                  <a:pt x="340" y="177"/>
                  <a:pt x="345" y="266"/>
                  <a:pt x="345" y="266"/>
                </a:cubicBezTo>
                <a:cubicBezTo>
                  <a:pt x="324" y="302"/>
                  <a:pt x="351" y="407"/>
                  <a:pt x="356" y="417"/>
                </a:cubicBezTo>
                <a:cubicBezTo>
                  <a:pt x="361" y="428"/>
                  <a:pt x="377" y="464"/>
                  <a:pt x="392" y="480"/>
                </a:cubicBezTo>
                <a:cubicBezTo>
                  <a:pt x="413" y="506"/>
                  <a:pt x="440" y="579"/>
                  <a:pt x="434" y="621"/>
                </a:cubicBezTo>
                <a:cubicBezTo>
                  <a:pt x="429" y="662"/>
                  <a:pt x="319" y="694"/>
                  <a:pt x="298" y="704"/>
                </a:cubicBezTo>
                <a:cubicBezTo>
                  <a:pt x="277" y="714"/>
                  <a:pt x="225" y="735"/>
                  <a:pt x="172" y="761"/>
                </a:cubicBezTo>
                <a:cubicBezTo>
                  <a:pt x="136" y="777"/>
                  <a:pt x="68" y="840"/>
                  <a:pt x="41" y="892"/>
                </a:cubicBezTo>
                <a:cubicBezTo>
                  <a:pt x="10" y="949"/>
                  <a:pt x="0" y="1153"/>
                  <a:pt x="0" y="1184"/>
                </a:cubicBezTo>
                <a:moveTo>
                  <a:pt x="1521" y="1120"/>
                </a:moveTo>
                <a:cubicBezTo>
                  <a:pt x="1521" y="1303"/>
                  <a:pt x="1379" y="1447"/>
                  <a:pt x="1202" y="1447"/>
                </a:cubicBezTo>
                <a:cubicBezTo>
                  <a:pt x="1022" y="1447"/>
                  <a:pt x="880" y="1303"/>
                  <a:pt x="880" y="1120"/>
                </a:cubicBezTo>
                <a:cubicBezTo>
                  <a:pt x="880" y="944"/>
                  <a:pt x="1022" y="804"/>
                  <a:pt x="1202" y="804"/>
                </a:cubicBezTo>
                <a:cubicBezTo>
                  <a:pt x="1379" y="804"/>
                  <a:pt x="1521" y="944"/>
                  <a:pt x="1521" y="1120"/>
                </a:cubicBezTo>
                <a:close/>
                <a:moveTo>
                  <a:pt x="1266" y="1010"/>
                </a:moveTo>
                <a:cubicBezTo>
                  <a:pt x="1252" y="978"/>
                  <a:pt x="1128" y="963"/>
                  <a:pt x="1131" y="1060"/>
                </a:cubicBezTo>
                <a:cubicBezTo>
                  <a:pt x="1138" y="1139"/>
                  <a:pt x="1298" y="1096"/>
                  <a:pt x="1291" y="1193"/>
                </a:cubicBezTo>
                <a:cubicBezTo>
                  <a:pt x="1284" y="1283"/>
                  <a:pt x="1142" y="1280"/>
                  <a:pt x="1110" y="1229"/>
                </a:cubicBezTo>
                <a:moveTo>
                  <a:pt x="1202" y="985"/>
                </a:moveTo>
                <a:cubicBezTo>
                  <a:pt x="1202" y="931"/>
                  <a:pt x="1202" y="931"/>
                  <a:pt x="1202" y="931"/>
                </a:cubicBezTo>
                <a:moveTo>
                  <a:pt x="1202" y="1319"/>
                </a:moveTo>
                <a:cubicBezTo>
                  <a:pt x="1202" y="1265"/>
                  <a:pt x="1202" y="1265"/>
                  <a:pt x="1202" y="1265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F29ABAC6-426D-5266-8357-C3627C8223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2509" y="1800778"/>
            <a:ext cx="676224" cy="688636"/>
          </a:xfrm>
          <a:custGeom>
            <a:avLst/>
            <a:gdLst>
              <a:gd name="T0" fmla="*/ 1935 w 2039"/>
              <a:gd name="T1" fmla="*/ 1379 h 2073"/>
              <a:gd name="T2" fmla="*/ 1450 w 2039"/>
              <a:gd name="T3" fmla="*/ 2073 h 2073"/>
              <a:gd name="T4" fmla="*/ 1931 w 2039"/>
              <a:gd name="T5" fmla="*/ 2072 h 2073"/>
              <a:gd name="T6" fmla="*/ 2039 w 2039"/>
              <a:gd name="T7" fmla="*/ 1935 h 2073"/>
              <a:gd name="T8" fmla="*/ 1931 w 2039"/>
              <a:gd name="T9" fmla="*/ 1797 h 2073"/>
              <a:gd name="T10" fmla="*/ 1823 w 2039"/>
              <a:gd name="T11" fmla="*/ 1935 h 2073"/>
              <a:gd name="T12" fmla="*/ 1931 w 2039"/>
              <a:gd name="T13" fmla="*/ 2072 h 2073"/>
              <a:gd name="T14" fmla="*/ 1455 w 2039"/>
              <a:gd name="T15" fmla="*/ 1655 h 2073"/>
              <a:gd name="T16" fmla="*/ 1563 w 2039"/>
              <a:gd name="T17" fmla="*/ 1517 h 2073"/>
              <a:gd name="T18" fmla="*/ 1455 w 2039"/>
              <a:gd name="T19" fmla="*/ 1379 h 2073"/>
              <a:gd name="T20" fmla="*/ 1346 w 2039"/>
              <a:gd name="T21" fmla="*/ 1517 h 2073"/>
              <a:gd name="T22" fmla="*/ 1455 w 2039"/>
              <a:gd name="T23" fmla="*/ 1655 h 2073"/>
              <a:gd name="T24" fmla="*/ 1307 w 2039"/>
              <a:gd name="T25" fmla="*/ 1864 h 2073"/>
              <a:gd name="T26" fmla="*/ 901 w 2039"/>
              <a:gd name="T27" fmla="*/ 2003 h 2073"/>
              <a:gd name="T28" fmla="*/ 320 w 2039"/>
              <a:gd name="T29" fmla="*/ 1835 h 2073"/>
              <a:gd name="T30" fmla="*/ 225 w 2039"/>
              <a:gd name="T31" fmla="*/ 932 h 2073"/>
              <a:gd name="T32" fmla="*/ 501 w 2039"/>
              <a:gd name="T33" fmla="*/ 458 h 2073"/>
              <a:gd name="T34" fmla="*/ 1133 w 2039"/>
              <a:gd name="T35" fmla="*/ 458 h 2073"/>
              <a:gd name="T36" fmla="*/ 1257 w 2039"/>
              <a:gd name="T37" fmla="*/ 590 h 2073"/>
              <a:gd name="T38" fmla="*/ 1366 w 2039"/>
              <a:gd name="T39" fmla="*/ 757 h 2073"/>
              <a:gd name="T40" fmla="*/ 1489 w 2039"/>
              <a:gd name="T41" fmla="*/ 1154 h 2073"/>
              <a:gd name="T42" fmla="*/ 1162 w 2039"/>
              <a:gd name="T43" fmla="*/ 342 h 2073"/>
              <a:gd name="T44" fmla="*/ 1351 w 2039"/>
              <a:gd name="T45" fmla="*/ 123 h 2073"/>
              <a:gd name="T46" fmla="*/ 1170 w 2039"/>
              <a:gd name="T47" fmla="*/ 80 h 2073"/>
              <a:gd name="T48" fmla="*/ 1053 w 2039"/>
              <a:gd name="T49" fmla="*/ 174 h 2073"/>
              <a:gd name="T50" fmla="*/ 1053 w 2039"/>
              <a:gd name="T51" fmla="*/ 58 h 2073"/>
              <a:gd name="T52" fmla="*/ 879 w 2039"/>
              <a:gd name="T53" fmla="*/ 14 h 2073"/>
              <a:gd name="T54" fmla="*/ 734 w 2039"/>
              <a:gd name="T55" fmla="*/ 43 h 2073"/>
              <a:gd name="T56" fmla="*/ 712 w 2039"/>
              <a:gd name="T57" fmla="*/ 160 h 2073"/>
              <a:gd name="T58" fmla="*/ 625 w 2039"/>
              <a:gd name="T59" fmla="*/ 58 h 2073"/>
              <a:gd name="T60" fmla="*/ 400 w 2039"/>
              <a:gd name="T61" fmla="*/ 123 h 2073"/>
              <a:gd name="T62" fmla="*/ 501 w 2039"/>
              <a:gd name="T63" fmla="*/ 342 h 2073"/>
              <a:gd name="T64" fmla="*/ 596 w 2039"/>
              <a:gd name="T65" fmla="*/ 1493 h 2073"/>
              <a:gd name="T66" fmla="*/ 1082 w 2039"/>
              <a:gd name="T67" fmla="*/ 1398 h 2073"/>
              <a:gd name="T68" fmla="*/ 654 w 2039"/>
              <a:gd name="T69" fmla="*/ 1034 h 2073"/>
              <a:gd name="T70" fmla="*/ 1017 w 2039"/>
              <a:gd name="T71" fmla="*/ 903 h 2073"/>
              <a:gd name="T72" fmla="*/ 835 w 2039"/>
              <a:gd name="T73" fmla="*/ 827 h 2073"/>
              <a:gd name="T74" fmla="*/ 835 w 2039"/>
              <a:gd name="T75" fmla="*/ 692 h 2073"/>
              <a:gd name="T76" fmla="*/ 835 w 2039"/>
              <a:gd name="T77" fmla="*/ 1726 h 2073"/>
              <a:gd name="T78" fmla="*/ 835 w 2039"/>
              <a:gd name="T79" fmla="*/ 1592 h 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39" h="2073">
                <a:moveTo>
                  <a:pt x="1935" y="1379"/>
                </a:moveTo>
                <a:cubicBezTo>
                  <a:pt x="1450" y="2073"/>
                  <a:pt x="1450" y="2073"/>
                  <a:pt x="1450" y="2073"/>
                </a:cubicBezTo>
                <a:moveTo>
                  <a:pt x="1931" y="2072"/>
                </a:moveTo>
                <a:cubicBezTo>
                  <a:pt x="1991" y="2072"/>
                  <a:pt x="2039" y="2011"/>
                  <a:pt x="2039" y="1935"/>
                </a:cubicBezTo>
                <a:cubicBezTo>
                  <a:pt x="2039" y="1859"/>
                  <a:pt x="1991" y="1797"/>
                  <a:pt x="1931" y="1797"/>
                </a:cubicBezTo>
                <a:cubicBezTo>
                  <a:pt x="1871" y="1797"/>
                  <a:pt x="1823" y="1859"/>
                  <a:pt x="1823" y="1935"/>
                </a:cubicBezTo>
                <a:cubicBezTo>
                  <a:pt x="1823" y="2011"/>
                  <a:pt x="1871" y="2072"/>
                  <a:pt x="1931" y="2072"/>
                </a:cubicBezTo>
                <a:close/>
                <a:moveTo>
                  <a:pt x="1455" y="1655"/>
                </a:moveTo>
                <a:cubicBezTo>
                  <a:pt x="1514" y="1655"/>
                  <a:pt x="1563" y="1593"/>
                  <a:pt x="1563" y="1517"/>
                </a:cubicBezTo>
                <a:cubicBezTo>
                  <a:pt x="1563" y="1441"/>
                  <a:pt x="1514" y="1379"/>
                  <a:pt x="1455" y="1379"/>
                </a:cubicBezTo>
                <a:cubicBezTo>
                  <a:pt x="1395" y="1379"/>
                  <a:pt x="1346" y="1441"/>
                  <a:pt x="1346" y="1517"/>
                </a:cubicBezTo>
                <a:cubicBezTo>
                  <a:pt x="1346" y="1593"/>
                  <a:pt x="1395" y="1655"/>
                  <a:pt x="1455" y="1655"/>
                </a:cubicBezTo>
                <a:close/>
                <a:moveTo>
                  <a:pt x="1307" y="1864"/>
                </a:moveTo>
                <a:cubicBezTo>
                  <a:pt x="1174" y="1959"/>
                  <a:pt x="1004" y="1999"/>
                  <a:pt x="901" y="2003"/>
                </a:cubicBezTo>
                <a:cubicBezTo>
                  <a:pt x="756" y="2003"/>
                  <a:pt x="501" y="1974"/>
                  <a:pt x="320" y="1835"/>
                </a:cubicBezTo>
                <a:cubicBezTo>
                  <a:pt x="0" y="1587"/>
                  <a:pt x="153" y="1114"/>
                  <a:pt x="225" y="932"/>
                </a:cubicBezTo>
                <a:cubicBezTo>
                  <a:pt x="276" y="786"/>
                  <a:pt x="443" y="495"/>
                  <a:pt x="501" y="458"/>
                </a:cubicBezTo>
                <a:cubicBezTo>
                  <a:pt x="559" y="422"/>
                  <a:pt x="1111" y="451"/>
                  <a:pt x="1133" y="458"/>
                </a:cubicBezTo>
                <a:cubicBezTo>
                  <a:pt x="1148" y="466"/>
                  <a:pt x="1199" y="517"/>
                  <a:pt x="1257" y="590"/>
                </a:cubicBezTo>
                <a:moveTo>
                  <a:pt x="1366" y="757"/>
                </a:moveTo>
                <a:cubicBezTo>
                  <a:pt x="1397" y="834"/>
                  <a:pt x="1457" y="968"/>
                  <a:pt x="1489" y="1154"/>
                </a:cubicBezTo>
                <a:moveTo>
                  <a:pt x="1162" y="342"/>
                </a:moveTo>
                <a:cubicBezTo>
                  <a:pt x="1257" y="255"/>
                  <a:pt x="1351" y="160"/>
                  <a:pt x="1351" y="123"/>
                </a:cubicBezTo>
                <a:cubicBezTo>
                  <a:pt x="1344" y="87"/>
                  <a:pt x="1170" y="80"/>
                  <a:pt x="1170" y="80"/>
                </a:cubicBezTo>
                <a:cubicBezTo>
                  <a:pt x="1053" y="174"/>
                  <a:pt x="1053" y="174"/>
                  <a:pt x="1053" y="174"/>
                </a:cubicBezTo>
                <a:cubicBezTo>
                  <a:pt x="1053" y="174"/>
                  <a:pt x="1046" y="87"/>
                  <a:pt x="1053" y="58"/>
                </a:cubicBezTo>
                <a:cubicBezTo>
                  <a:pt x="1061" y="29"/>
                  <a:pt x="973" y="29"/>
                  <a:pt x="879" y="14"/>
                </a:cubicBezTo>
                <a:cubicBezTo>
                  <a:pt x="785" y="0"/>
                  <a:pt x="748" y="7"/>
                  <a:pt x="734" y="43"/>
                </a:cubicBezTo>
                <a:cubicBezTo>
                  <a:pt x="726" y="87"/>
                  <a:pt x="712" y="160"/>
                  <a:pt x="712" y="160"/>
                </a:cubicBezTo>
                <a:cubicBezTo>
                  <a:pt x="712" y="160"/>
                  <a:pt x="647" y="72"/>
                  <a:pt x="625" y="58"/>
                </a:cubicBezTo>
                <a:cubicBezTo>
                  <a:pt x="596" y="51"/>
                  <a:pt x="472" y="58"/>
                  <a:pt x="400" y="123"/>
                </a:cubicBezTo>
                <a:cubicBezTo>
                  <a:pt x="334" y="189"/>
                  <a:pt x="501" y="342"/>
                  <a:pt x="501" y="342"/>
                </a:cubicBezTo>
                <a:moveTo>
                  <a:pt x="596" y="1493"/>
                </a:moveTo>
                <a:cubicBezTo>
                  <a:pt x="683" y="1624"/>
                  <a:pt x="1068" y="1631"/>
                  <a:pt x="1082" y="1398"/>
                </a:cubicBezTo>
                <a:cubicBezTo>
                  <a:pt x="1097" y="1136"/>
                  <a:pt x="661" y="1252"/>
                  <a:pt x="654" y="1034"/>
                </a:cubicBezTo>
                <a:cubicBezTo>
                  <a:pt x="639" y="772"/>
                  <a:pt x="973" y="815"/>
                  <a:pt x="1017" y="903"/>
                </a:cubicBezTo>
                <a:moveTo>
                  <a:pt x="835" y="827"/>
                </a:moveTo>
                <a:cubicBezTo>
                  <a:pt x="835" y="692"/>
                  <a:pt x="835" y="692"/>
                  <a:pt x="835" y="692"/>
                </a:cubicBezTo>
                <a:moveTo>
                  <a:pt x="835" y="1726"/>
                </a:moveTo>
                <a:cubicBezTo>
                  <a:pt x="835" y="1592"/>
                  <a:pt x="835" y="1592"/>
                  <a:pt x="835" y="1592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3E7A55-7AAB-55FD-0535-03249A3849EB}"/>
              </a:ext>
            </a:extLst>
          </p:cNvPr>
          <p:cNvGrpSpPr/>
          <p:nvPr/>
        </p:nvGrpSpPr>
        <p:grpSpPr>
          <a:xfrm>
            <a:off x="4484537" y="4561489"/>
            <a:ext cx="953939" cy="953940"/>
            <a:chOff x="4507724" y="4546975"/>
            <a:chExt cx="953939" cy="953940"/>
          </a:xfrm>
        </p:grpSpPr>
        <p:sp>
          <p:nvSpPr>
            <p:cNvPr id="33" name="Owal 19">
              <a:extLst>
                <a:ext uri="{FF2B5EF4-FFF2-40B4-BE49-F238E27FC236}">
                  <a16:creationId xmlns:a16="http://schemas.microsoft.com/office/drawing/2014/main" id="{3783A35F-FA60-3D8A-48FF-1FAD040C4476}"/>
                </a:ext>
              </a:extLst>
            </p:cNvPr>
            <p:cNvSpPr/>
            <p:nvPr/>
          </p:nvSpPr>
          <p:spPr>
            <a:xfrm>
              <a:off x="4507724" y="4546975"/>
              <a:ext cx="953939" cy="9539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24E1D4D3-2120-72CD-CC53-33B738E813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98580" y="4760686"/>
              <a:ext cx="485318" cy="450020"/>
            </a:xfrm>
            <a:custGeom>
              <a:avLst/>
              <a:gdLst>
                <a:gd name="T0" fmla="*/ 1202 w 7973"/>
                <a:gd name="T1" fmla="*/ 7306 h 7389"/>
                <a:gd name="T2" fmla="*/ 0 w 7973"/>
                <a:gd name="T3" fmla="*/ 7306 h 7389"/>
                <a:gd name="T4" fmla="*/ 0 w 7973"/>
                <a:gd name="T5" fmla="*/ 4052 h 7389"/>
                <a:gd name="T6" fmla="*/ 1202 w 7973"/>
                <a:gd name="T7" fmla="*/ 4052 h 7389"/>
                <a:gd name="T8" fmla="*/ 7958 w 7973"/>
                <a:gd name="T9" fmla="*/ 4587 h 7389"/>
                <a:gd name="T10" fmla="*/ 7885 w 7973"/>
                <a:gd name="T11" fmla="*/ 4403 h 7389"/>
                <a:gd name="T12" fmla="*/ 7667 w 7973"/>
                <a:gd name="T13" fmla="*/ 4204 h 7389"/>
                <a:gd name="T14" fmla="*/ 7571 w 7973"/>
                <a:gd name="T15" fmla="*/ 4093 h 7389"/>
                <a:gd name="T16" fmla="*/ 7585 w 7973"/>
                <a:gd name="T17" fmla="*/ 3948 h 7389"/>
                <a:gd name="T18" fmla="*/ 7639 w 7973"/>
                <a:gd name="T19" fmla="*/ 3581 h 7389"/>
                <a:gd name="T20" fmla="*/ 7289 w 7973"/>
                <a:gd name="T21" fmla="*/ 3179 h 7389"/>
                <a:gd name="T22" fmla="*/ 7157 w 7973"/>
                <a:gd name="T23" fmla="*/ 3155 h 7389"/>
                <a:gd name="T24" fmla="*/ 4885 w 7973"/>
                <a:gd name="T25" fmla="*/ 2935 h 7389"/>
                <a:gd name="T26" fmla="*/ 4742 w 7973"/>
                <a:gd name="T27" fmla="*/ 2594 h 7389"/>
                <a:gd name="T28" fmla="*/ 5144 w 7973"/>
                <a:gd name="T29" fmla="*/ 1788 h 7389"/>
                <a:gd name="T30" fmla="*/ 4857 w 7973"/>
                <a:gd name="T31" fmla="*/ 33 h 7389"/>
                <a:gd name="T32" fmla="*/ 4356 w 7973"/>
                <a:gd name="T33" fmla="*/ 829 h 7389"/>
                <a:gd name="T34" fmla="*/ 2771 w 7973"/>
                <a:gd name="T35" fmla="*/ 3024 h 7389"/>
                <a:gd name="T36" fmla="*/ 1669 w 7973"/>
                <a:gd name="T37" fmla="*/ 4052 h 7389"/>
                <a:gd name="T38" fmla="*/ 1669 w 7973"/>
                <a:gd name="T39" fmla="*/ 7306 h 7389"/>
                <a:gd name="T40" fmla="*/ 2953 w 7973"/>
                <a:gd name="T41" fmla="*/ 7377 h 7389"/>
                <a:gd name="T42" fmla="*/ 5561 w 7973"/>
                <a:gd name="T43" fmla="*/ 7373 h 7389"/>
                <a:gd name="T44" fmla="*/ 7083 w 7973"/>
                <a:gd name="T45" fmla="*/ 7304 h 7389"/>
                <a:gd name="T46" fmla="*/ 7250 w 7973"/>
                <a:gd name="T47" fmla="*/ 7225 h 7389"/>
                <a:gd name="T48" fmla="*/ 7382 w 7973"/>
                <a:gd name="T49" fmla="*/ 7108 h 7389"/>
                <a:gd name="T50" fmla="*/ 7446 w 7973"/>
                <a:gd name="T51" fmla="*/ 6992 h 7389"/>
                <a:gd name="T52" fmla="*/ 7414 w 7973"/>
                <a:gd name="T53" fmla="*/ 6545 h 7389"/>
                <a:gd name="T54" fmla="*/ 7396 w 7973"/>
                <a:gd name="T55" fmla="*/ 6410 h 7389"/>
                <a:gd name="T56" fmla="*/ 7452 w 7973"/>
                <a:gd name="T57" fmla="*/ 6323 h 7389"/>
                <a:gd name="T58" fmla="*/ 7760 w 7973"/>
                <a:gd name="T59" fmla="*/ 5947 h 7389"/>
                <a:gd name="T60" fmla="*/ 7661 w 7973"/>
                <a:gd name="T61" fmla="*/ 5456 h 7389"/>
                <a:gd name="T62" fmla="*/ 7622 w 7973"/>
                <a:gd name="T63" fmla="*/ 5309 h 7389"/>
                <a:gd name="T64" fmla="*/ 7701 w 7973"/>
                <a:gd name="T65" fmla="*/ 5179 h 7389"/>
                <a:gd name="T66" fmla="*/ 7777 w 7973"/>
                <a:gd name="T67" fmla="*/ 5113 h 7389"/>
                <a:gd name="T68" fmla="*/ 7961 w 7973"/>
                <a:gd name="T69" fmla="*/ 4794 h 7389"/>
                <a:gd name="T70" fmla="*/ 7958 w 7973"/>
                <a:gd name="T71" fmla="*/ 4587 h 7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73" h="7389">
                  <a:moveTo>
                    <a:pt x="1202" y="7306"/>
                  </a:moveTo>
                  <a:cubicBezTo>
                    <a:pt x="0" y="7306"/>
                    <a:pt x="0" y="7306"/>
                    <a:pt x="0" y="7306"/>
                  </a:cubicBezTo>
                  <a:cubicBezTo>
                    <a:pt x="0" y="4519"/>
                    <a:pt x="0" y="4103"/>
                    <a:pt x="0" y="4052"/>
                  </a:cubicBezTo>
                  <a:cubicBezTo>
                    <a:pt x="1202" y="4052"/>
                    <a:pt x="1202" y="4052"/>
                    <a:pt x="1202" y="4052"/>
                  </a:cubicBezTo>
                  <a:moveTo>
                    <a:pt x="7958" y="4587"/>
                  </a:moveTo>
                  <a:cubicBezTo>
                    <a:pt x="7944" y="4520"/>
                    <a:pt x="7919" y="4458"/>
                    <a:pt x="7885" y="4403"/>
                  </a:cubicBezTo>
                  <a:cubicBezTo>
                    <a:pt x="7831" y="4316"/>
                    <a:pt x="7755" y="4247"/>
                    <a:pt x="7667" y="4204"/>
                  </a:cubicBezTo>
                  <a:cubicBezTo>
                    <a:pt x="7621" y="4181"/>
                    <a:pt x="7587" y="4141"/>
                    <a:pt x="7571" y="4093"/>
                  </a:cubicBezTo>
                  <a:cubicBezTo>
                    <a:pt x="7556" y="4045"/>
                    <a:pt x="7561" y="3992"/>
                    <a:pt x="7585" y="3948"/>
                  </a:cubicBezTo>
                  <a:cubicBezTo>
                    <a:pt x="7643" y="3841"/>
                    <a:pt x="7665" y="3712"/>
                    <a:pt x="7639" y="3581"/>
                  </a:cubicBezTo>
                  <a:cubicBezTo>
                    <a:pt x="7599" y="3385"/>
                    <a:pt x="7460" y="3235"/>
                    <a:pt x="7289" y="3179"/>
                  </a:cubicBezTo>
                  <a:cubicBezTo>
                    <a:pt x="7250" y="3171"/>
                    <a:pt x="7206" y="3163"/>
                    <a:pt x="7157" y="3155"/>
                  </a:cubicBezTo>
                  <a:cubicBezTo>
                    <a:pt x="6495" y="3048"/>
                    <a:pt x="4942" y="2964"/>
                    <a:pt x="4885" y="2935"/>
                  </a:cubicBezTo>
                  <a:cubicBezTo>
                    <a:pt x="4819" y="2902"/>
                    <a:pt x="4708" y="2760"/>
                    <a:pt x="4742" y="2594"/>
                  </a:cubicBezTo>
                  <a:cubicBezTo>
                    <a:pt x="4775" y="2428"/>
                    <a:pt x="4810" y="2452"/>
                    <a:pt x="5144" y="1788"/>
                  </a:cubicBezTo>
                  <a:cubicBezTo>
                    <a:pt x="5645" y="759"/>
                    <a:pt x="5258" y="0"/>
                    <a:pt x="4857" y="33"/>
                  </a:cubicBezTo>
                  <a:cubicBezTo>
                    <a:pt x="4490" y="66"/>
                    <a:pt x="4423" y="531"/>
                    <a:pt x="4356" y="829"/>
                  </a:cubicBezTo>
                  <a:cubicBezTo>
                    <a:pt x="4323" y="1095"/>
                    <a:pt x="3105" y="2625"/>
                    <a:pt x="2771" y="3024"/>
                  </a:cubicBezTo>
                  <a:cubicBezTo>
                    <a:pt x="2471" y="3355"/>
                    <a:pt x="1903" y="3820"/>
                    <a:pt x="1669" y="4052"/>
                  </a:cubicBezTo>
                  <a:cubicBezTo>
                    <a:pt x="1669" y="6840"/>
                    <a:pt x="1669" y="7256"/>
                    <a:pt x="1669" y="7306"/>
                  </a:cubicBezTo>
                  <a:cubicBezTo>
                    <a:pt x="2201" y="7362"/>
                    <a:pt x="2953" y="7377"/>
                    <a:pt x="2953" y="7377"/>
                  </a:cubicBezTo>
                  <a:cubicBezTo>
                    <a:pt x="5362" y="7384"/>
                    <a:pt x="5561" y="7373"/>
                    <a:pt x="5561" y="7373"/>
                  </a:cubicBezTo>
                  <a:cubicBezTo>
                    <a:pt x="6414" y="7318"/>
                    <a:pt x="6804" y="7389"/>
                    <a:pt x="7083" y="7304"/>
                  </a:cubicBezTo>
                  <a:cubicBezTo>
                    <a:pt x="7142" y="7286"/>
                    <a:pt x="7197" y="7261"/>
                    <a:pt x="7250" y="7225"/>
                  </a:cubicBezTo>
                  <a:cubicBezTo>
                    <a:pt x="7299" y="7189"/>
                    <a:pt x="7343" y="7150"/>
                    <a:pt x="7382" y="7108"/>
                  </a:cubicBezTo>
                  <a:cubicBezTo>
                    <a:pt x="7408" y="7073"/>
                    <a:pt x="7429" y="7035"/>
                    <a:pt x="7446" y="6992"/>
                  </a:cubicBezTo>
                  <a:cubicBezTo>
                    <a:pt x="7508" y="6838"/>
                    <a:pt x="7491" y="6673"/>
                    <a:pt x="7414" y="6545"/>
                  </a:cubicBezTo>
                  <a:cubicBezTo>
                    <a:pt x="7390" y="6504"/>
                    <a:pt x="7384" y="6455"/>
                    <a:pt x="7396" y="6410"/>
                  </a:cubicBezTo>
                  <a:cubicBezTo>
                    <a:pt x="7406" y="6376"/>
                    <a:pt x="7426" y="6346"/>
                    <a:pt x="7452" y="6323"/>
                  </a:cubicBezTo>
                  <a:cubicBezTo>
                    <a:pt x="7598" y="6255"/>
                    <a:pt x="7715" y="6121"/>
                    <a:pt x="7760" y="5947"/>
                  </a:cubicBezTo>
                  <a:cubicBezTo>
                    <a:pt x="7806" y="5767"/>
                    <a:pt x="7764" y="5587"/>
                    <a:pt x="7661" y="5456"/>
                  </a:cubicBezTo>
                  <a:cubicBezTo>
                    <a:pt x="7628" y="5414"/>
                    <a:pt x="7614" y="5361"/>
                    <a:pt x="7622" y="5309"/>
                  </a:cubicBezTo>
                  <a:cubicBezTo>
                    <a:pt x="7630" y="5256"/>
                    <a:pt x="7658" y="5210"/>
                    <a:pt x="7701" y="5179"/>
                  </a:cubicBezTo>
                  <a:cubicBezTo>
                    <a:pt x="7728" y="5160"/>
                    <a:pt x="7754" y="5138"/>
                    <a:pt x="7777" y="5113"/>
                  </a:cubicBezTo>
                  <a:cubicBezTo>
                    <a:pt x="7873" y="5035"/>
                    <a:pt x="7939" y="4922"/>
                    <a:pt x="7961" y="4794"/>
                  </a:cubicBezTo>
                  <a:cubicBezTo>
                    <a:pt x="7973" y="4728"/>
                    <a:pt x="7972" y="4658"/>
                    <a:pt x="7958" y="4587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A380DB-1163-272E-65F6-C2FFB2A58FA0}"/>
              </a:ext>
            </a:extLst>
          </p:cNvPr>
          <p:cNvGrpSpPr/>
          <p:nvPr/>
        </p:nvGrpSpPr>
        <p:grpSpPr>
          <a:xfrm>
            <a:off x="5722760" y="4561489"/>
            <a:ext cx="953939" cy="953940"/>
            <a:chOff x="5722760" y="4546975"/>
            <a:chExt cx="953939" cy="953940"/>
          </a:xfrm>
        </p:grpSpPr>
        <p:sp>
          <p:nvSpPr>
            <p:cNvPr id="27" name="Owal 20">
              <a:extLst>
                <a:ext uri="{FF2B5EF4-FFF2-40B4-BE49-F238E27FC236}">
                  <a16:creationId xmlns:a16="http://schemas.microsoft.com/office/drawing/2014/main" id="{2F612F21-A63C-2E31-F8FF-AE0FFBA86E3A}"/>
                </a:ext>
              </a:extLst>
            </p:cNvPr>
            <p:cNvSpPr/>
            <p:nvPr/>
          </p:nvSpPr>
          <p:spPr>
            <a:xfrm>
              <a:off x="5722760" y="4546975"/>
              <a:ext cx="953939" cy="9539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C2837E58-D792-9E2E-59F1-C0AECC036B4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79653" y="4725255"/>
              <a:ext cx="426749" cy="566896"/>
            </a:xfrm>
            <a:custGeom>
              <a:avLst/>
              <a:gdLst>
                <a:gd name="T0" fmla="*/ 133 w 194"/>
                <a:gd name="T1" fmla="*/ 207 h 258"/>
                <a:gd name="T2" fmla="*/ 125 w 194"/>
                <a:gd name="T3" fmla="*/ 214 h 258"/>
                <a:gd name="T4" fmla="*/ 125 w 194"/>
                <a:gd name="T5" fmla="*/ 214 h 258"/>
                <a:gd name="T6" fmla="*/ 69 w 194"/>
                <a:gd name="T7" fmla="*/ 214 h 258"/>
                <a:gd name="T8" fmla="*/ 61 w 194"/>
                <a:gd name="T9" fmla="*/ 207 h 258"/>
                <a:gd name="T10" fmla="*/ 55 w 194"/>
                <a:gd name="T11" fmla="*/ 182 h 258"/>
                <a:gd name="T12" fmla="*/ 37 w 194"/>
                <a:gd name="T13" fmla="*/ 161 h 258"/>
                <a:gd name="T14" fmla="*/ 7 w 194"/>
                <a:gd name="T15" fmla="*/ 119 h 258"/>
                <a:gd name="T16" fmla="*/ 9 w 194"/>
                <a:gd name="T17" fmla="*/ 59 h 258"/>
                <a:gd name="T18" fmla="*/ 45 w 194"/>
                <a:gd name="T19" fmla="*/ 15 h 258"/>
                <a:gd name="T20" fmla="*/ 97 w 194"/>
                <a:gd name="T21" fmla="*/ 0 h 258"/>
                <a:gd name="T22" fmla="*/ 149 w 194"/>
                <a:gd name="T23" fmla="*/ 15 h 258"/>
                <a:gd name="T24" fmla="*/ 185 w 194"/>
                <a:gd name="T25" fmla="*/ 59 h 258"/>
                <a:gd name="T26" fmla="*/ 187 w 194"/>
                <a:gd name="T27" fmla="*/ 119 h 258"/>
                <a:gd name="T28" fmla="*/ 157 w 194"/>
                <a:gd name="T29" fmla="*/ 161 h 258"/>
                <a:gd name="T30" fmla="*/ 139 w 194"/>
                <a:gd name="T31" fmla="*/ 182 h 258"/>
                <a:gd name="T32" fmla="*/ 138 w 194"/>
                <a:gd name="T33" fmla="*/ 186 h 258"/>
                <a:gd name="T34" fmla="*/ 47 w 194"/>
                <a:gd name="T35" fmla="*/ 100 h 258"/>
                <a:gd name="T36" fmla="*/ 72 w 194"/>
                <a:gd name="T37" fmla="*/ 133 h 258"/>
                <a:gd name="T38" fmla="*/ 97 w 194"/>
                <a:gd name="T39" fmla="*/ 89 h 258"/>
                <a:gd name="T40" fmla="*/ 122 w 194"/>
                <a:gd name="T41" fmla="*/ 133 h 258"/>
                <a:gd name="T42" fmla="*/ 147 w 194"/>
                <a:gd name="T43" fmla="*/ 100 h 258"/>
                <a:gd name="T44" fmla="*/ 65 w 194"/>
                <a:gd name="T45" fmla="*/ 237 h 258"/>
                <a:gd name="T46" fmla="*/ 130 w 194"/>
                <a:gd name="T47" fmla="*/ 237 h 258"/>
                <a:gd name="T48" fmla="*/ 120 w 194"/>
                <a:gd name="T49" fmla="*/ 258 h 258"/>
                <a:gd name="T50" fmla="*/ 76 w 194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58">
                  <a:moveTo>
                    <a:pt x="133" y="207"/>
                  </a:moveTo>
                  <a:cubicBezTo>
                    <a:pt x="133" y="211"/>
                    <a:pt x="129" y="214"/>
                    <a:pt x="125" y="214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65" y="214"/>
                    <a:pt x="61" y="211"/>
                    <a:pt x="61" y="207"/>
                  </a:cubicBezTo>
                  <a:cubicBezTo>
                    <a:pt x="60" y="202"/>
                    <a:pt x="58" y="188"/>
                    <a:pt x="55" y="182"/>
                  </a:cubicBezTo>
                  <a:cubicBezTo>
                    <a:pt x="51" y="175"/>
                    <a:pt x="37" y="161"/>
                    <a:pt x="37" y="161"/>
                  </a:cubicBezTo>
                  <a:cubicBezTo>
                    <a:pt x="25" y="149"/>
                    <a:pt x="14" y="137"/>
                    <a:pt x="7" y="119"/>
                  </a:cubicBezTo>
                  <a:cubicBezTo>
                    <a:pt x="0" y="101"/>
                    <a:pt x="1" y="80"/>
                    <a:pt x="9" y="59"/>
                  </a:cubicBezTo>
                  <a:cubicBezTo>
                    <a:pt x="16" y="41"/>
                    <a:pt x="29" y="25"/>
                    <a:pt x="45" y="15"/>
                  </a:cubicBezTo>
                  <a:cubicBezTo>
                    <a:pt x="60" y="5"/>
                    <a:pt x="80" y="0"/>
                    <a:pt x="97" y="0"/>
                  </a:cubicBezTo>
                  <a:cubicBezTo>
                    <a:pt x="114" y="0"/>
                    <a:pt x="134" y="5"/>
                    <a:pt x="149" y="15"/>
                  </a:cubicBezTo>
                  <a:cubicBezTo>
                    <a:pt x="165" y="25"/>
                    <a:pt x="178" y="41"/>
                    <a:pt x="185" y="59"/>
                  </a:cubicBezTo>
                  <a:cubicBezTo>
                    <a:pt x="193" y="80"/>
                    <a:pt x="194" y="101"/>
                    <a:pt x="187" y="119"/>
                  </a:cubicBezTo>
                  <a:cubicBezTo>
                    <a:pt x="180" y="137"/>
                    <a:pt x="169" y="149"/>
                    <a:pt x="157" y="161"/>
                  </a:cubicBezTo>
                  <a:cubicBezTo>
                    <a:pt x="157" y="161"/>
                    <a:pt x="143" y="175"/>
                    <a:pt x="139" y="182"/>
                  </a:cubicBezTo>
                  <a:cubicBezTo>
                    <a:pt x="139" y="183"/>
                    <a:pt x="138" y="184"/>
                    <a:pt x="138" y="186"/>
                  </a:cubicBezTo>
                  <a:moveTo>
                    <a:pt x="47" y="100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7" y="100"/>
                    <a:pt x="147" y="100"/>
                    <a:pt x="147" y="100"/>
                  </a:cubicBezTo>
                  <a:moveTo>
                    <a:pt x="65" y="237"/>
                  </a:moveTo>
                  <a:cubicBezTo>
                    <a:pt x="130" y="237"/>
                    <a:pt x="130" y="237"/>
                    <a:pt x="130" y="237"/>
                  </a:cubicBezTo>
                  <a:moveTo>
                    <a:pt x="120" y="258"/>
                  </a:moveTo>
                  <a:cubicBezTo>
                    <a:pt x="76" y="258"/>
                    <a:pt x="76" y="258"/>
                    <a:pt x="76" y="258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E9B88BA-9969-01AE-7436-19D594237293}"/>
              </a:ext>
            </a:extLst>
          </p:cNvPr>
          <p:cNvGrpSpPr/>
          <p:nvPr/>
        </p:nvGrpSpPr>
        <p:grpSpPr>
          <a:xfrm>
            <a:off x="2010191" y="4561489"/>
            <a:ext cx="953939" cy="953940"/>
            <a:chOff x="5571003" y="4546975"/>
            <a:chExt cx="953939" cy="953940"/>
          </a:xfrm>
        </p:grpSpPr>
        <p:sp>
          <p:nvSpPr>
            <p:cNvPr id="30" name="Owal 20">
              <a:extLst>
                <a:ext uri="{FF2B5EF4-FFF2-40B4-BE49-F238E27FC236}">
                  <a16:creationId xmlns:a16="http://schemas.microsoft.com/office/drawing/2014/main" id="{0817371C-046E-17D9-EF24-6274290CB28F}"/>
                </a:ext>
              </a:extLst>
            </p:cNvPr>
            <p:cNvSpPr/>
            <p:nvPr/>
          </p:nvSpPr>
          <p:spPr>
            <a:xfrm>
              <a:off x="5571003" y="4546975"/>
              <a:ext cx="953939" cy="9539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50B818B4-BA6C-932B-4BDC-80A9BF70C2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42652" y="4846843"/>
              <a:ext cx="614605" cy="360798"/>
            </a:xfrm>
            <a:custGeom>
              <a:avLst/>
              <a:gdLst>
                <a:gd name="T0" fmla="*/ 190 w 330"/>
                <a:gd name="T1" fmla="*/ 186 h 193"/>
                <a:gd name="T2" fmla="*/ 47 w 330"/>
                <a:gd name="T3" fmla="*/ 121 h 193"/>
                <a:gd name="T4" fmla="*/ 15 w 330"/>
                <a:gd name="T5" fmla="*/ 120 h 193"/>
                <a:gd name="T6" fmla="*/ 15 w 330"/>
                <a:gd name="T7" fmla="*/ 67 h 193"/>
                <a:gd name="T8" fmla="*/ 46 w 330"/>
                <a:gd name="T9" fmla="*/ 65 h 193"/>
                <a:gd name="T10" fmla="*/ 195 w 330"/>
                <a:gd name="T11" fmla="*/ 1 h 193"/>
                <a:gd name="T12" fmla="*/ 245 w 330"/>
                <a:gd name="T13" fmla="*/ 95 h 193"/>
                <a:gd name="T14" fmla="*/ 199 w 330"/>
                <a:gd name="T15" fmla="*/ 188 h 193"/>
                <a:gd name="T16" fmla="*/ 152 w 330"/>
                <a:gd name="T17" fmla="*/ 95 h 193"/>
                <a:gd name="T18" fmla="*/ 199 w 330"/>
                <a:gd name="T19" fmla="*/ 1 h 193"/>
                <a:gd name="T20" fmla="*/ 245 w 330"/>
                <a:gd name="T21" fmla="*/ 95 h 193"/>
                <a:gd name="T22" fmla="*/ 155 w 330"/>
                <a:gd name="T23" fmla="*/ 70 h 193"/>
                <a:gd name="T24" fmla="*/ 194 w 330"/>
                <a:gd name="T25" fmla="*/ 79 h 193"/>
                <a:gd name="T26" fmla="*/ 192 w 330"/>
                <a:gd name="T27" fmla="*/ 113 h 193"/>
                <a:gd name="T28" fmla="*/ 154 w 330"/>
                <a:gd name="T29" fmla="*/ 119 h 193"/>
                <a:gd name="T30" fmla="*/ 129 w 330"/>
                <a:gd name="T31" fmla="*/ 159 h 193"/>
                <a:gd name="T32" fmla="*/ 87 w 330"/>
                <a:gd name="T33" fmla="*/ 176 h 193"/>
                <a:gd name="T34" fmla="*/ 58 w 330"/>
                <a:gd name="T35" fmla="*/ 126 h 193"/>
                <a:gd name="T36" fmla="*/ 268 w 330"/>
                <a:gd name="T37" fmla="*/ 145 h 193"/>
                <a:gd name="T38" fmla="*/ 279 w 330"/>
                <a:gd name="T39" fmla="*/ 94 h 193"/>
                <a:gd name="T40" fmla="*/ 268 w 330"/>
                <a:gd name="T41" fmla="*/ 43 h 193"/>
                <a:gd name="T42" fmla="*/ 290 w 330"/>
                <a:gd name="T43" fmla="*/ 25 h 193"/>
                <a:gd name="T44" fmla="*/ 304 w 330"/>
                <a:gd name="T45" fmla="*/ 94 h 193"/>
                <a:gd name="T46" fmla="*/ 290 w 330"/>
                <a:gd name="T47" fmla="*/ 163 h 193"/>
                <a:gd name="T48" fmla="*/ 311 w 330"/>
                <a:gd name="T49" fmla="*/ 0 h 193"/>
                <a:gd name="T50" fmla="*/ 330 w 330"/>
                <a:gd name="T51" fmla="*/ 94 h 193"/>
                <a:gd name="T52" fmla="*/ 311 w 330"/>
                <a:gd name="T53" fmla="*/ 18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193">
                  <a:moveTo>
                    <a:pt x="190" y="186"/>
                  </a:moveTo>
                  <a:cubicBezTo>
                    <a:pt x="201" y="193"/>
                    <a:pt x="47" y="121"/>
                    <a:pt x="47" y="121"/>
                  </a:cubicBezTo>
                  <a:cubicBezTo>
                    <a:pt x="47" y="121"/>
                    <a:pt x="30" y="120"/>
                    <a:pt x="15" y="120"/>
                  </a:cubicBezTo>
                  <a:cubicBezTo>
                    <a:pt x="0" y="93"/>
                    <a:pt x="15" y="67"/>
                    <a:pt x="15" y="67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186" y="1"/>
                    <a:pt x="195" y="1"/>
                  </a:cubicBezTo>
                  <a:moveTo>
                    <a:pt x="245" y="95"/>
                  </a:moveTo>
                  <a:cubicBezTo>
                    <a:pt x="245" y="146"/>
                    <a:pt x="224" y="188"/>
                    <a:pt x="199" y="188"/>
                  </a:cubicBezTo>
                  <a:cubicBezTo>
                    <a:pt x="173" y="188"/>
                    <a:pt x="152" y="146"/>
                    <a:pt x="152" y="95"/>
                  </a:cubicBezTo>
                  <a:cubicBezTo>
                    <a:pt x="152" y="43"/>
                    <a:pt x="173" y="1"/>
                    <a:pt x="199" y="1"/>
                  </a:cubicBezTo>
                  <a:cubicBezTo>
                    <a:pt x="224" y="1"/>
                    <a:pt x="245" y="43"/>
                    <a:pt x="245" y="95"/>
                  </a:cubicBezTo>
                  <a:close/>
                  <a:moveTo>
                    <a:pt x="155" y="70"/>
                  </a:moveTo>
                  <a:cubicBezTo>
                    <a:pt x="155" y="70"/>
                    <a:pt x="188" y="77"/>
                    <a:pt x="194" y="79"/>
                  </a:cubicBezTo>
                  <a:cubicBezTo>
                    <a:pt x="205" y="83"/>
                    <a:pt x="206" y="110"/>
                    <a:pt x="192" y="113"/>
                  </a:cubicBezTo>
                  <a:cubicBezTo>
                    <a:pt x="178" y="116"/>
                    <a:pt x="154" y="119"/>
                    <a:pt x="154" y="119"/>
                  </a:cubicBezTo>
                  <a:moveTo>
                    <a:pt x="129" y="159"/>
                  </a:moveTo>
                  <a:cubicBezTo>
                    <a:pt x="119" y="173"/>
                    <a:pt x="103" y="180"/>
                    <a:pt x="87" y="176"/>
                  </a:cubicBezTo>
                  <a:cubicBezTo>
                    <a:pt x="66" y="171"/>
                    <a:pt x="54" y="149"/>
                    <a:pt x="58" y="126"/>
                  </a:cubicBezTo>
                  <a:moveTo>
                    <a:pt x="268" y="145"/>
                  </a:moveTo>
                  <a:cubicBezTo>
                    <a:pt x="275" y="131"/>
                    <a:pt x="279" y="114"/>
                    <a:pt x="279" y="94"/>
                  </a:cubicBezTo>
                  <a:cubicBezTo>
                    <a:pt x="279" y="75"/>
                    <a:pt x="275" y="57"/>
                    <a:pt x="268" y="43"/>
                  </a:cubicBezTo>
                  <a:moveTo>
                    <a:pt x="290" y="25"/>
                  </a:moveTo>
                  <a:cubicBezTo>
                    <a:pt x="299" y="43"/>
                    <a:pt x="304" y="68"/>
                    <a:pt x="304" y="94"/>
                  </a:cubicBezTo>
                  <a:cubicBezTo>
                    <a:pt x="304" y="121"/>
                    <a:pt x="299" y="145"/>
                    <a:pt x="290" y="163"/>
                  </a:cubicBezTo>
                  <a:moveTo>
                    <a:pt x="311" y="0"/>
                  </a:moveTo>
                  <a:cubicBezTo>
                    <a:pt x="323" y="25"/>
                    <a:pt x="330" y="58"/>
                    <a:pt x="330" y="94"/>
                  </a:cubicBezTo>
                  <a:cubicBezTo>
                    <a:pt x="330" y="130"/>
                    <a:pt x="323" y="163"/>
                    <a:pt x="311" y="188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439404"/>
      </p:ext>
    </p:extLst>
  </p:cSld>
  <p:clrMapOvr>
    <a:masterClrMapping/>
  </p:clrMapOvr>
</p:sld>
</file>

<file path=ppt/theme/theme1.xml><?xml version="1.0" encoding="utf-8"?>
<a:theme xmlns:a="http://schemas.openxmlformats.org/drawingml/2006/main" name="infoDiagram.com guides w2">
  <a:themeElements>
    <a:clrScheme name="New Pallete for infoDiagram">
      <a:dk1>
        <a:srgbClr val="000000"/>
      </a:dk1>
      <a:lt1>
        <a:srgbClr val="FFFFFF"/>
      </a:lt1>
      <a:dk2>
        <a:srgbClr val="1A5882"/>
      </a:dk2>
      <a:lt2>
        <a:srgbClr val="E4E8EC"/>
      </a:lt2>
      <a:accent1>
        <a:srgbClr val="06B3F9"/>
      </a:accent1>
      <a:accent2>
        <a:srgbClr val="EF6252"/>
      </a:accent2>
      <a:accent3>
        <a:srgbClr val="658CA4"/>
      </a:accent3>
      <a:accent4>
        <a:srgbClr val="1790A6"/>
      </a:accent4>
      <a:accent5>
        <a:srgbClr val="F3AC2B"/>
      </a:accent5>
      <a:accent6>
        <a:srgbClr val="88C43B"/>
      </a:accent6>
      <a:hlink>
        <a:srgbClr val="00A4DE"/>
      </a:hlink>
      <a:folHlink>
        <a:srgbClr val="EB645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noAutofit/>
      </a:bodyPr>
      <a:lstStyle>
        <a:defPPr algn="l">
          <a:spcBef>
            <a:spcPts val="300"/>
          </a:spcBef>
          <a:spcAft>
            <a:spcPts val="1200"/>
          </a:spcAft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 prezentacji" id="{18385F85-86E8-4FCE-B328-A63F3718FBE6}" vid="{3F8292D1-9287-4044-946E-F0EFE778B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80258</TotalTime>
  <Words>800</Words>
  <Application>Microsoft Office PowerPoint</Application>
  <PresentationFormat>Widescreen</PresentationFormat>
  <Paragraphs>105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Times New Roman</vt:lpstr>
      <vt:lpstr>infoDiagram.com guides w2</vt:lpstr>
      <vt:lpstr>Creative Bar Charts  in PowerPoint</vt:lpstr>
      <vt:lpstr>PowerPoint Presentation</vt:lpstr>
      <vt:lpstr>Chart mistakes to avoid &amp; repairing them</vt:lpstr>
      <vt:lpstr>Chart Mistakes – Double information removal</vt:lpstr>
      <vt:lpstr>Chart rea– Bar width &amp; look adjustments</vt:lpstr>
      <vt:lpstr>Enhancing chart design</vt:lpstr>
      <vt:lpstr>PowerPoint Presentation</vt:lpstr>
      <vt:lpstr>Enhancing chart design: Illustrate data with icons</vt:lpstr>
      <vt:lpstr>Outline Icons Sample</vt:lpstr>
      <vt:lpstr>Enhancing design: Add background graphics</vt:lpstr>
      <vt:lpstr>Enhancing design: Highlight key parts</vt:lpstr>
      <vt:lpstr>Sample of Hand-drawn Markers for Charts</vt:lpstr>
      <vt:lpstr>Elements for enhancing chart design</vt:lpstr>
      <vt:lpstr>Enhancing chart design: Final Bar Chart</vt:lpstr>
      <vt:lpstr>Bonus offer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infoDiagram visuals toolbox</dc:title>
  <dc:creator>PZ infoDiagram</dc:creator>
  <dc:description>v5 © infodiagram Ltd.</dc:description>
  <cp:lastModifiedBy>Peter Z. (real)</cp:lastModifiedBy>
  <cp:revision>1785</cp:revision>
  <dcterms:created xsi:type="dcterms:W3CDTF">2013-09-20T13:41:11Z</dcterms:created>
  <dcterms:modified xsi:type="dcterms:W3CDTF">2023-06-26T16:18:49Z</dcterms:modified>
</cp:coreProperties>
</file>