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2"/>
  </p:notesMasterIdLst>
  <p:handoutMasterIdLst>
    <p:handoutMasterId r:id="rId13"/>
  </p:handoutMasterIdLst>
  <p:sldIdLst>
    <p:sldId id="6870" r:id="rId2"/>
    <p:sldId id="6827" r:id="rId3"/>
    <p:sldId id="2147476464" r:id="rId4"/>
    <p:sldId id="2147476468" r:id="rId5"/>
    <p:sldId id="2185" r:id="rId6"/>
    <p:sldId id="2147476463" r:id="rId7"/>
    <p:sldId id="7280" r:id="rId8"/>
    <p:sldId id="7334" r:id="rId9"/>
    <p:sldId id="7336" r:id="rId10"/>
    <p:sldId id="733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98AC4D-4919-E777-3955-E42B6AE417E0}" name="Barbara Papiór" initials="BP" userId="Barbara Papió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arzyna Podlejska" initials="KP" lastIdx="31" clrIdx="6">
    <p:extLst>
      <p:ext uri="{19B8F6BF-5375-455C-9EA6-DF929625EA0E}">
        <p15:presenceInfo xmlns:p15="http://schemas.microsoft.com/office/powerpoint/2012/main" userId="Katarzyna Podlejska" providerId="None"/>
      </p:ext>
    </p:extLst>
  </p:cmAuthor>
  <p:cmAuthor id="1" name="Marcin Trofimiuk" initials="MT" lastIdx="3" clrIdx="0"/>
  <p:cmAuthor id="8" name="Iza Zv" initials="IZ" lastIdx="9" clrIdx="7">
    <p:extLst>
      <p:ext uri="{19B8F6BF-5375-455C-9EA6-DF929625EA0E}">
        <p15:presenceInfo xmlns:p15="http://schemas.microsoft.com/office/powerpoint/2012/main" userId="3c01276df2fef2fa" providerId="Windows Live"/>
      </p:ext>
    </p:extLst>
  </p:cmAuthor>
  <p:cmAuthor id="2" name="Triss" initials="T" lastIdx="8" clrIdx="1">
    <p:extLst>
      <p:ext uri="{19B8F6BF-5375-455C-9EA6-DF929625EA0E}">
        <p15:presenceInfo xmlns:p15="http://schemas.microsoft.com/office/powerpoint/2012/main" userId="Triss" providerId="None"/>
      </p:ext>
    </p:extLst>
  </p:cmAuthor>
  <p:cmAuthor id="9" name="Eliza Gabryś" initials="EG" lastIdx="8" clrIdx="8">
    <p:extLst>
      <p:ext uri="{19B8F6BF-5375-455C-9EA6-DF929625EA0E}">
        <p15:presenceInfo xmlns:p15="http://schemas.microsoft.com/office/powerpoint/2012/main" userId="5d56b58db2b95320" providerId="Windows Live"/>
      </p:ext>
    </p:extLst>
  </p:cmAuthor>
  <p:cmAuthor id="3" name="Kat" initials="KB" lastIdx="74" clrIdx="2">
    <p:extLst>
      <p:ext uri="{19B8F6BF-5375-455C-9EA6-DF929625EA0E}">
        <p15:presenceInfo xmlns:p15="http://schemas.microsoft.com/office/powerpoint/2012/main" userId="Kat" providerId="None"/>
      </p:ext>
    </p:extLst>
  </p:cmAuthor>
  <p:cmAuthor id="10" name="Justyna Adamiec" initials="JA" lastIdx="2" clrIdx="9">
    <p:extLst>
      <p:ext uri="{19B8F6BF-5375-455C-9EA6-DF929625EA0E}">
        <p15:presenceInfo xmlns:p15="http://schemas.microsoft.com/office/powerpoint/2012/main" userId="c7ff9f6449cbbcfe" providerId="Windows Live"/>
      </p:ext>
    </p:extLst>
  </p:cmAuthor>
  <p:cmAuthor id="4" name="pete" initials="p" lastIdx="65" clrIdx="3">
    <p:extLst>
      <p:ext uri="{19B8F6BF-5375-455C-9EA6-DF929625EA0E}">
        <p15:presenceInfo xmlns:p15="http://schemas.microsoft.com/office/powerpoint/2012/main" userId="pete" providerId="None"/>
      </p:ext>
    </p:extLst>
  </p:cmAuthor>
  <p:cmAuthor id="11" name="Microsoft Office User" initials="MOU" lastIdx="48" clrIdx="1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Iza Z" initials="IZ" lastIdx="15" clrIdx="4">
    <p:extLst>
      <p:ext uri="{19B8F6BF-5375-455C-9EA6-DF929625EA0E}">
        <p15:presenceInfo xmlns:p15="http://schemas.microsoft.com/office/powerpoint/2012/main" userId="Iza Z" providerId="None"/>
      </p:ext>
    </p:extLst>
  </p:cmAuthor>
  <p:cmAuthor id="6" name="Peter Zv" initials="PZ" lastIdx="7" clrIdx="5">
    <p:extLst>
      <p:ext uri="{19B8F6BF-5375-455C-9EA6-DF929625EA0E}">
        <p15:presenceInfo xmlns:p15="http://schemas.microsoft.com/office/powerpoint/2012/main" userId="Peter Z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AC8"/>
    <a:srgbClr val="F0F0F0"/>
    <a:srgbClr val="32C1E8"/>
    <a:srgbClr val="FFAA00"/>
    <a:srgbClr val="38C9F7"/>
    <a:srgbClr val="29B3CF"/>
    <a:srgbClr val="25ADC5"/>
    <a:srgbClr val="199BA4"/>
    <a:srgbClr val="1EA2B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5388" autoAdjust="0"/>
  </p:normalViewPr>
  <p:slideViewPr>
    <p:cSldViewPr>
      <p:cViewPr>
        <p:scale>
          <a:sx n="66" d="100"/>
          <a:sy n="66" d="100"/>
        </p:scale>
        <p:origin x="1003" y="202"/>
      </p:cViewPr>
      <p:guideLst>
        <p:guide orient="horz" pos="2341"/>
        <p:guide pos="3840"/>
        <p:guide pos="393"/>
        <p:guide pos="7287"/>
        <p:guide orient="horz" pos="73"/>
        <p:guide orient="horz" pos="709"/>
      </p:guideLst>
    </p:cSldViewPr>
  </p:slideViewPr>
  <p:outlineViewPr>
    <p:cViewPr>
      <p:scale>
        <a:sx n="33" d="100"/>
        <a:sy n="33" d="100"/>
      </p:scale>
      <p:origin x="0" y="-25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3E4-858B-4E90-BF86-02FFD902A11A}" type="datetimeFigureOut">
              <a:rPr lang="en-GB" smtClean="0"/>
              <a:t>27/08/2023</a:t>
            </a:fld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E90B-753C-4D7C-8C90-FFA3F1A9AC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02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3105-3E44-4539-A34F-154208EA3585}" type="datetimeFigureOut">
              <a:rPr lang="en-GB" smtClean="0"/>
              <a:pPr/>
              <a:t>27/08/2023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2296-402F-4A81-B233-AE178F1D2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9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0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2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6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Icon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0"/>
            <a:ext cx="8076231" cy="97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24D5-665E-48C6-A25E-B7917C4CFF14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designed by infoDiagram.com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4348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2E31A-E1CA-F644-9D9E-DEA3517AB8CB}"/>
              </a:ext>
            </a:extLst>
          </p:cNvPr>
          <p:cNvGrpSpPr/>
          <p:nvPr userDrawn="1"/>
        </p:nvGrpSpPr>
        <p:grpSpPr>
          <a:xfrm>
            <a:off x="437854" y="256205"/>
            <a:ext cx="11130258" cy="831041"/>
            <a:chOff x="437854" y="256205"/>
            <a:chExt cx="11130258" cy="831041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682D4A77-77A5-81FC-152B-762D8D3594BB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1452356" y="310404"/>
              <a:ext cx="10115756" cy="722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336000" tIns="96000" bIns="96000" anchor="ctr">
              <a:normAutofit/>
            </a:bodyPr>
            <a:lstStyle/>
            <a:p>
              <a:pPr defTabSz="1219170">
                <a:spcBef>
                  <a:spcPct val="20000"/>
                </a:spcBef>
                <a:buClr>
                  <a:srgbClr val="FFAA19"/>
                </a:buClr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0A48EA-B8AB-5D8D-1BE3-88251B17886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37854" y="256205"/>
              <a:ext cx="1193058" cy="831041"/>
            </a:xfrm>
            <a:custGeom>
              <a:avLst/>
              <a:gdLst>
                <a:gd name="connsiteX0" fmla="*/ 408953 w 1193058"/>
                <a:gd name="connsiteY0" fmla="*/ 0 h 831041"/>
                <a:gd name="connsiteX1" fmla="*/ 1039729 w 1193058"/>
                <a:gd name="connsiteY1" fmla="*/ 0 h 831041"/>
                <a:gd name="connsiteX2" fmla="*/ 1039729 w 1193058"/>
                <a:gd name="connsiteY2" fmla="*/ 207683 h 831041"/>
                <a:gd name="connsiteX3" fmla="*/ 1193058 w 1193058"/>
                <a:gd name="connsiteY3" fmla="*/ 407024 h 831041"/>
                <a:gd name="connsiteX4" fmla="*/ 1039729 w 1193058"/>
                <a:gd name="connsiteY4" fmla="*/ 606364 h 831041"/>
                <a:gd name="connsiteX5" fmla="*/ 1039729 w 1193058"/>
                <a:gd name="connsiteY5" fmla="*/ 831041 h 831041"/>
                <a:gd name="connsiteX6" fmla="*/ 415200 w 1193058"/>
                <a:gd name="connsiteY6" fmla="*/ 831041 h 831041"/>
                <a:gd name="connsiteX7" fmla="*/ 408953 w 1193058"/>
                <a:gd name="connsiteY7" fmla="*/ 831041 h 831041"/>
                <a:gd name="connsiteX8" fmla="*/ 408953 w 1193058"/>
                <a:gd name="connsiteY8" fmla="*/ 830411 h 831041"/>
                <a:gd name="connsiteX9" fmla="*/ 331523 w 1193058"/>
                <a:gd name="connsiteY9" fmla="*/ 822606 h 831041"/>
                <a:gd name="connsiteX10" fmla="*/ 0 w 1193058"/>
                <a:gd name="connsiteY10" fmla="*/ 415841 h 831041"/>
                <a:gd name="connsiteX11" fmla="*/ 0 w 1193058"/>
                <a:gd name="connsiteY11" fmla="*/ 415200 h 831041"/>
                <a:gd name="connsiteX12" fmla="*/ 331523 w 1193058"/>
                <a:gd name="connsiteY12" fmla="*/ 8435 h 831041"/>
                <a:gd name="connsiteX13" fmla="*/ 408953 w 1193058"/>
                <a:gd name="connsiteY13" fmla="*/ 630 h 83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3058" h="831041">
                  <a:moveTo>
                    <a:pt x="408953" y="0"/>
                  </a:moveTo>
                  <a:lnTo>
                    <a:pt x="1039729" y="0"/>
                  </a:lnTo>
                  <a:lnTo>
                    <a:pt x="1039729" y="207683"/>
                  </a:lnTo>
                  <a:lnTo>
                    <a:pt x="1193058" y="407024"/>
                  </a:lnTo>
                  <a:lnTo>
                    <a:pt x="1039729" y="606364"/>
                  </a:lnTo>
                  <a:lnTo>
                    <a:pt x="1039729" y="831041"/>
                  </a:lnTo>
                  <a:lnTo>
                    <a:pt x="415200" y="831041"/>
                  </a:lnTo>
                  <a:lnTo>
                    <a:pt x="408953" y="831041"/>
                  </a:lnTo>
                  <a:lnTo>
                    <a:pt x="408953" y="830411"/>
                  </a:lnTo>
                  <a:lnTo>
                    <a:pt x="331523" y="822606"/>
                  </a:lnTo>
                  <a:cubicBezTo>
                    <a:pt x="142323" y="783890"/>
                    <a:pt x="0" y="616486"/>
                    <a:pt x="0" y="415841"/>
                  </a:cubicBezTo>
                  <a:lnTo>
                    <a:pt x="0" y="415200"/>
                  </a:lnTo>
                  <a:cubicBezTo>
                    <a:pt x="0" y="214555"/>
                    <a:pt x="142323" y="47151"/>
                    <a:pt x="331523" y="8435"/>
                  </a:cubicBezTo>
                  <a:lnTo>
                    <a:pt x="408953" y="63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24ACC3"/>
                </a:gs>
                <a:gs pos="0">
                  <a:srgbClr val="199BA4"/>
                </a:gs>
                <a:gs pos="100000">
                  <a:srgbClr val="38C9F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77463DD-1237-4FA8-B195-CBD238876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74" y="310404"/>
            <a:ext cx="9896771" cy="72286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Write title here</a:t>
            </a:r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7195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58D595-E919-4DC5-B7BC-954C39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24D5-665E-48C6-A25E-B7917C4CFF14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3C28E3-54FC-4AC8-868C-79CEED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designed by infoDiagram.com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6A627-F5F7-42F2-9FA7-5671168C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5F45-05E1-4AB6-A090-051B6D14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13941054-445A-4347-922F-5B4B0C34894F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41691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6C7C321B-1AAB-4BFF-85C0-0060155B2F6D}"/>
              </a:ext>
            </a:extLst>
          </p:cNvPr>
          <p:cNvSpPr/>
          <p:nvPr userDrawn="1"/>
        </p:nvSpPr>
        <p:spPr>
          <a:xfrm>
            <a:off x="1193827" y="2449589"/>
            <a:ext cx="9822079" cy="24280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245927"/>
            <a:ext cx="9419312" cy="84736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732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22C226BD-4EA4-4D1E-B62F-BBFFF2179819}" type="datetime1">
              <a:rPr lang="en-US" noProof="0" smtClean="0"/>
              <a:t>8/27/2023</a:t>
            </a:fld>
            <a:endParaRPr lang="en-US" noProof="0" dirty="0"/>
          </a:p>
        </p:txBody>
      </p:sp>
      <p:sp>
        <p:nvSpPr>
          <p:cNvPr id="11" name="Grafika 3">
            <a:extLst>
              <a:ext uri="{FF2B5EF4-FFF2-40B4-BE49-F238E27FC236}">
                <a16:creationId xmlns:a16="http://schemas.microsoft.com/office/drawing/2014/main" id="{C93B92B3-19BF-4BF3-98BD-FF5DFF8313A7}"/>
              </a:ext>
            </a:extLst>
          </p:cNvPr>
          <p:cNvSpPr/>
          <p:nvPr userDrawn="1"/>
        </p:nvSpPr>
        <p:spPr>
          <a:xfrm>
            <a:off x="1184961" y="2449589"/>
            <a:ext cx="9822079" cy="2428036"/>
          </a:xfrm>
          <a:custGeom>
            <a:avLst/>
            <a:gdLst>
              <a:gd name="connsiteX0" fmla="*/ 9725723 w 9822079"/>
              <a:gd name="connsiteY0" fmla="*/ 738926 h 2428036"/>
              <a:gd name="connsiteX1" fmla="*/ 9822080 w 9822079"/>
              <a:gd name="connsiteY1" fmla="*/ 1214018 h 2428036"/>
              <a:gd name="connsiteX2" fmla="*/ 9822080 w 9822079"/>
              <a:gd name="connsiteY2" fmla="*/ 1214018 h 2428036"/>
              <a:gd name="connsiteX3" fmla="*/ 8608635 w 9822079"/>
              <a:gd name="connsiteY3" fmla="*/ 2428037 h 2428036"/>
              <a:gd name="connsiteX4" fmla="*/ 1213445 w 9822079"/>
              <a:gd name="connsiteY4" fmla="*/ 2428037 h 2428036"/>
              <a:gd name="connsiteX5" fmla="*/ 0 w 9822079"/>
              <a:gd name="connsiteY5" fmla="*/ 1214018 h 2428036"/>
              <a:gd name="connsiteX6" fmla="*/ 0 w 9822079"/>
              <a:gd name="connsiteY6" fmla="*/ 1214018 h 2428036"/>
              <a:gd name="connsiteX7" fmla="*/ 1213445 w 9822079"/>
              <a:gd name="connsiteY7" fmla="*/ 0 h 2428036"/>
              <a:gd name="connsiteX8" fmla="*/ 8608635 w 9822079"/>
              <a:gd name="connsiteY8" fmla="*/ 0 h 2428036"/>
              <a:gd name="connsiteX9" fmla="*/ 9422505 w 9822079"/>
              <a:gd name="connsiteY9" fmla="*/ 313351 h 2428036"/>
              <a:gd name="connsiteX10" fmla="*/ 9631087 w 9822079"/>
              <a:gd name="connsiteY10" fmla="*/ 559596 h 2428036"/>
              <a:gd name="connsiteX11" fmla="*/ 9529186 w 9822079"/>
              <a:gd name="connsiteY11" fmla="*/ 422708 h 24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22079" h="2428036">
                <a:moveTo>
                  <a:pt x="9725723" y="738926"/>
                </a:moveTo>
                <a:cubicBezTo>
                  <a:pt x="9787667" y="884800"/>
                  <a:pt x="9822080" y="1045394"/>
                  <a:pt x="9822080" y="1214018"/>
                </a:cubicBezTo>
                <a:lnTo>
                  <a:pt x="9822080" y="1214018"/>
                </a:lnTo>
                <a:cubicBezTo>
                  <a:pt x="9822080" y="1885648"/>
                  <a:pt x="9279882" y="2428037"/>
                  <a:pt x="8608635" y="2428037"/>
                </a:cubicBezTo>
                <a:lnTo>
                  <a:pt x="1213445" y="2428037"/>
                </a:lnTo>
                <a:cubicBezTo>
                  <a:pt x="543345" y="2428037"/>
                  <a:pt x="0" y="1885457"/>
                  <a:pt x="0" y="1214018"/>
                </a:cubicBezTo>
                <a:lnTo>
                  <a:pt x="0" y="1214018"/>
                </a:lnTo>
                <a:cubicBezTo>
                  <a:pt x="0" y="543727"/>
                  <a:pt x="543345" y="0"/>
                  <a:pt x="1213445" y="0"/>
                </a:cubicBezTo>
                <a:lnTo>
                  <a:pt x="8608635" y="0"/>
                </a:lnTo>
                <a:cubicBezTo>
                  <a:pt x="8922176" y="0"/>
                  <a:pt x="9207423" y="118534"/>
                  <a:pt x="9422505" y="313351"/>
                </a:cubicBezTo>
                <a:moveTo>
                  <a:pt x="9631087" y="559596"/>
                </a:moveTo>
                <a:cubicBezTo>
                  <a:pt x="9600306" y="511608"/>
                  <a:pt x="9566275" y="465724"/>
                  <a:pt x="9529186" y="422708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41" y="2564903"/>
            <a:ext cx="8721318" cy="218126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C1EB311-74FD-4E9F-B476-5262B673B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16"/>
          <a:stretch/>
        </p:blipFill>
        <p:spPr>
          <a:xfrm>
            <a:off x="4383313" y="980728"/>
            <a:ext cx="3425373" cy="777818"/>
          </a:xfrm>
          <a:prstGeom prst="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5900A43C-70BC-48D0-A351-1D6031691EB1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182291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8182A57-36CF-4C38-A126-08E828D1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245927"/>
            <a:ext cx="9419312" cy="84736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D345189-F5AF-46D7-89FE-FD4335BF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7320" y="6356350"/>
            <a:ext cx="1297360" cy="365125"/>
          </a:xfrm>
        </p:spPr>
        <p:txBody>
          <a:bodyPr/>
          <a:lstStyle>
            <a:lvl1pPr>
              <a:defRPr sz="1600"/>
            </a:lvl1pPr>
          </a:lstStyle>
          <a:p>
            <a:fld id="{22C226BD-4EA4-4D1E-B62F-BBFFF2179819}" type="datetime1">
              <a:rPr lang="en-US" noProof="0" smtClean="0"/>
              <a:t>8/27/2023</a:t>
            </a:fld>
            <a:endParaRPr lang="en-US" noProof="0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C1EB311-74FD-4E9F-B476-5262B673B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617" y="280036"/>
            <a:ext cx="1247098" cy="417778"/>
          </a:xfrm>
          <a:prstGeom prst="rect">
            <a:avLst/>
          </a:prstGeom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5900A43C-70BC-48D0-A351-1D6031691EB1}"/>
              </a:ext>
            </a:extLst>
          </p:cNvPr>
          <p:cNvSpPr txBox="1">
            <a:spLocks/>
          </p:cNvSpPr>
          <p:nvPr userDrawn="1"/>
        </p:nvSpPr>
        <p:spPr>
          <a:xfrm>
            <a:off x="9246343" y="6354444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44E29B-1EC6-CA78-C494-DDDAF15DE343}"/>
              </a:ext>
            </a:extLst>
          </p:cNvPr>
          <p:cNvGrpSpPr/>
          <p:nvPr userDrawn="1"/>
        </p:nvGrpSpPr>
        <p:grpSpPr>
          <a:xfrm>
            <a:off x="618478" y="2890571"/>
            <a:ext cx="10955045" cy="1076858"/>
            <a:chOff x="618477" y="3074873"/>
            <a:chExt cx="10955045" cy="1076858"/>
          </a:xfrm>
        </p:grpSpPr>
        <p:sp>
          <p:nvSpPr>
            <p:cNvPr id="3" name="Prostokąt: zaokrąglone rogi 1">
              <a:extLst>
                <a:ext uri="{FF2B5EF4-FFF2-40B4-BE49-F238E27FC236}">
                  <a16:creationId xmlns:a16="http://schemas.microsoft.com/office/drawing/2014/main" id="{A85244F4-153F-A2F7-7787-A972305FA271}"/>
                </a:ext>
              </a:extLst>
            </p:cNvPr>
            <p:cNvSpPr/>
            <p:nvPr userDrawn="1"/>
          </p:nvSpPr>
          <p:spPr>
            <a:xfrm>
              <a:off x="618477" y="3074873"/>
              <a:ext cx="10955045" cy="10768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000">
                  <a:srgbClr val="24ACC3"/>
                </a:gs>
                <a:gs pos="0">
                  <a:srgbClr val="199BA4"/>
                </a:gs>
                <a:gs pos="100000">
                  <a:srgbClr val="38C9F7"/>
                </a:gs>
              </a:gsLst>
              <a:lin ang="2700000" scaled="1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2" name="Grafika 9">
              <a:extLst>
                <a:ext uri="{FF2B5EF4-FFF2-40B4-BE49-F238E27FC236}">
                  <a16:creationId xmlns:a16="http://schemas.microsoft.com/office/drawing/2014/main" id="{304CCC38-56E6-DD0A-7CB0-BAD44C7EC9CA}"/>
                </a:ext>
              </a:extLst>
            </p:cNvPr>
            <p:cNvSpPr/>
            <p:nvPr userDrawn="1"/>
          </p:nvSpPr>
          <p:spPr>
            <a:xfrm>
              <a:off x="620928" y="3085285"/>
              <a:ext cx="10944223" cy="1056034"/>
            </a:xfrm>
            <a:custGeom>
              <a:avLst/>
              <a:gdLst>
                <a:gd name="connsiteX0" fmla="*/ 8155877 w 8187213"/>
                <a:gd name="connsiteY0" fmla="*/ 240411 h 790003"/>
                <a:gd name="connsiteX1" fmla="*/ 8187214 w 8187213"/>
                <a:gd name="connsiteY1" fmla="*/ 395002 h 790003"/>
                <a:gd name="connsiteX2" fmla="*/ 8187214 w 8187213"/>
                <a:gd name="connsiteY2" fmla="*/ 395002 h 790003"/>
                <a:gd name="connsiteX3" fmla="*/ 7792403 w 8187213"/>
                <a:gd name="connsiteY3" fmla="*/ 790004 h 790003"/>
                <a:gd name="connsiteX4" fmla="*/ 394811 w 8187213"/>
                <a:gd name="connsiteY4" fmla="*/ 790004 h 790003"/>
                <a:gd name="connsiteX5" fmla="*/ 0 w 8187213"/>
                <a:gd name="connsiteY5" fmla="*/ 395002 h 790003"/>
                <a:gd name="connsiteX6" fmla="*/ 0 w 8187213"/>
                <a:gd name="connsiteY6" fmla="*/ 395002 h 790003"/>
                <a:gd name="connsiteX7" fmla="*/ 394811 w 8187213"/>
                <a:gd name="connsiteY7" fmla="*/ 0 h 790003"/>
                <a:gd name="connsiteX8" fmla="*/ 7792403 w 8187213"/>
                <a:gd name="connsiteY8" fmla="*/ 0 h 790003"/>
                <a:gd name="connsiteX9" fmla="*/ 8057198 w 8187213"/>
                <a:gd name="connsiteY9" fmla="*/ 101918 h 790003"/>
                <a:gd name="connsiteX10" fmla="*/ 8125016 w 8187213"/>
                <a:gd name="connsiteY10" fmla="*/ 182023 h 790003"/>
                <a:gd name="connsiteX11" fmla="*/ 8091869 w 8187213"/>
                <a:gd name="connsiteY11" fmla="*/ 137446 h 79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7213" h="790003">
                  <a:moveTo>
                    <a:pt x="8155877" y="240411"/>
                  </a:moveTo>
                  <a:cubicBezTo>
                    <a:pt x="8176070" y="287846"/>
                    <a:pt x="8187214" y="340138"/>
                    <a:pt x="8187214" y="395002"/>
                  </a:cubicBezTo>
                  <a:lnTo>
                    <a:pt x="8187214" y="395002"/>
                  </a:lnTo>
                  <a:cubicBezTo>
                    <a:pt x="8187214" y="613505"/>
                    <a:pt x="8010811" y="790004"/>
                    <a:pt x="7792403" y="790004"/>
                  </a:cubicBezTo>
                  <a:lnTo>
                    <a:pt x="394811" y="790004"/>
                  </a:lnTo>
                  <a:cubicBezTo>
                    <a:pt x="176784" y="790004"/>
                    <a:pt x="0" y="613505"/>
                    <a:pt x="0" y="395002"/>
                  </a:cubicBezTo>
                  <a:lnTo>
                    <a:pt x="0" y="395002"/>
                  </a:lnTo>
                  <a:cubicBezTo>
                    <a:pt x="0" y="176879"/>
                    <a:pt x="176784" y="0"/>
                    <a:pt x="394811" y="0"/>
                  </a:cubicBezTo>
                  <a:lnTo>
                    <a:pt x="7792403" y="0"/>
                  </a:lnTo>
                  <a:cubicBezTo>
                    <a:pt x="7894415" y="0"/>
                    <a:pt x="7987189" y="38576"/>
                    <a:pt x="8057198" y="101918"/>
                  </a:cubicBezTo>
                  <a:moveTo>
                    <a:pt x="8125016" y="182023"/>
                  </a:moveTo>
                  <a:cubicBezTo>
                    <a:pt x="8115014" y="166402"/>
                    <a:pt x="8103870" y="151448"/>
                    <a:pt x="8091869" y="137446"/>
                  </a:cubicBez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6CDCCBA-1D63-4925-ACBD-4455DAF80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41" y="2917135"/>
            <a:ext cx="8721318" cy="10237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10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4E8429-FC88-45DA-A310-6806AA5C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FB403B1-4F5E-48DD-8A9E-BD2B471CB3E4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43459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4E8429-FC88-45DA-A310-6806AA5C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rgbClr val="24ACC3"/>
              </a:gs>
              <a:gs pos="0">
                <a:srgbClr val="199BA4"/>
              </a:gs>
              <a:gs pos="100000">
                <a:srgbClr val="38C9F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FB403B1-4F5E-48DD-8A9E-BD2B471CB3E4}"/>
              </a:ext>
            </a:extLst>
          </p:cNvPr>
          <p:cNvSpPr txBox="1">
            <a:spLocks/>
          </p:cNvSpPr>
          <p:nvPr userDrawn="1"/>
        </p:nvSpPr>
        <p:spPr>
          <a:xfrm>
            <a:off x="9246343" y="6629400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© design &amp; tips by infoDiagram.com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7B88E-C426-E0AF-7A91-2ADE225D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1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fika 9">
            <a:extLst>
              <a:ext uri="{FF2B5EF4-FFF2-40B4-BE49-F238E27FC236}">
                <a16:creationId xmlns:a16="http://schemas.microsoft.com/office/drawing/2014/main" id="{AA973136-4D40-44ED-A0B3-56098760A27E}"/>
              </a:ext>
            </a:extLst>
          </p:cNvPr>
          <p:cNvSpPr/>
          <p:nvPr userDrawn="1"/>
        </p:nvSpPr>
        <p:spPr>
          <a:xfrm>
            <a:off x="623887" y="171744"/>
            <a:ext cx="10944223" cy="1056034"/>
          </a:xfrm>
          <a:custGeom>
            <a:avLst/>
            <a:gdLst>
              <a:gd name="connsiteX0" fmla="*/ 8155877 w 8187213"/>
              <a:gd name="connsiteY0" fmla="*/ 240411 h 790003"/>
              <a:gd name="connsiteX1" fmla="*/ 8187214 w 8187213"/>
              <a:gd name="connsiteY1" fmla="*/ 395002 h 790003"/>
              <a:gd name="connsiteX2" fmla="*/ 8187214 w 8187213"/>
              <a:gd name="connsiteY2" fmla="*/ 395002 h 790003"/>
              <a:gd name="connsiteX3" fmla="*/ 7792403 w 8187213"/>
              <a:gd name="connsiteY3" fmla="*/ 790004 h 790003"/>
              <a:gd name="connsiteX4" fmla="*/ 394811 w 8187213"/>
              <a:gd name="connsiteY4" fmla="*/ 790004 h 790003"/>
              <a:gd name="connsiteX5" fmla="*/ 0 w 8187213"/>
              <a:gd name="connsiteY5" fmla="*/ 395002 h 790003"/>
              <a:gd name="connsiteX6" fmla="*/ 0 w 8187213"/>
              <a:gd name="connsiteY6" fmla="*/ 395002 h 790003"/>
              <a:gd name="connsiteX7" fmla="*/ 394811 w 8187213"/>
              <a:gd name="connsiteY7" fmla="*/ 0 h 790003"/>
              <a:gd name="connsiteX8" fmla="*/ 7792403 w 8187213"/>
              <a:gd name="connsiteY8" fmla="*/ 0 h 790003"/>
              <a:gd name="connsiteX9" fmla="*/ 8057198 w 8187213"/>
              <a:gd name="connsiteY9" fmla="*/ 101918 h 790003"/>
              <a:gd name="connsiteX10" fmla="*/ 8125016 w 8187213"/>
              <a:gd name="connsiteY10" fmla="*/ 182023 h 790003"/>
              <a:gd name="connsiteX11" fmla="*/ 8091869 w 8187213"/>
              <a:gd name="connsiteY11" fmla="*/ 137446 h 79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7213" h="790003">
                <a:moveTo>
                  <a:pt x="8155877" y="240411"/>
                </a:moveTo>
                <a:cubicBezTo>
                  <a:pt x="8176070" y="287846"/>
                  <a:pt x="8187214" y="340138"/>
                  <a:pt x="8187214" y="395002"/>
                </a:cubicBezTo>
                <a:lnTo>
                  <a:pt x="8187214" y="395002"/>
                </a:lnTo>
                <a:cubicBezTo>
                  <a:pt x="8187214" y="613505"/>
                  <a:pt x="8010811" y="790004"/>
                  <a:pt x="7792403" y="790004"/>
                </a:cubicBezTo>
                <a:lnTo>
                  <a:pt x="394811" y="790004"/>
                </a:lnTo>
                <a:cubicBezTo>
                  <a:pt x="176784" y="790004"/>
                  <a:pt x="0" y="613505"/>
                  <a:pt x="0" y="395002"/>
                </a:cubicBezTo>
                <a:lnTo>
                  <a:pt x="0" y="395002"/>
                </a:lnTo>
                <a:cubicBezTo>
                  <a:pt x="0" y="176879"/>
                  <a:pt x="176784" y="0"/>
                  <a:pt x="394811" y="0"/>
                </a:cubicBezTo>
                <a:lnTo>
                  <a:pt x="7792403" y="0"/>
                </a:lnTo>
                <a:cubicBezTo>
                  <a:pt x="7894415" y="0"/>
                  <a:pt x="7987189" y="38576"/>
                  <a:pt x="8057198" y="101918"/>
                </a:cubicBezTo>
                <a:moveTo>
                  <a:pt x="8125016" y="182023"/>
                </a:moveTo>
                <a:cubicBezTo>
                  <a:pt x="8115014" y="166402"/>
                  <a:pt x="8103870" y="151448"/>
                  <a:pt x="8091869" y="137446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1750" cap="rnd">
            <a:gradFill flip="none" rotWithShape="1">
              <a:gsLst>
                <a:gs pos="67000">
                  <a:srgbClr val="23AABE"/>
                </a:gs>
                <a:gs pos="100000">
                  <a:srgbClr val="199BA4"/>
                </a:gs>
                <a:gs pos="0">
                  <a:srgbClr val="38C9F7"/>
                </a:gs>
              </a:gsLst>
              <a:lin ang="13500000" scaled="1"/>
              <a:tileRect/>
            </a:gra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6149-D9DB-4110-BE38-E3F6E4BC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26461"/>
            <a:ext cx="10947022" cy="972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noProof="0" dirty="0"/>
              <a:t>Write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43A4-A38A-42F0-B552-F0A92F18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784"/>
            <a:ext cx="10944225" cy="482453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0776-F1A8-4911-A447-3C456A48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67608" y="6446006"/>
            <a:ext cx="108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B777-DEA0-4805-9FDB-604EDBAF552E}" type="datetime1">
              <a:rPr lang="en-US" noProof="0" smtClean="0"/>
              <a:t>8/27/2023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5E99-3851-4853-A693-D2F34F1D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8944" y="6445302"/>
            <a:ext cx="4894112" cy="382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designed by infoDiagram.com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0682-E008-4E8D-9CC5-59A9D1A1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0" y="6446006"/>
            <a:ext cx="555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0" name="Grupa 39"/>
          <p:cNvGrpSpPr/>
          <p:nvPr userDrawn="1"/>
        </p:nvGrpSpPr>
        <p:grpSpPr>
          <a:xfrm>
            <a:off x="0" y="0"/>
            <a:ext cx="121194" cy="972000"/>
            <a:chOff x="672539" y="397517"/>
            <a:chExt cx="121194" cy="972000"/>
          </a:xfrm>
          <a:solidFill>
            <a:schemeClr val="bg1"/>
          </a:solidFill>
        </p:grpSpPr>
        <p:sp>
          <p:nvSpPr>
            <p:cNvPr id="41" name="Prostokąt 40"/>
            <p:cNvSpPr/>
            <p:nvPr/>
          </p:nvSpPr>
          <p:spPr>
            <a:xfrm>
              <a:off x="672539" y="397517"/>
              <a:ext cx="54000" cy="9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Trójkąt równoramienny 41"/>
            <p:cNvSpPr/>
            <p:nvPr/>
          </p:nvSpPr>
          <p:spPr>
            <a:xfrm rot="5400000">
              <a:off x="596882" y="834256"/>
              <a:ext cx="295180" cy="985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8" name="Prostokąt 47"/>
          <p:cNvSpPr/>
          <p:nvPr/>
        </p:nvSpPr>
        <p:spPr>
          <a:xfrm flipH="1">
            <a:off x="12138000" y="6372000"/>
            <a:ext cx="5400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ymbol zastępczy stopki 4">
            <a:extLst>
              <a:ext uri="{FF2B5EF4-FFF2-40B4-BE49-F238E27FC236}">
                <a16:creationId xmlns:a16="http://schemas.microsoft.com/office/drawing/2014/main" id="{076A967C-F0E0-4590-AA4D-A3136A1635BB}"/>
              </a:ext>
            </a:extLst>
          </p:cNvPr>
          <p:cNvSpPr txBox="1">
            <a:spLocks/>
          </p:cNvSpPr>
          <p:nvPr userDrawn="1"/>
        </p:nvSpPr>
        <p:spPr>
          <a:xfrm>
            <a:off x="9246343" y="6414163"/>
            <a:ext cx="2507804" cy="223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1100" dirty="0"/>
              <a:t>© design &amp; tips by infoDiagram.com</a:t>
            </a:r>
          </a:p>
        </p:txBody>
      </p:sp>
    </p:spTree>
    <p:extLst>
      <p:ext uri="{BB962C8B-B14F-4D97-AF65-F5344CB8AC3E}">
        <p14:creationId xmlns:p14="http://schemas.microsoft.com/office/powerpoint/2010/main" val="24069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689" r:id="rId2"/>
    <p:sldLayoutId id="2147483746" r:id="rId3"/>
    <p:sldLayoutId id="2147483677" r:id="rId4"/>
    <p:sldLayoutId id="2147483702" r:id="rId5"/>
    <p:sldLayoutId id="2147483699" r:id="rId6"/>
    <p:sldLayoutId id="2147483762" r:id="rId7"/>
  </p:sldLayoutIdLst>
  <p:hf sldNum="0"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87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infodiagram.com/training_interes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ello@infoDiagram.com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sites.infodiagram.com/training_interested?utm_source=product_pptx&amp;utm_medium=file&amp;utm_campaign=webinar2&amp;utm_term=webinar2_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infoDiagra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diagram.com/?utm_source=product_pptx&amp;utm_medium=file&amp;utm_campaign=webinar3&amp;utm_term=webinar3_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hyperlink" Target="https://www.infodiagram.com/checkout/order?bundle=icons-webinar-bundle-exclusive-promo" TargetMode="External"/><Relationship Id="rId12" Type="http://schemas.openxmlformats.org/officeDocument/2006/relationships/hyperlink" Target="https://www.infodiagram.com/checkout/order?bundle=webinar-tables-exclusive-promo&amp;utm_source=product_pptx&amp;utm_medium=file&amp;utm_campaign=webinar2&amp;utm_term=webinar2_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emf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A695234D-22B4-4BA5-B693-A64061EC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5" y="5085184"/>
            <a:ext cx="9419312" cy="84736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4">
                    <a:lumMod val="75000"/>
                  </a:schemeClr>
                </a:solidFill>
              </a:rPr>
              <a:t>Webinar Tips &amp;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Graphics Material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A49C33-347A-4804-9418-3BCC85CDB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Dense Slides and Icons Power</a:t>
            </a:r>
            <a:br>
              <a:rPr lang="en-US" sz="5400" dirty="0"/>
            </a:br>
            <a:r>
              <a:rPr lang="en-US" sz="4000" dirty="0"/>
              <a:t>in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5CC7D33-6BF4-5296-DD57-559E80A298F8}"/>
              </a:ext>
            </a:extLst>
          </p:cNvPr>
          <p:cNvSpPr txBox="1"/>
          <p:nvPr/>
        </p:nvSpPr>
        <p:spPr>
          <a:xfrm>
            <a:off x="2151338" y="2711887"/>
            <a:ext cx="9057726" cy="27732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  <a:t>“Making Effective Visual Slides – advanced PowerPoint”</a:t>
            </a:r>
            <a:br>
              <a:rPr lang="en-US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Lato" panose="020F0502020204030203" pitchFamily="34" charset="-18"/>
              </a:rPr>
            </a:br>
            <a:endParaRPr lang="en-US" sz="2000" b="1" i="0" dirty="0">
              <a:solidFill>
                <a:schemeClr val="accent4">
                  <a:lumMod val="50000"/>
                </a:schemeClr>
              </a:solidFill>
              <a:effectLst/>
              <a:latin typeface="Lato" panose="020F0502020204030203" pitchFamily="34" charset="-18"/>
            </a:endParaRP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4 hours a day, over 3 days</a:t>
            </a:r>
            <a:r>
              <a:rPr lang="en-US" sz="2400" b="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. </a:t>
            </a:r>
            <a:r>
              <a:rPr lang="en-US" sz="2400" b="1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September 25-27, 2023 </a:t>
            </a:r>
            <a:r>
              <a:rPr lang="en-US" sz="240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or </a:t>
            </a:r>
            <a:r>
              <a:rPr lang="en-US" sz="2400" b="1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Oct 23-25</a:t>
            </a:r>
            <a:endParaRPr lang="en-US" sz="2400" b="1" i="0" dirty="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  <a:p>
            <a:pPr algn="l"/>
            <a:br>
              <a:rPr lang="en-US" sz="2400" b="1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r>
              <a:rPr lang="en-US" sz="240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Application </a:t>
            </a:r>
            <a:r>
              <a:rPr lang="en-US" sz="240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deadline </a:t>
            </a:r>
            <a:r>
              <a:rPr lang="en-US" sz="2400" b="1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Sept 12,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2023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1A9522-D94B-9134-CAA1-CA034F2F61C3}"/>
              </a:ext>
            </a:extLst>
          </p:cNvPr>
          <p:cNvSpPr txBox="1"/>
          <p:nvPr/>
        </p:nvSpPr>
        <p:spPr>
          <a:xfrm>
            <a:off x="7684101" y="5645409"/>
            <a:ext cx="3744416" cy="47595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https://sites.infodiagram.com/training_interested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Freeform 16">
            <a:hlinkClick r:id="rId4"/>
            <a:extLst>
              <a:ext uri="{FF2B5EF4-FFF2-40B4-BE49-F238E27FC236}">
                <a16:creationId xmlns:a16="http://schemas.microsoft.com/office/drawing/2014/main" id="{AEFC8E9C-7E2D-88F8-4C85-EF71FD248FB9}"/>
              </a:ext>
            </a:extLst>
          </p:cNvPr>
          <p:cNvSpPr>
            <a:spLocks/>
          </p:cNvSpPr>
          <p:nvPr/>
        </p:nvSpPr>
        <p:spPr bwMode="auto">
          <a:xfrm flipH="1">
            <a:off x="8309752" y="4045207"/>
            <a:ext cx="2565401" cy="1600202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4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Details &amp; sign-up</a:t>
            </a: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dirty="0">
                <a:solidFill>
                  <a:schemeClr val="bg1"/>
                </a:solidFill>
                <a:latin typeface="Calibri"/>
              </a:rPr>
              <a:t>(click below with Ctrl to open or copy the link)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439808-D932-5764-D95A-214A4B8B91C4}"/>
              </a:ext>
            </a:extLst>
          </p:cNvPr>
          <p:cNvGrpSpPr/>
          <p:nvPr/>
        </p:nvGrpSpPr>
        <p:grpSpPr>
          <a:xfrm>
            <a:off x="983432" y="251023"/>
            <a:ext cx="10945216" cy="1450230"/>
            <a:chOff x="983432" y="251023"/>
            <a:chExt cx="10945216" cy="14502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C4FEC9-E19B-7F5C-BC96-F92C5234A1DB}"/>
                </a:ext>
              </a:extLst>
            </p:cNvPr>
            <p:cNvGrpSpPr/>
            <p:nvPr/>
          </p:nvGrpSpPr>
          <p:grpSpPr>
            <a:xfrm>
              <a:off x="983432" y="251023"/>
              <a:ext cx="10945216" cy="1450230"/>
              <a:chOff x="983432" y="251023"/>
              <a:chExt cx="10945216" cy="14502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FC3CE-7FFB-EB4E-E964-376F1CC78A94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27" name="Freeform 9">
                  <a:extLst>
                    <a:ext uri="{FF2B5EF4-FFF2-40B4-BE49-F238E27FC236}">
                      <a16:creationId xmlns:a16="http://schemas.microsoft.com/office/drawing/2014/main" id="{085A479B-84AD-35E4-D7F8-E388F263D8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Prostokąt 23">
                  <a:extLst>
                    <a:ext uri="{FF2B5EF4-FFF2-40B4-BE49-F238E27FC236}">
                      <a16:creationId xmlns:a16="http://schemas.microsoft.com/office/drawing/2014/main" id="{44A729CA-9FFB-F80E-E4AA-8984C257C032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093EDC-8C8B-5CC7-293C-87BBE1D392DA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3B62A3DD-884D-A9F6-D606-36A323161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Or join our next Slide Design Training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8E27142-DB4C-3090-D973-F4FD84DBF4E3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21" name="Freeform 16">
                    <a:extLst>
                      <a:ext uri="{FF2B5EF4-FFF2-40B4-BE49-F238E27FC236}">
                        <a16:creationId xmlns:a16="http://schemas.microsoft.com/office/drawing/2014/main" id="{B8BBE3EC-0FA7-80D2-97EE-0B26CD54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Diamond 2">
                    <a:extLst>
                      <a:ext uri="{FF2B5EF4-FFF2-40B4-BE49-F238E27FC236}">
                        <a16:creationId xmlns:a16="http://schemas.microsoft.com/office/drawing/2014/main" id="{5E55267C-5F2B-1B50-71D5-1B9BB03685D0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Freeform 16">
                    <a:extLst>
                      <a:ext uri="{FF2B5EF4-FFF2-40B4-BE49-F238E27FC236}">
                        <a16:creationId xmlns:a16="http://schemas.microsoft.com/office/drawing/2014/main" id="{CE231917-3459-6299-07F0-BE4042A48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0" name="Grupa 14">
                <a:extLst>
                  <a:ext uri="{FF2B5EF4-FFF2-40B4-BE49-F238E27FC236}">
                    <a16:creationId xmlns:a16="http://schemas.microsoft.com/office/drawing/2014/main" id="{DD44188F-8085-7731-8717-9F39A3FA8181}"/>
                  </a:ext>
                </a:extLst>
              </p:cNvPr>
              <p:cNvGrpSpPr/>
              <p:nvPr/>
            </p:nvGrpSpPr>
            <p:grpSpPr>
              <a:xfrm flipH="1">
                <a:off x="8831194" y="251023"/>
                <a:ext cx="1450230" cy="1450230"/>
                <a:chOff x="2685945" y="3910306"/>
                <a:chExt cx="1843809" cy="1843811"/>
              </a:xfrm>
            </p:grpSpPr>
            <p:sp>
              <p:nvSpPr>
                <p:cNvPr id="16" name="Elipsa 13">
                  <a:extLst>
                    <a:ext uri="{FF2B5EF4-FFF2-40B4-BE49-F238E27FC236}">
                      <a16:creationId xmlns:a16="http://schemas.microsoft.com/office/drawing/2014/main" id="{EEE8C664-4828-226C-83DF-18F40D86A6D9}"/>
                    </a:ext>
                  </a:extLst>
                </p:cNvPr>
                <p:cNvSpPr/>
                <p:nvPr/>
              </p:nvSpPr>
              <p:spPr>
                <a:xfrm>
                  <a:off x="2685945" y="3910306"/>
                  <a:ext cx="1843809" cy="184381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17" name="Prostokąt 11">
                  <a:extLst>
                    <a:ext uri="{FF2B5EF4-FFF2-40B4-BE49-F238E27FC236}">
                      <a16:creationId xmlns:a16="http://schemas.microsoft.com/office/drawing/2014/main" id="{8E905F52-96AE-20AA-27D2-D614E0E36E6E}"/>
                    </a:ext>
                  </a:extLst>
                </p:cNvPr>
                <p:cNvSpPr/>
                <p:nvPr/>
              </p:nvSpPr>
              <p:spPr>
                <a:xfrm>
                  <a:off x="2785257" y="4243776"/>
                  <a:ext cx="1600273" cy="1385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4800" b="1" dirty="0">
                      <a:solidFill>
                        <a:schemeClr val="bg1"/>
                      </a:solidFill>
                    </a:rPr>
                    <a:t>10%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off*</a:t>
                  </a:r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1774C1-7F6B-C276-F187-2B0792D6D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611" y="661153"/>
              <a:ext cx="548688" cy="56697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07D7C2-30C8-21E3-2BB4-9F72B8C862AF}"/>
              </a:ext>
            </a:extLst>
          </p:cNvPr>
          <p:cNvSpPr txBox="1"/>
          <p:nvPr/>
        </p:nvSpPr>
        <p:spPr>
          <a:xfrm>
            <a:off x="9990810" y="1515069"/>
            <a:ext cx="1937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*mention “</a:t>
            </a:r>
            <a:r>
              <a:rPr lang="en-US" sz="1200" b="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webinar</a:t>
            </a:r>
            <a:r>
              <a:rPr lang="en-US" sz="1200">
                <a:solidFill>
                  <a:schemeClr val="bg1"/>
                </a:solidFill>
                <a:latin typeface="Lato" panose="020F0502020204030203" pitchFamily="34" charset="-18"/>
              </a:rPr>
              <a:t> icons</a:t>
            </a:r>
            <a:r>
              <a:rPr lang="en-US" sz="1200" b="0" i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”</a:t>
            </a:r>
            <a:b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</a:br>
            <a:r>
              <a:rPr lang="en-US" sz="1200" b="0" i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when emailing us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B574D-8180-07DA-625A-44256BE64D47}"/>
              </a:ext>
            </a:extLst>
          </p:cNvPr>
          <p:cNvSpPr txBox="1"/>
          <p:nvPr/>
        </p:nvSpPr>
        <p:spPr>
          <a:xfrm>
            <a:off x="2198663" y="4744185"/>
            <a:ext cx="5319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If any questions, contact me: 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5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7609838D-B146-4DCB-BFE9-4A771134B4E7}"/>
              </a:ext>
            </a:extLst>
          </p:cNvPr>
          <p:cNvSpPr txBox="1">
            <a:spLocks/>
          </p:cNvSpPr>
          <p:nvPr/>
        </p:nvSpPr>
        <p:spPr>
          <a:xfrm>
            <a:off x="1415480" y="772578"/>
            <a:ext cx="9306148" cy="236839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Hi! Peter, co-founder of infoDiagram here.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Enjoy this dense slide </a:t>
            </a:r>
            <a:r>
              <a:rPr lang="en-US" sz="2400">
                <a:solidFill>
                  <a:schemeClr val="bg1"/>
                </a:solidFill>
              </a:rPr>
              <a:t>redesign tips </a:t>
            </a:r>
            <a:r>
              <a:rPr lang="en-US" sz="2400" dirty="0">
                <a:solidFill>
                  <a:schemeClr val="bg1"/>
                </a:solidFill>
              </a:rPr>
              <a:t>guide and graphics.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I will appreciate your help – feedback and recommending our website to other people making presentations. If you have any questions, contact me: </a:t>
            </a:r>
            <a:r>
              <a:rPr lang="en-US" sz="24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hello@infoDiagram.com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FECD3A99-D629-4AA9-8698-BE33FDC91605}"/>
              </a:ext>
            </a:extLst>
          </p:cNvPr>
          <p:cNvSpPr txBox="1">
            <a:spLocks/>
          </p:cNvSpPr>
          <p:nvPr/>
        </p:nvSpPr>
        <p:spPr>
          <a:xfrm>
            <a:off x="2567608" y="5051784"/>
            <a:ext cx="7056784" cy="646418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Read on… and get the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special bonus </a:t>
            </a:r>
            <a:r>
              <a:rPr lang="en-US" sz="2800" dirty="0">
                <a:solidFill>
                  <a:schemeClr val="bg1"/>
                </a:solidFill>
              </a:rPr>
              <a:t>we prepared for you at the end.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49D70B5A-B495-462A-93AC-41463AC2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3025" y="6200051"/>
            <a:ext cx="1885950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A87BEF-6087-BD37-0656-469BC5F3F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09" y="3473635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AA7418B-8A7A-061A-A1EF-1C3D896C3C01}"/>
              </a:ext>
            </a:extLst>
          </p:cNvPr>
          <p:cNvGrpSpPr/>
          <p:nvPr/>
        </p:nvGrpSpPr>
        <p:grpSpPr>
          <a:xfrm>
            <a:off x="3062239" y="1143422"/>
            <a:ext cx="5850498" cy="1273442"/>
            <a:chOff x="1063393" y="2996952"/>
            <a:chExt cx="6508592" cy="14166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A58CFF-C1DA-F45F-9F66-4C8CA0448558}"/>
                </a:ext>
              </a:extLst>
            </p:cNvPr>
            <p:cNvGrpSpPr/>
            <p:nvPr/>
          </p:nvGrpSpPr>
          <p:grpSpPr>
            <a:xfrm>
              <a:off x="1063393" y="2996952"/>
              <a:ext cx="6508592" cy="1416686"/>
              <a:chOff x="531560" y="2707957"/>
              <a:chExt cx="6508592" cy="1416686"/>
            </a:xfrm>
          </p:grpSpPr>
          <p:grpSp>
            <p:nvGrpSpPr>
              <p:cNvPr id="32" name="Group 2">
                <a:extLst>
                  <a:ext uri="{FF2B5EF4-FFF2-40B4-BE49-F238E27FC236}">
                    <a16:creationId xmlns:a16="http://schemas.microsoft.com/office/drawing/2014/main" id="{210CBAB2-A4A0-4B4E-8E36-447548A0FC4E}"/>
                  </a:ext>
                </a:extLst>
              </p:cNvPr>
              <p:cNvGrpSpPr/>
              <p:nvPr/>
            </p:nvGrpSpPr>
            <p:grpSpPr>
              <a:xfrm>
                <a:off x="531560" y="2707957"/>
                <a:ext cx="6508592" cy="1416686"/>
                <a:chOff x="619615" y="2636527"/>
                <a:chExt cx="8940950" cy="1946122"/>
              </a:xfrm>
            </p:grpSpPr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BA2B29D6-0717-F48D-540F-3EDCDF288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91472" y="2979546"/>
                  <a:ext cx="7969093" cy="1260084"/>
                </a:xfrm>
                <a:prstGeom prst="chevron">
                  <a:avLst>
                    <a:gd name="adj" fmla="val 31517"/>
                  </a:avLst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04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 algn="ctr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3200" dirty="0">
                      <a:solidFill>
                        <a:schemeClr val="bg1"/>
                      </a:solidFill>
                    </a:rPr>
                    <a:t>Make them visual</a:t>
                  </a:r>
                </a:p>
              </p:txBody>
            </p:sp>
            <p:sp>
              <p:nvSpPr>
                <p:cNvPr id="37" name="Elipsa 14">
                  <a:extLst>
                    <a:ext uri="{FF2B5EF4-FFF2-40B4-BE49-F238E27FC236}">
                      <a16:creationId xmlns:a16="http://schemas.microsoft.com/office/drawing/2014/main" id="{2A752E02-C72E-C6BA-D257-794413F4E212}"/>
                    </a:ext>
                  </a:extLst>
                </p:cNvPr>
                <p:cNvSpPr/>
                <p:nvPr/>
              </p:nvSpPr>
              <p:spPr>
                <a:xfrm>
                  <a:off x="619615" y="2636527"/>
                  <a:ext cx="1946117" cy="194612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4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" name="pole tekstowe 18">
                <a:extLst>
                  <a:ext uri="{FF2B5EF4-FFF2-40B4-BE49-F238E27FC236}">
                    <a16:creationId xmlns:a16="http://schemas.microsoft.com/office/drawing/2014/main" id="{3E750992-F069-2B80-0735-5C3583656638}"/>
                  </a:ext>
                </a:extLst>
              </p:cNvPr>
              <p:cNvSpPr txBox="1"/>
              <p:nvPr/>
            </p:nvSpPr>
            <p:spPr>
              <a:xfrm>
                <a:off x="992849" y="3170121"/>
                <a:ext cx="492358" cy="492358"/>
              </a:xfrm>
              <a:prstGeom prst="rect">
                <a:avLst/>
              </a:prstGeom>
              <a:noFill/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48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6BEE941-F523-F6CF-830F-C3945E97B7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29336" y="3192023"/>
              <a:ext cx="659962" cy="963314"/>
            </a:xfrm>
            <a:custGeom>
              <a:avLst/>
              <a:gdLst>
                <a:gd name="T0" fmla="*/ 170 w 204"/>
                <a:gd name="T1" fmla="*/ 69 h 298"/>
                <a:gd name="T2" fmla="*/ 102 w 204"/>
                <a:gd name="T3" fmla="*/ 194 h 298"/>
                <a:gd name="T4" fmla="*/ 33 w 204"/>
                <a:gd name="T5" fmla="*/ 69 h 298"/>
                <a:gd name="T6" fmla="*/ 102 w 204"/>
                <a:gd name="T7" fmla="*/ 0 h 298"/>
                <a:gd name="T8" fmla="*/ 170 w 204"/>
                <a:gd name="T9" fmla="*/ 69 h 298"/>
                <a:gd name="T10" fmla="*/ 51 w 204"/>
                <a:gd name="T11" fmla="*/ 118 h 298"/>
                <a:gd name="T12" fmla="*/ 36 w 204"/>
                <a:gd name="T13" fmla="*/ 131 h 298"/>
                <a:gd name="T14" fmla="*/ 36 w 204"/>
                <a:gd name="T15" fmla="*/ 262 h 298"/>
                <a:gd name="T16" fmla="*/ 168 w 204"/>
                <a:gd name="T17" fmla="*/ 262 h 298"/>
                <a:gd name="T18" fmla="*/ 174 w 204"/>
                <a:gd name="T19" fmla="*/ 137 h 298"/>
                <a:gd name="T20" fmla="*/ 74 w 204"/>
                <a:gd name="T21" fmla="*/ 155 h 298"/>
                <a:gd name="T22" fmla="*/ 67 w 204"/>
                <a:gd name="T23" fmla="*/ 161 h 298"/>
                <a:gd name="T24" fmla="*/ 67 w 204"/>
                <a:gd name="T25" fmla="*/ 231 h 298"/>
                <a:gd name="T26" fmla="*/ 137 w 204"/>
                <a:gd name="T27" fmla="*/ 231 h 298"/>
                <a:gd name="T28" fmla="*/ 137 w 204"/>
                <a:gd name="T29" fmla="*/ 161 h 298"/>
                <a:gd name="T30" fmla="*/ 130 w 204"/>
                <a:gd name="T31" fmla="*/ 155 h 298"/>
                <a:gd name="T32" fmla="*/ 93 w 204"/>
                <a:gd name="T33" fmla="*/ 183 h 298"/>
                <a:gd name="T34" fmla="*/ 90 w 204"/>
                <a:gd name="T35" fmla="*/ 185 h 298"/>
                <a:gd name="T36" fmla="*/ 90 w 204"/>
                <a:gd name="T37" fmla="*/ 208 h 298"/>
                <a:gd name="T38" fmla="*/ 113 w 204"/>
                <a:gd name="T39" fmla="*/ 208 h 298"/>
                <a:gd name="T40" fmla="*/ 113 w 204"/>
                <a:gd name="T41" fmla="*/ 185 h 298"/>
                <a:gd name="T42" fmla="*/ 111 w 204"/>
                <a:gd name="T43" fmla="*/ 183 h 298"/>
                <a:gd name="T44" fmla="*/ 93 w 204"/>
                <a:gd name="T45" fmla="*/ 183 h 298"/>
                <a:gd name="T46" fmla="*/ 90 w 204"/>
                <a:gd name="T47" fmla="*/ 185 h 298"/>
                <a:gd name="T48" fmla="*/ 90 w 204"/>
                <a:gd name="T49" fmla="*/ 208 h 298"/>
                <a:gd name="T50" fmla="*/ 113 w 204"/>
                <a:gd name="T51" fmla="*/ 208 h 298"/>
                <a:gd name="T52" fmla="*/ 113 w 204"/>
                <a:gd name="T53" fmla="*/ 185 h 298"/>
                <a:gd name="T54" fmla="*/ 111 w 204"/>
                <a:gd name="T55" fmla="*/ 183 h 298"/>
                <a:gd name="T56" fmla="*/ 74 w 204"/>
                <a:gd name="T57" fmla="*/ 155 h 298"/>
                <a:gd name="T58" fmla="*/ 67 w 204"/>
                <a:gd name="T59" fmla="*/ 161 h 298"/>
                <a:gd name="T60" fmla="*/ 67 w 204"/>
                <a:gd name="T61" fmla="*/ 231 h 298"/>
                <a:gd name="T62" fmla="*/ 137 w 204"/>
                <a:gd name="T63" fmla="*/ 231 h 298"/>
                <a:gd name="T64" fmla="*/ 137 w 204"/>
                <a:gd name="T65" fmla="*/ 161 h 298"/>
                <a:gd name="T66" fmla="*/ 130 w 204"/>
                <a:gd name="T67" fmla="*/ 155 h 298"/>
                <a:gd name="T68" fmla="*/ 102 w 204"/>
                <a:gd name="T69" fmla="*/ 24 h 298"/>
                <a:gd name="T70" fmla="*/ 57 w 204"/>
                <a:gd name="T71" fmla="*/ 69 h 298"/>
                <a:gd name="T72" fmla="*/ 102 w 204"/>
                <a:gd name="T73" fmla="*/ 113 h 298"/>
                <a:gd name="T74" fmla="*/ 146 w 204"/>
                <a:gd name="T75" fmla="*/ 69 h 298"/>
                <a:gd name="T76" fmla="*/ 102 w 204"/>
                <a:gd name="T77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298">
                  <a:moveTo>
                    <a:pt x="170" y="69"/>
                  </a:moveTo>
                  <a:cubicBezTo>
                    <a:pt x="170" y="107"/>
                    <a:pt x="102" y="194"/>
                    <a:pt x="102" y="194"/>
                  </a:cubicBezTo>
                  <a:cubicBezTo>
                    <a:pt x="102" y="194"/>
                    <a:pt x="33" y="107"/>
                    <a:pt x="33" y="69"/>
                  </a:cubicBezTo>
                  <a:cubicBezTo>
                    <a:pt x="33" y="31"/>
                    <a:pt x="64" y="0"/>
                    <a:pt x="102" y="0"/>
                  </a:cubicBezTo>
                  <a:cubicBezTo>
                    <a:pt x="140" y="0"/>
                    <a:pt x="170" y="31"/>
                    <a:pt x="170" y="69"/>
                  </a:cubicBezTo>
                  <a:close/>
                  <a:moveTo>
                    <a:pt x="51" y="118"/>
                  </a:moveTo>
                  <a:cubicBezTo>
                    <a:pt x="46" y="122"/>
                    <a:pt x="41" y="126"/>
                    <a:pt x="36" y="131"/>
                  </a:cubicBezTo>
                  <a:cubicBezTo>
                    <a:pt x="0" y="167"/>
                    <a:pt x="0" y="226"/>
                    <a:pt x="36" y="262"/>
                  </a:cubicBezTo>
                  <a:cubicBezTo>
                    <a:pt x="73" y="298"/>
                    <a:pt x="131" y="298"/>
                    <a:pt x="168" y="262"/>
                  </a:cubicBezTo>
                  <a:cubicBezTo>
                    <a:pt x="202" y="228"/>
                    <a:pt x="204" y="173"/>
                    <a:pt x="174" y="137"/>
                  </a:cubicBezTo>
                  <a:moveTo>
                    <a:pt x="74" y="155"/>
                  </a:moveTo>
                  <a:cubicBezTo>
                    <a:pt x="71" y="157"/>
                    <a:pt x="69" y="159"/>
                    <a:pt x="67" y="161"/>
                  </a:cubicBezTo>
                  <a:cubicBezTo>
                    <a:pt x="47" y="181"/>
                    <a:pt x="47" y="212"/>
                    <a:pt x="67" y="231"/>
                  </a:cubicBezTo>
                  <a:cubicBezTo>
                    <a:pt x="86" y="251"/>
                    <a:pt x="118" y="251"/>
                    <a:pt x="137" y="231"/>
                  </a:cubicBezTo>
                  <a:cubicBezTo>
                    <a:pt x="156" y="212"/>
                    <a:pt x="156" y="181"/>
                    <a:pt x="137" y="161"/>
                  </a:cubicBezTo>
                  <a:cubicBezTo>
                    <a:pt x="135" y="159"/>
                    <a:pt x="132" y="157"/>
                    <a:pt x="130" y="155"/>
                  </a:cubicBezTo>
                  <a:moveTo>
                    <a:pt x="93" y="183"/>
                  </a:moveTo>
                  <a:cubicBezTo>
                    <a:pt x="92" y="183"/>
                    <a:pt x="91" y="184"/>
                    <a:pt x="90" y="185"/>
                  </a:cubicBezTo>
                  <a:cubicBezTo>
                    <a:pt x="84" y="191"/>
                    <a:pt x="84" y="201"/>
                    <a:pt x="90" y="208"/>
                  </a:cubicBezTo>
                  <a:cubicBezTo>
                    <a:pt x="97" y="214"/>
                    <a:pt x="107" y="214"/>
                    <a:pt x="113" y="208"/>
                  </a:cubicBezTo>
                  <a:cubicBezTo>
                    <a:pt x="120" y="201"/>
                    <a:pt x="120" y="191"/>
                    <a:pt x="113" y="185"/>
                  </a:cubicBezTo>
                  <a:cubicBezTo>
                    <a:pt x="113" y="184"/>
                    <a:pt x="112" y="183"/>
                    <a:pt x="111" y="183"/>
                  </a:cubicBezTo>
                  <a:moveTo>
                    <a:pt x="93" y="183"/>
                  </a:moveTo>
                  <a:cubicBezTo>
                    <a:pt x="92" y="183"/>
                    <a:pt x="91" y="184"/>
                    <a:pt x="90" y="185"/>
                  </a:cubicBezTo>
                  <a:cubicBezTo>
                    <a:pt x="84" y="191"/>
                    <a:pt x="84" y="201"/>
                    <a:pt x="90" y="208"/>
                  </a:cubicBezTo>
                  <a:cubicBezTo>
                    <a:pt x="97" y="214"/>
                    <a:pt x="107" y="214"/>
                    <a:pt x="113" y="208"/>
                  </a:cubicBezTo>
                  <a:cubicBezTo>
                    <a:pt x="120" y="201"/>
                    <a:pt x="120" y="191"/>
                    <a:pt x="113" y="185"/>
                  </a:cubicBezTo>
                  <a:cubicBezTo>
                    <a:pt x="113" y="184"/>
                    <a:pt x="112" y="183"/>
                    <a:pt x="111" y="183"/>
                  </a:cubicBezTo>
                  <a:moveTo>
                    <a:pt x="74" y="155"/>
                  </a:moveTo>
                  <a:cubicBezTo>
                    <a:pt x="71" y="157"/>
                    <a:pt x="69" y="159"/>
                    <a:pt x="67" y="161"/>
                  </a:cubicBezTo>
                  <a:cubicBezTo>
                    <a:pt x="47" y="181"/>
                    <a:pt x="47" y="212"/>
                    <a:pt x="67" y="231"/>
                  </a:cubicBezTo>
                  <a:cubicBezTo>
                    <a:pt x="86" y="251"/>
                    <a:pt x="118" y="251"/>
                    <a:pt x="137" y="231"/>
                  </a:cubicBezTo>
                  <a:cubicBezTo>
                    <a:pt x="156" y="212"/>
                    <a:pt x="156" y="181"/>
                    <a:pt x="137" y="161"/>
                  </a:cubicBezTo>
                  <a:cubicBezTo>
                    <a:pt x="135" y="159"/>
                    <a:pt x="132" y="157"/>
                    <a:pt x="130" y="155"/>
                  </a:cubicBezTo>
                  <a:moveTo>
                    <a:pt x="102" y="24"/>
                  </a:moveTo>
                  <a:cubicBezTo>
                    <a:pt x="77" y="24"/>
                    <a:pt x="57" y="44"/>
                    <a:pt x="57" y="69"/>
                  </a:cubicBezTo>
                  <a:cubicBezTo>
                    <a:pt x="57" y="93"/>
                    <a:pt x="77" y="113"/>
                    <a:pt x="102" y="113"/>
                  </a:cubicBezTo>
                  <a:cubicBezTo>
                    <a:pt x="127" y="113"/>
                    <a:pt x="146" y="93"/>
                    <a:pt x="146" y="69"/>
                  </a:cubicBezTo>
                  <a:cubicBezTo>
                    <a:pt x="146" y="44"/>
                    <a:pt x="127" y="24"/>
                    <a:pt x="102" y="24"/>
                  </a:cubicBez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B6C7F8C-D07D-6601-5ED0-3FF59AB0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How to improve overcrowded slides?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4D5EC0-534E-C3CE-14E7-05C93B992CA6}"/>
              </a:ext>
            </a:extLst>
          </p:cNvPr>
          <p:cNvGrpSpPr/>
          <p:nvPr/>
        </p:nvGrpSpPr>
        <p:grpSpPr>
          <a:xfrm>
            <a:off x="1055672" y="2560320"/>
            <a:ext cx="10343848" cy="3808395"/>
            <a:chOff x="1055672" y="2636520"/>
            <a:chExt cx="10343848" cy="3808395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62C77E95-7B58-0964-3431-A95C1985A0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55672" y="2638115"/>
              <a:ext cx="3150568" cy="77870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6350" indent="-635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Get more space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9EF149-C0A8-B021-6234-290E000A250A}"/>
                </a:ext>
              </a:extLst>
            </p:cNvPr>
            <p:cNvGrpSpPr/>
            <p:nvPr/>
          </p:nvGrpSpPr>
          <p:grpSpPr>
            <a:xfrm>
              <a:off x="1410498" y="3707107"/>
              <a:ext cx="2440916" cy="2652838"/>
              <a:chOff x="2711624" y="2925002"/>
              <a:chExt cx="4473580" cy="337850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E687D981-8A3F-61D2-BEAA-4175C0C494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20708" y="3789079"/>
                <a:ext cx="4464496" cy="786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72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6350" indent="-63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>
                    <a:solidFill>
                      <a:schemeClr val="bg1"/>
                    </a:solidFill>
                  </a:rPr>
                  <a:t>Shorten words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77ADDF7-2300-226C-C59B-C458EE501A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20708" y="4653156"/>
                <a:ext cx="4464496" cy="786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72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6350" indent="-63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>
                    <a:solidFill>
                      <a:schemeClr val="bg1"/>
                    </a:solidFill>
                  </a:rPr>
                  <a:t>Replace font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E0D8EB15-6790-2AB1-9B91-4D996C7C54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38478" y="5517232"/>
                <a:ext cx="4433162" cy="786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72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6350" indent="-63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>
                    <a:solidFill>
                      <a:schemeClr val="bg1"/>
                    </a:solidFill>
                  </a:rPr>
                  <a:t>Font size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EF004BC5-D72C-9401-9E82-C43F715BCB3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11624" y="2925002"/>
                <a:ext cx="4464496" cy="786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72000" tIns="72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marL="6350" indent="-6350"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>
                    <a:solidFill>
                      <a:schemeClr val="bg1"/>
                    </a:solidFill>
                  </a:rPr>
                  <a:t>Split slides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36BF86D-3255-4AF7-7748-2980FAC3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894" y="2636520"/>
              <a:ext cx="3150568" cy="78285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6350" indent="-635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Use subtle background</a:t>
              </a: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7669420F-3843-F445-DB57-D24EBD81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116" y="2636520"/>
              <a:ext cx="3150568" cy="78285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marL="6350" indent="-635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Fit icons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F23E4A-93B6-BC90-064A-D790D851598D}"/>
                </a:ext>
              </a:extLst>
            </p:cNvPr>
            <p:cNvGrpSpPr/>
            <p:nvPr/>
          </p:nvGrpSpPr>
          <p:grpSpPr>
            <a:xfrm>
              <a:off x="4291464" y="3561049"/>
              <a:ext cx="7108056" cy="2883866"/>
              <a:chOff x="618684" y="1771261"/>
              <a:chExt cx="11122270" cy="451250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4A15CF6-1DF6-272E-C863-A30FC6545514}"/>
                  </a:ext>
                </a:extLst>
              </p:cNvPr>
              <p:cNvGrpSpPr/>
              <p:nvPr/>
            </p:nvGrpSpPr>
            <p:grpSpPr>
              <a:xfrm>
                <a:off x="618684" y="2112217"/>
                <a:ext cx="6990806" cy="3932328"/>
                <a:chOff x="618684" y="2112217"/>
                <a:chExt cx="6990806" cy="3932328"/>
              </a:xfrm>
            </p:grpSpPr>
            <p:sp>
              <p:nvSpPr>
                <p:cNvPr id="41" name="Prostokąt 22">
                  <a:extLst>
                    <a:ext uri="{FF2B5EF4-FFF2-40B4-BE49-F238E27FC236}">
                      <a16:creationId xmlns:a16="http://schemas.microsoft.com/office/drawing/2014/main" id="{9176F1EC-8399-D79A-110C-833B86A0D5D8}"/>
                    </a:ext>
                  </a:extLst>
                </p:cNvPr>
                <p:cNvSpPr/>
                <p:nvPr/>
              </p:nvSpPr>
              <p:spPr>
                <a:xfrm>
                  <a:off x="618684" y="2112217"/>
                  <a:ext cx="6990806" cy="3932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sx="101000" sy="101000" algn="ctr" rotWithShape="0">
                    <a:prstClr val="black">
                      <a:alpha val="4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27F55761-E819-E4F5-01B6-1CED00E01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621" y="2407469"/>
                  <a:ext cx="6097524" cy="3429857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B9E6177-2552-4B86-937E-971C2C96E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5847" y="1771261"/>
                <a:ext cx="8015107" cy="4512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sx="101000" sy="101000" algn="ctr" rotWithShape="0">
                  <a:prstClr val="black">
                    <a:alpha val="42000"/>
                  </a:prstClr>
                </a:outerShdw>
              </a:effectLst>
            </p:spPr>
          </p:pic>
          <p:sp>
            <p:nvSpPr>
              <p:cNvPr id="44" name="Strzałka: w prawo 1">
                <a:extLst>
                  <a:ext uri="{FF2B5EF4-FFF2-40B4-BE49-F238E27FC236}">
                    <a16:creationId xmlns:a16="http://schemas.microsoft.com/office/drawing/2014/main" id="{C7B2D82E-EE7C-AE87-8BAE-0A965FA746B1}"/>
                  </a:ext>
                </a:extLst>
              </p:cNvPr>
              <p:cNvSpPr/>
              <p:nvPr/>
            </p:nvSpPr>
            <p:spPr>
              <a:xfrm>
                <a:off x="3272523" y="3456586"/>
                <a:ext cx="975720" cy="1216057"/>
              </a:xfrm>
              <a:prstGeom prst="rightArrow">
                <a:avLst>
                  <a:gd name="adj1" fmla="val 53499"/>
                  <a:gd name="adj2" fmla="val 63999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5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052F-133F-ABFA-E5E9-C3753B34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Graphics for dense slides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CFB0AD-C589-2C77-624D-A9BF2E47FDBA}"/>
              </a:ext>
            </a:extLst>
          </p:cNvPr>
          <p:cNvGrpSpPr/>
          <p:nvPr/>
        </p:nvGrpSpPr>
        <p:grpSpPr>
          <a:xfrm>
            <a:off x="0" y="1328648"/>
            <a:ext cx="12193591" cy="5117872"/>
            <a:chOff x="0" y="1328648"/>
            <a:chExt cx="12193591" cy="51178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5A1772-4150-D7D0-5011-F1B5E34E180C}"/>
                </a:ext>
              </a:extLst>
            </p:cNvPr>
            <p:cNvGrpSpPr/>
            <p:nvPr/>
          </p:nvGrpSpPr>
          <p:grpSpPr>
            <a:xfrm>
              <a:off x="0" y="2498186"/>
              <a:ext cx="4599162" cy="1536105"/>
              <a:chOff x="429349" y="3081616"/>
              <a:chExt cx="4599162" cy="1536105"/>
            </a:xfrm>
          </p:grpSpPr>
          <p:sp>
            <p:nvSpPr>
              <p:cNvPr id="24" name="pole tekstowe 3">
                <a:extLst>
                  <a:ext uri="{FF2B5EF4-FFF2-40B4-BE49-F238E27FC236}">
                    <a16:creationId xmlns:a16="http://schemas.microsoft.com/office/drawing/2014/main" id="{1343F9E0-1F9E-4BAC-23A4-6F691D1B2473}"/>
                  </a:ext>
                </a:extLst>
              </p:cNvPr>
              <p:cNvSpPr txBox="1"/>
              <p:nvPr/>
            </p:nvSpPr>
            <p:spPr>
              <a:xfrm>
                <a:off x="429349" y="3081617"/>
                <a:ext cx="3910861" cy="153610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360000" rIns="252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100000"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C3C3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Power </a:t>
                </a:r>
                <a:b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C3C3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C3C3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of icons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AB79CC2-0A0F-C62D-5064-0A8D0C83A688}"/>
                  </a:ext>
                </a:extLst>
              </p:cNvPr>
              <p:cNvGrpSpPr/>
              <p:nvPr/>
            </p:nvGrpSpPr>
            <p:grpSpPr>
              <a:xfrm>
                <a:off x="3492407" y="3081616"/>
                <a:ext cx="1536104" cy="1536104"/>
                <a:chOff x="3825240" y="3289408"/>
                <a:chExt cx="1120520" cy="1120520"/>
              </a:xfrm>
            </p:grpSpPr>
            <p:sp>
              <p:nvSpPr>
                <p:cNvPr id="27" name="Oval 53">
                  <a:extLst>
                    <a:ext uri="{FF2B5EF4-FFF2-40B4-BE49-F238E27FC236}">
                      <a16:creationId xmlns:a16="http://schemas.microsoft.com/office/drawing/2014/main" id="{3F4F9C1A-5CAE-6F30-AFB2-3A993EFF201E}"/>
                    </a:ext>
                  </a:extLst>
                </p:cNvPr>
                <p:cNvSpPr/>
                <p:nvPr/>
              </p:nvSpPr>
              <p:spPr>
                <a:xfrm>
                  <a:off x="3825240" y="3289408"/>
                  <a:ext cx="1120520" cy="1120520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9553D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Freeform 17" descr="muscles, strength">
                  <a:extLst>
                    <a:ext uri="{FF2B5EF4-FFF2-40B4-BE49-F238E27FC236}">
                      <a16:creationId xmlns:a16="http://schemas.microsoft.com/office/drawing/2014/main" id="{438D2A54-7D5A-179C-7169-37670F1B5D4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072399" y="3526853"/>
                  <a:ext cx="615899" cy="611981"/>
                </a:xfrm>
                <a:custGeom>
                  <a:avLst/>
                  <a:gdLst>
                    <a:gd name="T0" fmla="*/ 1196 w 1885"/>
                    <a:gd name="T1" fmla="*/ 176 h 1872"/>
                    <a:gd name="T2" fmla="*/ 1112 w 1885"/>
                    <a:gd name="T3" fmla="*/ 269 h 1872"/>
                    <a:gd name="T4" fmla="*/ 1035 w 1885"/>
                    <a:gd name="T5" fmla="*/ 304 h 1872"/>
                    <a:gd name="T6" fmla="*/ 972 w 1885"/>
                    <a:gd name="T7" fmla="*/ 304 h 1872"/>
                    <a:gd name="T8" fmla="*/ 348 w 1885"/>
                    <a:gd name="T9" fmla="*/ 1872 h 1872"/>
                    <a:gd name="T10" fmla="*/ 448 w 1885"/>
                    <a:gd name="T11" fmla="*/ 1713 h 1872"/>
                    <a:gd name="T12" fmla="*/ 506 w 1885"/>
                    <a:gd name="T13" fmla="*/ 1686 h 1872"/>
                    <a:gd name="T14" fmla="*/ 958 w 1885"/>
                    <a:gd name="T15" fmla="*/ 1760 h 1872"/>
                    <a:gd name="T16" fmla="*/ 1403 w 1885"/>
                    <a:gd name="T17" fmla="*/ 1763 h 1872"/>
                    <a:gd name="T18" fmla="*/ 1843 w 1885"/>
                    <a:gd name="T19" fmla="*/ 1638 h 1872"/>
                    <a:gd name="T20" fmla="*/ 1884 w 1885"/>
                    <a:gd name="T21" fmla="*/ 1571 h 1872"/>
                    <a:gd name="T22" fmla="*/ 1465 w 1885"/>
                    <a:gd name="T23" fmla="*/ 326 h 1872"/>
                    <a:gd name="T24" fmla="*/ 1438 w 1885"/>
                    <a:gd name="T25" fmla="*/ 285 h 1872"/>
                    <a:gd name="T26" fmla="*/ 1193 w 1885"/>
                    <a:gd name="T27" fmla="*/ 17 h 1872"/>
                    <a:gd name="T28" fmla="*/ 1154 w 1885"/>
                    <a:gd name="T29" fmla="*/ 0 h 1872"/>
                    <a:gd name="T30" fmla="*/ 1132 w 1885"/>
                    <a:gd name="T31" fmla="*/ 0 h 1872"/>
                    <a:gd name="T32" fmla="*/ 1104 w 1885"/>
                    <a:gd name="T33" fmla="*/ 10 h 1872"/>
                    <a:gd name="T34" fmla="*/ 935 w 1885"/>
                    <a:gd name="T35" fmla="*/ 153 h 1872"/>
                    <a:gd name="T36" fmla="*/ 924 w 1885"/>
                    <a:gd name="T37" fmla="*/ 207 h 1872"/>
                    <a:gd name="T38" fmla="*/ 972 w 1885"/>
                    <a:gd name="T39" fmla="*/ 304 h 1872"/>
                    <a:gd name="T40" fmla="*/ 951 w 1885"/>
                    <a:gd name="T41" fmla="*/ 338 h 1872"/>
                    <a:gd name="T42" fmla="*/ 953 w 1885"/>
                    <a:gd name="T43" fmla="*/ 391 h 1872"/>
                    <a:gd name="T44" fmla="*/ 956 w 1885"/>
                    <a:gd name="T45" fmla="*/ 396 h 1872"/>
                    <a:gd name="T46" fmla="*/ 999 w 1885"/>
                    <a:gd name="T47" fmla="*/ 422 h 1872"/>
                    <a:gd name="T48" fmla="*/ 1247 w 1885"/>
                    <a:gd name="T49" fmla="*/ 464 h 1872"/>
                    <a:gd name="T50" fmla="*/ 1281 w 1885"/>
                    <a:gd name="T51" fmla="*/ 487 h 1872"/>
                    <a:gd name="T52" fmla="*/ 1393 w 1885"/>
                    <a:gd name="T53" fmla="*/ 1328 h 1872"/>
                    <a:gd name="T54" fmla="*/ 1522 w 1885"/>
                    <a:gd name="T55" fmla="*/ 1459 h 1872"/>
                    <a:gd name="T56" fmla="*/ 1138 w 1885"/>
                    <a:gd name="T57" fmla="*/ 241 h 1872"/>
                    <a:gd name="T58" fmla="*/ 1094 w 1885"/>
                    <a:gd name="T59" fmla="*/ 146 h 1872"/>
                    <a:gd name="T60" fmla="*/ 1034 w 1885"/>
                    <a:gd name="T61" fmla="*/ 215 h 1872"/>
                    <a:gd name="T62" fmla="*/ 1138 w 1885"/>
                    <a:gd name="T63" fmla="*/ 241 h 1872"/>
                    <a:gd name="T64" fmla="*/ 1377 w 1885"/>
                    <a:gd name="T65" fmla="*/ 1272 h 1872"/>
                    <a:gd name="T66" fmla="*/ 1139 w 1885"/>
                    <a:gd name="T67" fmla="*/ 1164 h 1872"/>
                    <a:gd name="T68" fmla="*/ 972 w 1885"/>
                    <a:gd name="T69" fmla="*/ 1138 h 1872"/>
                    <a:gd name="T70" fmla="*/ 747 w 1885"/>
                    <a:gd name="T71" fmla="*/ 1216 h 1872"/>
                    <a:gd name="T72" fmla="*/ 497 w 1885"/>
                    <a:gd name="T73" fmla="*/ 1013 h 1872"/>
                    <a:gd name="T74" fmla="*/ 425 w 1885"/>
                    <a:gd name="T75" fmla="*/ 975 h 1872"/>
                    <a:gd name="T76" fmla="*/ 0 w 1885"/>
                    <a:gd name="T77" fmla="*/ 1102 h 1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5" h="1872">
                      <a:moveTo>
                        <a:pt x="1196" y="176"/>
                      </a:moveTo>
                      <a:cubicBezTo>
                        <a:pt x="1196" y="176"/>
                        <a:pt x="1146" y="231"/>
                        <a:pt x="1112" y="269"/>
                      </a:cubicBezTo>
                      <a:cubicBezTo>
                        <a:pt x="1093" y="291"/>
                        <a:pt x="1065" y="304"/>
                        <a:pt x="1035" y="304"/>
                      </a:cubicBezTo>
                      <a:cubicBezTo>
                        <a:pt x="1005" y="304"/>
                        <a:pt x="972" y="304"/>
                        <a:pt x="972" y="304"/>
                      </a:cubicBezTo>
                      <a:moveTo>
                        <a:pt x="348" y="1872"/>
                      </a:moveTo>
                      <a:cubicBezTo>
                        <a:pt x="348" y="1872"/>
                        <a:pt x="413" y="1767"/>
                        <a:pt x="448" y="1713"/>
                      </a:cubicBezTo>
                      <a:cubicBezTo>
                        <a:pt x="460" y="1693"/>
                        <a:pt x="483" y="1682"/>
                        <a:pt x="506" y="1686"/>
                      </a:cubicBezTo>
                      <a:cubicBezTo>
                        <a:pt x="593" y="1700"/>
                        <a:pt x="808" y="1736"/>
                        <a:pt x="958" y="1760"/>
                      </a:cubicBezTo>
                      <a:cubicBezTo>
                        <a:pt x="1105" y="1785"/>
                        <a:pt x="1255" y="1785"/>
                        <a:pt x="1403" y="1763"/>
                      </a:cubicBezTo>
                      <a:cubicBezTo>
                        <a:pt x="1534" y="1743"/>
                        <a:pt x="1694" y="1706"/>
                        <a:pt x="1843" y="1638"/>
                      </a:cubicBezTo>
                      <a:cubicBezTo>
                        <a:pt x="1869" y="1626"/>
                        <a:pt x="1885" y="1599"/>
                        <a:pt x="1884" y="1571"/>
                      </a:cubicBezTo>
                      <a:cubicBezTo>
                        <a:pt x="1869" y="1232"/>
                        <a:pt x="1529" y="467"/>
                        <a:pt x="1465" y="326"/>
                      </a:cubicBezTo>
                      <a:cubicBezTo>
                        <a:pt x="1458" y="311"/>
                        <a:pt x="1449" y="298"/>
                        <a:pt x="1438" y="285"/>
                      </a:cubicBezTo>
                      <a:cubicBezTo>
                        <a:pt x="1388" y="231"/>
                        <a:pt x="1242" y="70"/>
                        <a:pt x="1193" y="17"/>
                      </a:cubicBezTo>
                      <a:cubicBezTo>
                        <a:pt x="1183" y="6"/>
                        <a:pt x="1169" y="0"/>
                        <a:pt x="1154" y="0"/>
                      </a:cubicBezTo>
                      <a:cubicBezTo>
                        <a:pt x="1147" y="0"/>
                        <a:pt x="1139" y="0"/>
                        <a:pt x="1132" y="0"/>
                      </a:cubicBezTo>
                      <a:cubicBezTo>
                        <a:pt x="1122" y="0"/>
                        <a:pt x="1112" y="4"/>
                        <a:pt x="1104" y="10"/>
                      </a:cubicBezTo>
                      <a:cubicBezTo>
                        <a:pt x="1071" y="38"/>
                        <a:pt x="980" y="115"/>
                        <a:pt x="935" y="153"/>
                      </a:cubicBezTo>
                      <a:cubicBezTo>
                        <a:pt x="919" y="166"/>
                        <a:pt x="915" y="189"/>
                        <a:pt x="924" y="207"/>
                      </a:cubicBezTo>
                      <a:cubicBezTo>
                        <a:pt x="943" y="245"/>
                        <a:pt x="972" y="304"/>
                        <a:pt x="972" y="304"/>
                      </a:cubicBezTo>
                      <a:cubicBezTo>
                        <a:pt x="972" y="304"/>
                        <a:pt x="961" y="322"/>
                        <a:pt x="951" y="338"/>
                      </a:cubicBezTo>
                      <a:cubicBezTo>
                        <a:pt x="941" y="354"/>
                        <a:pt x="942" y="375"/>
                        <a:pt x="953" y="391"/>
                      </a:cubicBezTo>
                      <a:cubicBezTo>
                        <a:pt x="954" y="393"/>
                        <a:pt x="955" y="394"/>
                        <a:pt x="956" y="396"/>
                      </a:cubicBezTo>
                      <a:cubicBezTo>
                        <a:pt x="966" y="410"/>
                        <a:pt x="982" y="420"/>
                        <a:pt x="999" y="422"/>
                      </a:cubicBezTo>
                      <a:cubicBezTo>
                        <a:pt x="1063" y="429"/>
                        <a:pt x="1189" y="457"/>
                        <a:pt x="1247" y="464"/>
                      </a:cubicBezTo>
                      <a:cubicBezTo>
                        <a:pt x="1261" y="466"/>
                        <a:pt x="1274" y="474"/>
                        <a:pt x="1281" y="487"/>
                      </a:cubicBezTo>
                      <a:cubicBezTo>
                        <a:pt x="1397" y="707"/>
                        <a:pt x="1316" y="1150"/>
                        <a:pt x="1393" y="1328"/>
                      </a:cubicBezTo>
                      <a:cubicBezTo>
                        <a:pt x="1393" y="1328"/>
                        <a:pt x="1425" y="1409"/>
                        <a:pt x="1522" y="1459"/>
                      </a:cubicBezTo>
                      <a:moveTo>
                        <a:pt x="1138" y="241"/>
                      </a:moveTo>
                      <a:cubicBezTo>
                        <a:pt x="1094" y="146"/>
                        <a:pt x="1094" y="146"/>
                        <a:pt x="1094" y="146"/>
                      </a:cubicBezTo>
                      <a:moveTo>
                        <a:pt x="1034" y="215"/>
                      </a:moveTo>
                      <a:cubicBezTo>
                        <a:pt x="1138" y="241"/>
                        <a:pt x="1138" y="241"/>
                        <a:pt x="1138" y="241"/>
                      </a:cubicBezTo>
                      <a:moveTo>
                        <a:pt x="1377" y="1272"/>
                      </a:moveTo>
                      <a:cubicBezTo>
                        <a:pt x="1377" y="1272"/>
                        <a:pt x="1216" y="1190"/>
                        <a:pt x="1139" y="1164"/>
                      </a:cubicBezTo>
                      <a:cubicBezTo>
                        <a:pt x="1086" y="1146"/>
                        <a:pt x="1028" y="1135"/>
                        <a:pt x="972" y="1138"/>
                      </a:cubicBezTo>
                      <a:cubicBezTo>
                        <a:pt x="913" y="1141"/>
                        <a:pt x="747" y="1216"/>
                        <a:pt x="747" y="1216"/>
                      </a:cubicBezTo>
                      <a:cubicBezTo>
                        <a:pt x="747" y="1216"/>
                        <a:pt x="541" y="1041"/>
                        <a:pt x="497" y="1013"/>
                      </a:cubicBezTo>
                      <a:cubicBezTo>
                        <a:pt x="469" y="995"/>
                        <a:pt x="425" y="975"/>
                        <a:pt x="425" y="975"/>
                      </a:cubicBezTo>
                      <a:cubicBezTo>
                        <a:pt x="264" y="919"/>
                        <a:pt x="81" y="1001"/>
                        <a:pt x="0" y="1102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400" dirty="0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EA68C60-0A25-9C01-1BAF-33B4568798E7}"/>
                </a:ext>
              </a:extLst>
            </p:cNvPr>
            <p:cNvGrpSpPr/>
            <p:nvPr/>
          </p:nvGrpSpPr>
          <p:grpSpPr>
            <a:xfrm>
              <a:off x="4261045" y="1328648"/>
              <a:ext cx="5383377" cy="1093547"/>
              <a:chOff x="5288480" y="-895427"/>
              <a:chExt cx="5383377" cy="1093547"/>
            </a:xfrm>
          </p:grpSpPr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2B24E9AB-8FE6-45E3-8E1C-CE040F546E70}"/>
                  </a:ext>
                </a:extLst>
              </p:cNvPr>
              <p:cNvGrpSpPr/>
              <p:nvPr/>
            </p:nvGrpSpPr>
            <p:grpSpPr>
              <a:xfrm>
                <a:off x="5288480" y="-895427"/>
                <a:ext cx="5383377" cy="1093547"/>
                <a:chOff x="1052673" y="3069527"/>
                <a:chExt cx="5317280" cy="1080120"/>
              </a:xfrm>
            </p:grpSpPr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6D836221-C428-2BCE-73A8-CF7106DBB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474" y="3069527"/>
                  <a:ext cx="4778479" cy="1080120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60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 algn="ctr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800" dirty="0">
                      <a:solidFill>
                        <a:schemeClr val="bg1"/>
                      </a:solidFill>
                    </a:rPr>
                    <a:t>Support </a:t>
                  </a:r>
                  <a:r>
                    <a:rPr lang="en-US" sz="2800" b="1" dirty="0">
                      <a:solidFill>
                        <a:schemeClr val="bg1"/>
                      </a:solidFill>
                    </a:rPr>
                    <a:t>Visual Thinking </a:t>
                  </a:r>
                  <a:br>
                    <a:rPr lang="en-US" sz="2800" dirty="0">
                      <a:solidFill>
                        <a:schemeClr val="bg1"/>
                      </a:solidFill>
                    </a:rPr>
                  </a:br>
                  <a:r>
                    <a:rPr lang="en-US" sz="2800" dirty="0">
                      <a:solidFill>
                        <a:schemeClr val="bg1"/>
                      </a:solidFill>
                    </a:rPr>
                    <a:t>= better understanding</a:t>
                  </a:r>
                </a:p>
              </p:txBody>
            </p:sp>
            <p:sp>
              <p:nvSpPr>
                <p:cNvPr id="44" name="Elipsa 14">
                  <a:extLst>
                    <a:ext uri="{FF2B5EF4-FFF2-40B4-BE49-F238E27FC236}">
                      <a16:creationId xmlns:a16="http://schemas.microsoft.com/office/drawing/2014/main" id="{5399BF5B-B40C-60A6-A4EF-0F4362A90C3B}"/>
                    </a:ext>
                  </a:extLst>
                </p:cNvPr>
                <p:cNvSpPr/>
                <p:nvPr/>
              </p:nvSpPr>
              <p:spPr>
                <a:xfrm>
                  <a:off x="1052673" y="3069587"/>
                  <a:ext cx="1080000" cy="1080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D002925-3CBB-D843-ECCC-787120340E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2451" y="-691155"/>
                <a:ext cx="568518" cy="666368"/>
              </a:xfrm>
              <a:custGeom>
                <a:avLst/>
                <a:gdLst>
                  <a:gd name="connsiteX0" fmla="*/ 87249 w 568518"/>
                  <a:gd name="connsiteY0" fmla="*/ 666369 h 666368"/>
                  <a:gd name="connsiteX1" fmla="*/ 79820 w 568518"/>
                  <a:gd name="connsiteY1" fmla="*/ 425006 h 666368"/>
                  <a:gd name="connsiteX2" fmla="*/ 0 w 568518"/>
                  <a:gd name="connsiteY2" fmla="*/ 248412 h 666368"/>
                  <a:gd name="connsiteX3" fmla="*/ 247936 w 568518"/>
                  <a:gd name="connsiteY3" fmla="*/ 0 h 666368"/>
                  <a:gd name="connsiteX4" fmla="*/ 514445 w 568518"/>
                  <a:gd name="connsiteY4" fmla="*/ 248412 h 666368"/>
                  <a:gd name="connsiteX5" fmla="*/ 513302 w 568518"/>
                  <a:gd name="connsiteY5" fmla="*/ 272701 h 666368"/>
                  <a:gd name="connsiteX6" fmla="*/ 560927 w 568518"/>
                  <a:gd name="connsiteY6" fmla="*/ 366903 h 666368"/>
                  <a:gd name="connsiteX7" fmla="*/ 543497 w 568518"/>
                  <a:gd name="connsiteY7" fmla="*/ 414242 h 666368"/>
                  <a:gd name="connsiteX8" fmla="*/ 518636 w 568518"/>
                  <a:gd name="connsiteY8" fmla="*/ 429482 h 666368"/>
                  <a:gd name="connsiteX9" fmla="*/ 517684 w 568518"/>
                  <a:gd name="connsiteY9" fmla="*/ 445008 h 666368"/>
                  <a:gd name="connsiteX10" fmla="*/ 526828 w 568518"/>
                  <a:gd name="connsiteY10" fmla="*/ 461296 h 666368"/>
                  <a:gd name="connsiteX11" fmla="*/ 513302 w 568518"/>
                  <a:gd name="connsiteY11" fmla="*/ 475488 h 666368"/>
                  <a:gd name="connsiteX12" fmla="*/ 520637 w 568518"/>
                  <a:gd name="connsiteY12" fmla="*/ 497872 h 666368"/>
                  <a:gd name="connsiteX13" fmla="*/ 506539 w 568518"/>
                  <a:gd name="connsiteY13" fmla="*/ 507301 h 666368"/>
                  <a:gd name="connsiteX14" fmla="*/ 500063 w 568518"/>
                  <a:gd name="connsiteY14" fmla="*/ 527209 h 666368"/>
                  <a:gd name="connsiteX15" fmla="*/ 436817 w 568518"/>
                  <a:gd name="connsiteY15" fmla="*/ 602456 h 666368"/>
                  <a:gd name="connsiteX16" fmla="*/ 350996 w 568518"/>
                  <a:gd name="connsiteY16" fmla="*/ 587597 h 666368"/>
                  <a:gd name="connsiteX17" fmla="*/ 335089 w 568518"/>
                  <a:gd name="connsiteY17" fmla="*/ 666274 h 666368"/>
                  <a:gd name="connsiteX18" fmla="*/ 345567 w 568518"/>
                  <a:gd name="connsiteY18" fmla="*/ 146494 h 666368"/>
                  <a:gd name="connsiteX19" fmla="*/ 353187 w 568518"/>
                  <a:gd name="connsiteY19" fmla="*/ 129350 h 666368"/>
                  <a:gd name="connsiteX20" fmla="*/ 353187 w 568518"/>
                  <a:gd name="connsiteY20" fmla="*/ 129350 h 666368"/>
                  <a:gd name="connsiteX21" fmla="*/ 345567 w 568518"/>
                  <a:gd name="connsiteY21" fmla="*/ 125540 h 666368"/>
                  <a:gd name="connsiteX22" fmla="*/ 296037 w 568518"/>
                  <a:gd name="connsiteY22" fmla="*/ 116015 h 666368"/>
                  <a:gd name="connsiteX23" fmla="*/ 275082 w 568518"/>
                  <a:gd name="connsiteY23" fmla="*/ 127445 h 666368"/>
                  <a:gd name="connsiteX24" fmla="*/ 282702 w 568518"/>
                  <a:gd name="connsiteY24" fmla="*/ 142685 h 666368"/>
                  <a:gd name="connsiteX25" fmla="*/ 278892 w 568518"/>
                  <a:gd name="connsiteY25" fmla="*/ 159830 h 666368"/>
                  <a:gd name="connsiteX26" fmla="*/ 256032 w 568518"/>
                  <a:gd name="connsiteY26" fmla="*/ 163640 h 666368"/>
                  <a:gd name="connsiteX27" fmla="*/ 227457 w 568518"/>
                  <a:gd name="connsiteY27" fmla="*/ 154115 h 666368"/>
                  <a:gd name="connsiteX28" fmla="*/ 231267 w 568518"/>
                  <a:gd name="connsiteY28" fmla="*/ 138875 h 666368"/>
                  <a:gd name="connsiteX29" fmla="*/ 235077 w 568518"/>
                  <a:gd name="connsiteY29" fmla="*/ 129350 h 666368"/>
                  <a:gd name="connsiteX30" fmla="*/ 227457 w 568518"/>
                  <a:gd name="connsiteY30" fmla="*/ 117920 h 666368"/>
                  <a:gd name="connsiteX31" fmla="*/ 183642 w 568518"/>
                  <a:gd name="connsiteY31" fmla="*/ 121730 h 666368"/>
                  <a:gd name="connsiteX32" fmla="*/ 158877 w 568518"/>
                  <a:gd name="connsiteY32" fmla="*/ 129350 h 666368"/>
                  <a:gd name="connsiteX33" fmla="*/ 156972 w 568518"/>
                  <a:gd name="connsiteY33" fmla="*/ 129350 h 666368"/>
                  <a:gd name="connsiteX34" fmla="*/ 156972 w 568518"/>
                  <a:gd name="connsiteY34" fmla="*/ 131255 h 666368"/>
                  <a:gd name="connsiteX35" fmla="*/ 156972 w 568518"/>
                  <a:gd name="connsiteY35" fmla="*/ 131255 h 666368"/>
                  <a:gd name="connsiteX36" fmla="*/ 172212 w 568518"/>
                  <a:gd name="connsiteY36" fmla="*/ 186500 h 666368"/>
                  <a:gd name="connsiteX37" fmla="*/ 160782 w 568518"/>
                  <a:gd name="connsiteY37" fmla="*/ 207455 h 666368"/>
                  <a:gd name="connsiteX38" fmla="*/ 143637 w 568518"/>
                  <a:gd name="connsiteY38" fmla="*/ 197930 h 666368"/>
                  <a:gd name="connsiteX39" fmla="*/ 128397 w 568518"/>
                  <a:gd name="connsiteY39" fmla="*/ 203644 h 666368"/>
                  <a:gd name="connsiteX40" fmla="*/ 122682 w 568518"/>
                  <a:gd name="connsiteY40" fmla="*/ 226505 h 666368"/>
                  <a:gd name="connsiteX41" fmla="*/ 134112 w 568518"/>
                  <a:gd name="connsiteY41" fmla="*/ 253175 h 666368"/>
                  <a:gd name="connsiteX42" fmla="*/ 149352 w 568518"/>
                  <a:gd name="connsiteY42" fmla="*/ 249365 h 666368"/>
                  <a:gd name="connsiteX43" fmla="*/ 158877 w 568518"/>
                  <a:gd name="connsiteY43" fmla="*/ 245555 h 666368"/>
                  <a:gd name="connsiteX44" fmla="*/ 170307 w 568518"/>
                  <a:gd name="connsiteY44" fmla="*/ 253175 h 666368"/>
                  <a:gd name="connsiteX45" fmla="*/ 158877 w 568518"/>
                  <a:gd name="connsiteY45" fmla="*/ 319850 h 666368"/>
                  <a:gd name="connsiteX46" fmla="*/ 156972 w 568518"/>
                  <a:gd name="connsiteY46" fmla="*/ 321755 h 666368"/>
                  <a:gd name="connsiteX47" fmla="*/ 156972 w 568518"/>
                  <a:gd name="connsiteY47" fmla="*/ 321755 h 666368"/>
                  <a:gd name="connsiteX48" fmla="*/ 156972 w 568518"/>
                  <a:gd name="connsiteY48" fmla="*/ 321755 h 666368"/>
                  <a:gd name="connsiteX49" fmla="*/ 160782 w 568518"/>
                  <a:gd name="connsiteY49" fmla="*/ 321755 h 666368"/>
                  <a:gd name="connsiteX50" fmla="*/ 216027 w 568518"/>
                  <a:gd name="connsiteY50" fmla="*/ 333185 h 666368"/>
                  <a:gd name="connsiteX51" fmla="*/ 235077 w 568518"/>
                  <a:gd name="connsiteY51" fmla="*/ 321755 h 666368"/>
                  <a:gd name="connsiteX52" fmla="*/ 227457 w 568518"/>
                  <a:gd name="connsiteY52" fmla="*/ 306515 h 666368"/>
                  <a:gd name="connsiteX53" fmla="*/ 233172 w 568518"/>
                  <a:gd name="connsiteY53" fmla="*/ 289370 h 666368"/>
                  <a:gd name="connsiteX54" fmla="*/ 256032 w 568518"/>
                  <a:gd name="connsiteY54" fmla="*/ 285560 h 666368"/>
                  <a:gd name="connsiteX55" fmla="*/ 282702 w 568518"/>
                  <a:gd name="connsiteY55" fmla="*/ 295085 h 666368"/>
                  <a:gd name="connsiteX56" fmla="*/ 278892 w 568518"/>
                  <a:gd name="connsiteY56" fmla="*/ 310325 h 666368"/>
                  <a:gd name="connsiteX57" fmla="*/ 275082 w 568518"/>
                  <a:gd name="connsiteY57" fmla="*/ 319850 h 666368"/>
                  <a:gd name="connsiteX58" fmla="*/ 282702 w 568518"/>
                  <a:gd name="connsiteY58" fmla="*/ 331280 h 666368"/>
                  <a:gd name="connsiteX59" fmla="*/ 320802 w 568518"/>
                  <a:gd name="connsiteY59" fmla="*/ 329375 h 666368"/>
                  <a:gd name="connsiteX60" fmla="*/ 353187 w 568518"/>
                  <a:gd name="connsiteY60" fmla="*/ 319850 h 666368"/>
                  <a:gd name="connsiteX61" fmla="*/ 353187 w 568518"/>
                  <a:gd name="connsiteY61" fmla="*/ 319850 h 666368"/>
                  <a:gd name="connsiteX62" fmla="*/ 353187 w 568518"/>
                  <a:gd name="connsiteY62" fmla="*/ 319850 h 666368"/>
                  <a:gd name="connsiteX63" fmla="*/ 353187 w 568518"/>
                  <a:gd name="connsiteY63" fmla="*/ 319850 h 666368"/>
                  <a:gd name="connsiteX64" fmla="*/ 341757 w 568518"/>
                  <a:gd name="connsiteY64" fmla="*/ 251269 h 666368"/>
                  <a:gd name="connsiteX65" fmla="*/ 351282 w 568518"/>
                  <a:gd name="connsiteY65" fmla="*/ 243650 h 666368"/>
                  <a:gd name="connsiteX66" fmla="*/ 360807 w 568518"/>
                  <a:gd name="connsiteY66" fmla="*/ 247460 h 666368"/>
                  <a:gd name="connsiteX67" fmla="*/ 376047 w 568518"/>
                  <a:gd name="connsiteY67" fmla="*/ 251269 h 666368"/>
                  <a:gd name="connsiteX68" fmla="*/ 387477 w 568518"/>
                  <a:gd name="connsiteY68" fmla="*/ 224600 h 666368"/>
                  <a:gd name="connsiteX69" fmla="*/ 381762 w 568518"/>
                  <a:gd name="connsiteY69" fmla="*/ 201740 h 666368"/>
                  <a:gd name="connsiteX70" fmla="*/ 381762 w 568518"/>
                  <a:gd name="connsiteY70" fmla="*/ 201740 h 666368"/>
                  <a:gd name="connsiteX71" fmla="*/ 364617 w 568518"/>
                  <a:gd name="connsiteY71" fmla="*/ 196025 h 666368"/>
                  <a:gd name="connsiteX72" fmla="*/ 349377 w 568518"/>
                  <a:gd name="connsiteY72" fmla="*/ 203644 h 666368"/>
                  <a:gd name="connsiteX73" fmla="*/ 337947 w 568518"/>
                  <a:gd name="connsiteY73" fmla="*/ 184594 h 666368"/>
                  <a:gd name="connsiteX74" fmla="*/ 339852 w 568518"/>
                  <a:gd name="connsiteY74" fmla="*/ 176975 h 66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68518" h="666368">
                    <a:moveTo>
                      <a:pt x="87249" y="666369"/>
                    </a:moveTo>
                    <a:cubicBezTo>
                      <a:pt x="87249" y="666369"/>
                      <a:pt x="145351" y="483965"/>
                      <a:pt x="79820" y="425006"/>
                    </a:cubicBezTo>
                    <a:cubicBezTo>
                      <a:pt x="45625" y="394240"/>
                      <a:pt x="0" y="318230"/>
                      <a:pt x="0" y="248412"/>
                    </a:cubicBezTo>
                    <a:cubicBezTo>
                      <a:pt x="0" y="111252"/>
                      <a:pt x="111062" y="0"/>
                      <a:pt x="247936" y="0"/>
                    </a:cubicBezTo>
                    <a:cubicBezTo>
                      <a:pt x="385000" y="0"/>
                      <a:pt x="523018" y="103918"/>
                      <a:pt x="514445" y="248412"/>
                    </a:cubicBezTo>
                    <a:cubicBezTo>
                      <a:pt x="513969" y="256604"/>
                      <a:pt x="512540" y="265081"/>
                      <a:pt x="513302" y="272701"/>
                    </a:cubicBezTo>
                    <a:cubicBezTo>
                      <a:pt x="515779" y="302324"/>
                      <a:pt x="542830" y="343091"/>
                      <a:pt x="560927" y="366903"/>
                    </a:cubicBezTo>
                    <a:cubicBezTo>
                      <a:pt x="577025" y="387953"/>
                      <a:pt x="565785" y="406813"/>
                      <a:pt x="543497" y="414242"/>
                    </a:cubicBezTo>
                    <a:cubicBezTo>
                      <a:pt x="543497" y="414242"/>
                      <a:pt x="522065" y="424244"/>
                      <a:pt x="518636" y="429482"/>
                    </a:cubicBezTo>
                    <a:cubicBezTo>
                      <a:pt x="517017" y="431959"/>
                      <a:pt x="513588" y="436817"/>
                      <a:pt x="517684" y="445008"/>
                    </a:cubicBezTo>
                    <a:cubicBezTo>
                      <a:pt x="521494" y="452723"/>
                      <a:pt x="526733" y="459105"/>
                      <a:pt x="526828" y="461296"/>
                    </a:cubicBezTo>
                    <a:cubicBezTo>
                      <a:pt x="527018" y="469773"/>
                      <a:pt x="520732" y="473678"/>
                      <a:pt x="513302" y="475488"/>
                    </a:cubicBezTo>
                    <a:cubicBezTo>
                      <a:pt x="522065" y="474726"/>
                      <a:pt x="527876" y="492633"/>
                      <a:pt x="520637" y="497872"/>
                    </a:cubicBezTo>
                    <a:cubicBezTo>
                      <a:pt x="511397" y="504635"/>
                      <a:pt x="509397" y="505397"/>
                      <a:pt x="506539" y="507301"/>
                    </a:cubicBezTo>
                    <a:cubicBezTo>
                      <a:pt x="499777" y="511778"/>
                      <a:pt x="497110" y="519684"/>
                      <a:pt x="500063" y="527209"/>
                    </a:cubicBezTo>
                    <a:cubicBezTo>
                      <a:pt x="515493" y="566928"/>
                      <a:pt x="501682" y="609600"/>
                      <a:pt x="436817" y="602456"/>
                    </a:cubicBezTo>
                    <a:cubicBezTo>
                      <a:pt x="436817" y="602456"/>
                      <a:pt x="383381" y="593122"/>
                      <a:pt x="350996" y="587597"/>
                    </a:cubicBezTo>
                    <a:cubicBezTo>
                      <a:pt x="322326" y="582644"/>
                      <a:pt x="335089" y="666274"/>
                      <a:pt x="335089" y="666274"/>
                    </a:cubicBezTo>
                    <a:moveTo>
                      <a:pt x="345567" y="146494"/>
                    </a:moveTo>
                    <a:cubicBezTo>
                      <a:pt x="347472" y="138875"/>
                      <a:pt x="351282" y="131255"/>
                      <a:pt x="353187" y="129350"/>
                    </a:cubicBezTo>
                    <a:lnTo>
                      <a:pt x="353187" y="129350"/>
                    </a:lnTo>
                    <a:cubicBezTo>
                      <a:pt x="345567" y="125540"/>
                      <a:pt x="345567" y="125540"/>
                      <a:pt x="345567" y="125540"/>
                    </a:cubicBezTo>
                    <a:cubicBezTo>
                      <a:pt x="332232" y="121730"/>
                      <a:pt x="313182" y="117920"/>
                      <a:pt x="296037" y="116015"/>
                    </a:cubicBezTo>
                    <a:cubicBezTo>
                      <a:pt x="276987" y="116015"/>
                      <a:pt x="275082" y="123634"/>
                      <a:pt x="275082" y="127445"/>
                    </a:cubicBezTo>
                    <a:cubicBezTo>
                      <a:pt x="275082" y="131255"/>
                      <a:pt x="278892" y="136970"/>
                      <a:pt x="282702" y="142685"/>
                    </a:cubicBezTo>
                    <a:cubicBezTo>
                      <a:pt x="288417" y="150305"/>
                      <a:pt x="280797" y="157925"/>
                      <a:pt x="278892" y="159830"/>
                    </a:cubicBezTo>
                    <a:cubicBezTo>
                      <a:pt x="275082" y="159830"/>
                      <a:pt x="269367" y="165544"/>
                      <a:pt x="256032" y="163640"/>
                    </a:cubicBezTo>
                    <a:cubicBezTo>
                      <a:pt x="240792" y="165544"/>
                      <a:pt x="229362" y="159830"/>
                      <a:pt x="227457" y="154115"/>
                    </a:cubicBezTo>
                    <a:cubicBezTo>
                      <a:pt x="225552" y="148400"/>
                      <a:pt x="225552" y="142685"/>
                      <a:pt x="231267" y="138875"/>
                    </a:cubicBezTo>
                    <a:cubicBezTo>
                      <a:pt x="236982" y="133160"/>
                      <a:pt x="235077" y="133160"/>
                      <a:pt x="235077" y="129350"/>
                    </a:cubicBezTo>
                    <a:cubicBezTo>
                      <a:pt x="236982" y="123634"/>
                      <a:pt x="233172" y="119825"/>
                      <a:pt x="227457" y="117920"/>
                    </a:cubicBezTo>
                    <a:cubicBezTo>
                      <a:pt x="223647" y="117920"/>
                      <a:pt x="210312" y="114109"/>
                      <a:pt x="183642" y="121730"/>
                    </a:cubicBezTo>
                    <a:cubicBezTo>
                      <a:pt x="174117" y="123634"/>
                      <a:pt x="166497" y="125540"/>
                      <a:pt x="158877" y="129350"/>
                    </a:cubicBezTo>
                    <a:cubicBezTo>
                      <a:pt x="158877" y="129350"/>
                      <a:pt x="158877" y="129350"/>
                      <a:pt x="156972" y="129350"/>
                    </a:cubicBezTo>
                    <a:cubicBezTo>
                      <a:pt x="156972" y="131255"/>
                      <a:pt x="156972" y="131255"/>
                      <a:pt x="156972" y="131255"/>
                    </a:cubicBezTo>
                    <a:lnTo>
                      <a:pt x="156972" y="131255"/>
                    </a:lnTo>
                    <a:cubicBezTo>
                      <a:pt x="162687" y="138875"/>
                      <a:pt x="170307" y="163640"/>
                      <a:pt x="172212" y="186500"/>
                    </a:cubicBezTo>
                    <a:cubicBezTo>
                      <a:pt x="172212" y="203644"/>
                      <a:pt x="164592" y="205550"/>
                      <a:pt x="160782" y="207455"/>
                    </a:cubicBezTo>
                    <a:cubicBezTo>
                      <a:pt x="155067" y="207455"/>
                      <a:pt x="151257" y="203644"/>
                      <a:pt x="143637" y="197930"/>
                    </a:cubicBezTo>
                    <a:cubicBezTo>
                      <a:pt x="137922" y="194119"/>
                      <a:pt x="130302" y="201740"/>
                      <a:pt x="128397" y="203644"/>
                    </a:cubicBezTo>
                    <a:cubicBezTo>
                      <a:pt x="126492" y="207455"/>
                      <a:pt x="122682" y="213169"/>
                      <a:pt x="122682" y="226505"/>
                    </a:cubicBezTo>
                    <a:cubicBezTo>
                      <a:pt x="122682" y="241744"/>
                      <a:pt x="126492" y="251269"/>
                      <a:pt x="134112" y="253175"/>
                    </a:cubicBezTo>
                    <a:cubicBezTo>
                      <a:pt x="137922" y="255080"/>
                      <a:pt x="143637" y="255080"/>
                      <a:pt x="149352" y="249365"/>
                    </a:cubicBezTo>
                    <a:cubicBezTo>
                      <a:pt x="155067" y="245555"/>
                      <a:pt x="155067" y="245555"/>
                      <a:pt x="158877" y="245555"/>
                    </a:cubicBezTo>
                    <a:cubicBezTo>
                      <a:pt x="164592" y="245555"/>
                      <a:pt x="168402" y="249365"/>
                      <a:pt x="170307" y="253175"/>
                    </a:cubicBezTo>
                    <a:cubicBezTo>
                      <a:pt x="170307" y="258890"/>
                      <a:pt x="176022" y="276035"/>
                      <a:pt x="158877" y="319850"/>
                    </a:cubicBezTo>
                    <a:cubicBezTo>
                      <a:pt x="156972" y="321755"/>
                      <a:pt x="156972" y="321755"/>
                      <a:pt x="156972" y="321755"/>
                    </a:cubicBezTo>
                    <a:lnTo>
                      <a:pt x="156972" y="321755"/>
                    </a:lnTo>
                    <a:lnTo>
                      <a:pt x="156972" y="321755"/>
                    </a:lnTo>
                    <a:cubicBezTo>
                      <a:pt x="156972" y="321755"/>
                      <a:pt x="158877" y="321755"/>
                      <a:pt x="160782" y="321755"/>
                    </a:cubicBezTo>
                    <a:cubicBezTo>
                      <a:pt x="170307" y="327470"/>
                      <a:pt x="193167" y="331280"/>
                      <a:pt x="216027" y="333185"/>
                    </a:cubicBezTo>
                    <a:cubicBezTo>
                      <a:pt x="233172" y="333185"/>
                      <a:pt x="235077" y="325565"/>
                      <a:pt x="235077" y="321755"/>
                    </a:cubicBezTo>
                    <a:cubicBezTo>
                      <a:pt x="235077" y="317945"/>
                      <a:pt x="231267" y="312230"/>
                      <a:pt x="227457" y="306515"/>
                    </a:cubicBezTo>
                    <a:cubicBezTo>
                      <a:pt x="221742" y="298895"/>
                      <a:pt x="229362" y="291275"/>
                      <a:pt x="233172" y="289370"/>
                    </a:cubicBezTo>
                    <a:cubicBezTo>
                      <a:pt x="235077" y="289370"/>
                      <a:pt x="240792" y="283655"/>
                      <a:pt x="256032" y="285560"/>
                    </a:cubicBezTo>
                    <a:cubicBezTo>
                      <a:pt x="269367" y="283655"/>
                      <a:pt x="280797" y="289370"/>
                      <a:pt x="282702" y="295085"/>
                    </a:cubicBezTo>
                    <a:cubicBezTo>
                      <a:pt x="284607" y="300800"/>
                      <a:pt x="284607" y="306515"/>
                      <a:pt x="278892" y="310325"/>
                    </a:cubicBezTo>
                    <a:cubicBezTo>
                      <a:pt x="275082" y="316040"/>
                      <a:pt x="275082" y="316040"/>
                      <a:pt x="275082" y="319850"/>
                    </a:cubicBezTo>
                    <a:cubicBezTo>
                      <a:pt x="275082" y="325565"/>
                      <a:pt x="278892" y="329375"/>
                      <a:pt x="282702" y="331280"/>
                    </a:cubicBezTo>
                    <a:cubicBezTo>
                      <a:pt x="286512" y="331280"/>
                      <a:pt x="297942" y="335090"/>
                      <a:pt x="320802" y="329375"/>
                    </a:cubicBezTo>
                    <a:cubicBezTo>
                      <a:pt x="336042" y="325565"/>
                      <a:pt x="351282" y="319850"/>
                      <a:pt x="353187" y="319850"/>
                    </a:cubicBezTo>
                    <a:lnTo>
                      <a:pt x="353187" y="319850"/>
                    </a:lnTo>
                    <a:lnTo>
                      <a:pt x="353187" y="319850"/>
                    </a:lnTo>
                    <a:lnTo>
                      <a:pt x="353187" y="319850"/>
                    </a:lnTo>
                    <a:cubicBezTo>
                      <a:pt x="334137" y="274130"/>
                      <a:pt x="339852" y="256985"/>
                      <a:pt x="341757" y="251269"/>
                    </a:cubicBezTo>
                    <a:cubicBezTo>
                      <a:pt x="341757" y="245555"/>
                      <a:pt x="345567" y="241744"/>
                      <a:pt x="351282" y="243650"/>
                    </a:cubicBezTo>
                    <a:cubicBezTo>
                      <a:pt x="355092" y="243650"/>
                      <a:pt x="355092" y="241744"/>
                      <a:pt x="360807" y="247460"/>
                    </a:cubicBezTo>
                    <a:cubicBezTo>
                      <a:pt x="366522" y="251269"/>
                      <a:pt x="372237" y="251269"/>
                      <a:pt x="376047" y="251269"/>
                    </a:cubicBezTo>
                    <a:cubicBezTo>
                      <a:pt x="383667" y="249365"/>
                      <a:pt x="387477" y="237935"/>
                      <a:pt x="387477" y="224600"/>
                    </a:cubicBezTo>
                    <a:cubicBezTo>
                      <a:pt x="387477" y="209360"/>
                      <a:pt x="383667" y="203644"/>
                      <a:pt x="381762" y="201740"/>
                    </a:cubicBezTo>
                    <a:lnTo>
                      <a:pt x="381762" y="201740"/>
                    </a:lnTo>
                    <a:cubicBezTo>
                      <a:pt x="379857" y="197930"/>
                      <a:pt x="372237" y="192215"/>
                      <a:pt x="364617" y="196025"/>
                    </a:cubicBezTo>
                    <a:cubicBezTo>
                      <a:pt x="358902" y="199835"/>
                      <a:pt x="355092" y="203644"/>
                      <a:pt x="349377" y="203644"/>
                    </a:cubicBezTo>
                    <a:cubicBezTo>
                      <a:pt x="345567" y="203644"/>
                      <a:pt x="337947" y="201740"/>
                      <a:pt x="337947" y="184594"/>
                    </a:cubicBezTo>
                    <a:cubicBezTo>
                      <a:pt x="339852" y="182690"/>
                      <a:pt x="339852" y="178880"/>
                      <a:pt x="339852" y="176975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71B2F18-AF89-EE76-8888-D715AE3B9968}"/>
                </a:ext>
              </a:extLst>
            </p:cNvPr>
            <p:cNvGrpSpPr/>
            <p:nvPr/>
          </p:nvGrpSpPr>
          <p:grpSpPr>
            <a:xfrm>
              <a:off x="5103534" y="2744039"/>
              <a:ext cx="4540887" cy="1093547"/>
              <a:chOff x="7121562" y="3327469"/>
              <a:chExt cx="4540887" cy="109354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28E1CCC-5F09-8437-42B0-ACB182FAD6FC}"/>
                  </a:ext>
                </a:extLst>
              </p:cNvPr>
              <p:cNvGrpSpPr/>
              <p:nvPr/>
            </p:nvGrpSpPr>
            <p:grpSpPr>
              <a:xfrm>
                <a:off x="7121562" y="3327469"/>
                <a:ext cx="4540887" cy="1093547"/>
                <a:chOff x="846806" y="3023161"/>
                <a:chExt cx="3264968" cy="786277"/>
              </a:xfrm>
            </p:grpSpPr>
            <p:grpSp>
              <p:nvGrpSpPr>
                <p:cNvPr id="17" name="Group 2">
                  <a:extLst>
                    <a:ext uri="{FF2B5EF4-FFF2-40B4-BE49-F238E27FC236}">
                      <a16:creationId xmlns:a16="http://schemas.microsoft.com/office/drawing/2014/main" id="{3E6759B1-AD6B-B304-5F60-85E6B0DE1659}"/>
                    </a:ext>
                  </a:extLst>
                </p:cNvPr>
                <p:cNvGrpSpPr/>
                <p:nvPr/>
              </p:nvGrpSpPr>
              <p:grpSpPr>
                <a:xfrm>
                  <a:off x="846806" y="3023161"/>
                  <a:ext cx="3264968" cy="786277"/>
                  <a:chOff x="1052673" y="3069527"/>
                  <a:chExt cx="4485134" cy="108012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4A6AAD78-8F0B-B819-D4B3-A9229C4FF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1473" y="3069527"/>
                    <a:ext cx="3946334" cy="108012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88000" tIns="72000" rIns="72000" bIns="72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6350" indent="-6350" algn="ctr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Universal</a:t>
                    </a:r>
                  </a:p>
                </p:txBody>
              </p:sp>
              <p:sp>
                <p:nvSpPr>
                  <p:cNvPr id="21" name="Elipsa 14">
                    <a:extLst>
                      <a:ext uri="{FF2B5EF4-FFF2-40B4-BE49-F238E27FC236}">
                        <a16:creationId xmlns:a16="http://schemas.microsoft.com/office/drawing/2014/main" id="{70CDD74E-3CEA-65CF-10E7-C417A603FBDA}"/>
                      </a:ext>
                    </a:extLst>
                  </p:cNvPr>
                  <p:cNvSpPr/>
                  <p:nvPr/>
                </p:nvSpPr>
                <p:spPr>
                  <a:xfrm>
                    <a:off x="1052673" y="3069587"/>
                    <a:ext cx="1080000" cy="108000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04000" tIns="72000" rIns="72000" bIns="72000" rtlCol="0" anchor="ctr"/>
                  <a:lstStyle/>
                  <a:p>
                    <a:pPr algn="ctr" defTabSz="1219170"/>
                    <a:endParaRPr lang="en-US" sz="32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8" name="pole tekstowe 18">
                  <a:extLst>
                    <a:ext uri="{FF2B5EF4-FFF2-40B4-BE49-F238E27FC236}">
                      <a16:creationId xmlns:a16="http://schemas.microsoft.com/office/drawing/2014/main" id="{A9C7BD29-421F-79BE-CCB2-750107FC31F6}"/>
                    </a:ext>
                  </a:extLst>
                </p:cNvPr>
                <p:cNvSpPr txBox="1"/>
                <p:nvPr/>
              </p:nvSpPr>
              <p:spPr>
                <a:xfrm>
                  <a:off x="992849" y="3170121"/>
                  <a:ext cx="492358" cy="492358"/>
                </a:xfrm>
                <a:prstGeom prst="rect">
                  <a:avLst/>
                </a:prstGeom>
                <a:noFill/>
              </p:spPr>
              <p:txBody>
                <a:bodyPr wrap="square" lIns="504000" tIns="36000" rIns="144000" bIns="108000" rtlCol="0" anchor="ctr">
                  <a:noAutofit/>
                </a:bodyPr>
                <a:lstStyle/>
                <a:p>
                  <a:pPr algn="ctr"/>
                  <a:endParaRPr lang="en-US" sz="4000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E22B6047-D77A-2B2A-0894-586E9FBEE64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26683" y="3500834"/>
                <a:ext cx="671806" cy="650546"/>
              </a:xfrm>
              <a:custGeom>
                <a:avLst/>
                <a:gdLst>
                  <a:gd name="T0" fmla="*/ 69 w 223"/>
                  <a:gd name="T1" fmla="*/ 214 h 216"/>
                  <a:gd name="T2" fmla="*/ 0 w 223"/>
                  <a:gd name="T3" fmla="*/ 195 h 216"/>
                  <a:gd name="T4" fmla="*/ 19 w 223"/>
                  <a:gd name="T5" fmla="*/ 126 h 216"/>
                  <a:gd name="T6" fmla="*/ 25 w 223"/>
                  <a:gd name="T7" fmla="*/ 117 h 216"/>
                  <a:gd name="T8" fmla="*/ 35 w 223"/>
                  <a:gd name="T9" fmla="*/ 116 h 216"/>
                  <a:gd name="T10" fmla="*/ 45 w 223"/>
                  <a:gd name="T11" fmla="*/ 133 h 216"/>
                  <a:gd name="T12" fmla="*/ 38 w 223"/>
                  <a:gd name="T13" fmla="*/ 158 h 216"/>
                  <a:gd name="T14" fmla="*/ 81 w 223"/>
                  <a:gd name="T15" fmla="*/ 133 h 216"/>
                  <a:gd name="T16" fmla="*/ 99 w 223"/>
                  <a:gd name="T17" fmla="*/ 138 h 216"/>
                  <a:gd name="T18" fmla="*/ 94 w 223"/>
                  <a:gd name="T19" fmla="*/ 156 h 216"/>
                  <a:gd name="T20" fmla="*/ 52 w 223"/>
                  <a:gd name="T21" fmla="*/ 181 h 216"/>
                  <a:gd name="T22" fmla="*/ 76 w 223"/>
                  <a:gd name="T23" fmla="*/ 188 h 216"/>
                  <a:gd name="T24" fmla="*/ 86 w 223"/>
                  <a:gd name="T25" fmla="*/ 204 h 216"/>
                  <a:gd name="T26" fmla="*/ 69 w 223"/>
                  <a:gd name="T27" fmla="*/ 214 h 216"/>
                  <a:gd name="T28" fmla="*/ 188 w 223"/>
                  <a:gd name="T29" fmla="*/ 116 h 216"/>
                  <a:gd name="T30" fmla="*/ 178 w 223"/>
                  <a:gd name="T31" fmla="*/ 133 h 216"/>
                  <a:gd name="T32" fmla="*/ 185 w 223"/>
                  <a:gd name="T33" fmla="*/ 158 h 216"/>
                  <a:gd name="T34" fmla="*/ 142 w 223"/>
                  <a:gd name="T35" fmla="*/ 133 h 216"/>
                  <a:gd name="T36" fmla="*/ 123 w 223"/>
                  <a:gd name="T37" fmla="*/ 138 h 216"/>
                  <a:gd name="T38" fmla="*/ 128 w 223"/>
                  <a:gd name="T39" fmla="*/ 156 h 216"/>
                  <a:gd name="T40" fmla="*/ 171 w 223"/>
                  <a:gd name="T41" fmla="*/ 181 h 216"/>
                  <a:gd name="T42" fmla="*/ 146 w 223"/>
                  <a:gd name="T43" fmla="*/ 188 h 216"/>
                  <a:gd name="T44" fmla="*/ 137 w 223"/>
                  <a:gd name="T45" fmla="*/ 204 h 216"/>
                  <a:gd name="T46" fmla="*/ 143 w 223"/>
                  <a:gd name="T47" fmla="*/ 212 h 216"/>
                  <a:gd name="T48" fmla="*/ 153 w 223"/>
                  <a:gd name="T49" fmla="*/ 214 h 216"/>
                  <a:gd name="T50" fmla="*/ 223 w 223"/>
                  <a:gd name="T51" fmla="*/ 195 h 216"/>
                  <a:gd name="T52" fmla="*/ 204 w 223"/>
                  <a:gd name="T53" fmla="*/ 126 h 216"/>
                  <a:gd name="T54" fmla="*/ 188 w 223"/>
                  <a:gd name="T55" fmla="*/ 116 h 216"/>
                  <a:gd name="T56" fmla="*/ 61 w 223"/>
                  <a:gd name="T57" fmla="*/ 70 h 216"/>
                  <a:gd name="T58" fmla="*/ 80 w 223"/>
                  <a:gd name="T59" fmla="*/ 70 h 216"/>
                  <a:gd name="T60" fmla="*/ 98 w 223"/>
                  <a:gd name="T61" fmla="*/ 51 h 216"/>
                  <a:gd name="T62" fmla="*/ 98 w 223"/>
                  <a:gd name="T63" fmla="*/ 101 h 216"/>
                  <a:gd name="T64" fmla="*/ 111 w 223"/>
                  <a:gd name="T65" fmla="*/ 114 h 216"/>
                  <a:gd name="T66" fmla="*/ 125 w 223"/>
                  <a:gd name="T67" fmla="*/ 101 h 216"/>
                  <a:gd name="T68" fmla="*/ 125 w 223"/>
                  <a:gd name="T69" fmla="*/ 51 h 216"/>
                  <a:gd name="T70" fmla="*/ 143 w 223"/>
                  <a:gd name="T71" fmla="*/ 70 h 216"/>
                  <a:gd name="T72" fmla="*/ 162 w 223"/>
                  <a:gd name="T73" fmla="*/ 70 h 216"/>
                  <a:gd name="T74" fmla="*/ 166 w 223"/>
                  <a:gd name="T75" fmla="*/ 60 h 216"/>
                  <a:gd name="T76" fmla="*/ 162 w 223"/>
                  <a:gd name="T77" fmla="*/ 50 h 216"/>
                  <a:gd name="T78" fmla="*/ 111 w 223"/>
                  <a:gd name="T79" fmla="*/ 0 h 216"/>
                  <a:gd name="T80" fmla="*/ 61 w 223"/>
                  <a:gd name="T81" fmla="*/ 50 h 216"/>
                  <a:gd name="T82" fmla="*/ 61 w 223"/>
                  <a:gd name="T83" fmla="*/ 7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216">
                    <a:moveTo>
                      <a:pt x="69" y="214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19" y="126"/>
                      <a:pt x="19" y="126"/>
                      <a:pt x="19" y="126"/>
                    </a:cubicBezTo>
                    <a:cubicBezTo>
                      <a:pt x="20" y="122"/>
                      <a:pt x="22" y="119"/>
                      <a:pt x="25" y="117"/>
                    </a:cubicBezTo>
                    <a:cubicBezTo>
                      <a:pt x="28" y="116"/>
                      <a:pt x="32" y="115"/>
                      <a:pt x="35" y="116"/>
                    </a:cubicBezTo>
                    <a:cubicBezTo>
                      <a:pt x="42" y="118"/>
                      <a:pt x="47" y="125"/>
                      <a:pt x="45" y="133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7" y="129"/>
                      <a:pt x="96" y="131"/>
                      <a:pt x="99" y="138"/>
                    </a:cubicBezTo>
                    <a:cubicBezTo>
                      <a:pt x="103" y="144"/>
                      <a:pt x="101" y="152"/>
                      <a:pt x="94" y="156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76" y="188"/>
                      <a:pt x="76" y="188"/>
                      <a:pt x="76" y="188"/>
                    </a:cubicBezTo>
                    <a:cubicBezTo>
                      <a:pt x="84" y="190"/>
                      <a:pt x="88" y="197"/>
                      <a:pt x="86" y="204"/>
                    </a:cubicBezTo>
                    <a:cubicBezTo>
                      <a:pt x="84" y="211"/>
                      <a:pt x="77" y="216"/>
                      <a:pt x="69" y="214"/>
                    </a:cubicBezTo>
                    <a:close/>
                    <a:moveTo>
                      <a:pt x="188" y="116"/>
                    </a:moveTo>
                    <a:cubicBezTo>
                      <a:pt x="181" y="118"/>
                      <a:pt x="176" y="125"/>
                      <a:pt x="178" y="133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42" y="133"/>
                      <a:pt x="142" y="133"/>
                      <a:pt x="142" y="133"/>
                    </a:cubicBezTo>
                    <a:cubicBezTo>
                      <a:pt x="135" y="129"/>
                      <a:pt x="127" y="131"/>
                      <a:pt x="123" y="138"/>
                    </a:cubicBezTo>
                    <a:cubicBezTo>
                      <a:pt x="120" y="144"/>
                      <a:pt x="122" y="152"/>
                      <a:pt x="128" y="156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46" y="188"/>
                      <a:pt x="146" y="188"/>
                      <a:pt x="146" y="188"/>
                    </a:cubicBezTo>
                    <a:cubicBezTo>
                      <a:pt x="139" y="190"/>
                      <a:pt x="135" y="197"/>
                      <a:pt x="137" y="204"/>
                    </a:cubicBezTo>
                    <a:cubicBezTo>
                      <a:pt x="138" y="208"/>
                      <a:pt x="140" y="211"/>
                      <a:pt x="143" y="212"/>
                    </a:cubicBezTo>
                    <a:cubicBezTo>
                      <a:pt x="146" y="214"/>
                      <a:pt x="150" y="215"/>
                      <a:pt x="153" y="214"/>
                    </a:cubicBezTo>
                    <a:cubicBezTo>
                      <a:pt x="223" y="195"/>
                      <a:pt x="223" y="195"/>
                      <a:pt x="223" y="195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2" y="118"/>
                      <a:pt x="195" y="114"/>
                      <a:pt x="188" y="116"/>
                    </a:cubicBezTo>
                    <a:close/>
                    <a:moveTo>
                      <a:pt x="61" y="70"/>
                    </a:moveTo>
                    <a:cubicBezTo>
                      <a:pt x="66" y="75"/>
                      <a:pt x="74" y="75"/>
                      <a:pt x="80" y="70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8" y="108"/>
                      <a:pt x="104" y="114"/>
                      <a:pt x="111" y="114"/>
                    </a:cubicBezTo>
                    <a:cubicBezTo>
                      <a:pt x="119" y="114"/>
                      <a:pt x="125" y="108"/>
                      <a:pt x="125" y="101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8" y="75"/>
                      <a:pt x="157" y="75"/>
                      <a:pt x="162" y="70"/>
                    </a:cubicBezTo>
                    <a:cubicBezTo>
                      <a:pt x="165" y="67"/>
                      <a:pt x="166" y="63"/>
                      <a:pt x="166" y="60"/>
                    </a:cubicBezTo>
                    <a:cubicBezTo>
                      <a:pt x="166" y="57"/>
                      <a:pt x="165" y="53"/>
                      <a:pt x="162" y="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55" y="56"/>
                      <a:pt x="55" y="64"/>
                      <a:pt x="61" y="7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272B39A-B788-1892-B0A6-E3F2906C0910}"/>
                </a:ext>
              </a:extLst>
            </p:cNvPr>
            <p:cNvGrpSpPr/>
            <p:nvPr/>
          </p:nvGrpSpPr>
          <p:grpSpPr>
            <a:xfrm>
              <a:off x="4261045" y="4159430"/>
              <a:ext cx="5383377" cy="1093547"/>
              <a:chOff x="6187534" y="6715414"/>
              <a:chExt cx="5383377" cy="109354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729819E-D8CB-3414-26E6-EF329B8B2C34}"/>
                  </a:ext>
                </a:extLst>
              </p:cNvPr>
              <p:cNvGrpSpPr/>
              <p:nvPr/>
            </p:nvGrpSpPr>
            <p:grpSpPr>
              <a:xfrm>
                <a:off x="6187534" y="6715414"/>
                <a:ext cx="5383377" cy="1093547"/>
                <a:chOff x="846806" y="3023161"/>
                <a:chExt cx="3870731" cy="786277"/>
              </a:xfrm>
            </p:grpSpPr>
            <p:grpSp>
              <p:nvGrpSpPr>
                <p:cNvPr id="29" name="Group 2">
                  <a:extLst>
                    <a:ext uri="{FF2B5EF4-FFF2-40B4-BE49-F238E27FC236}">
                      <a16:creationId xmlns:a16="http://schemas.microsoft.com/office/drawing/2014/main" id="{D1DCA8D1-0F18-E282-25C1-E7F302ABEA59}"/>
                    </a:ext>
                  </a:extLst>
                </p:cNvPr>
                <p:cNvGrpSpPr/>
                <p:nvPr/>
              </p:nvGrpSpPr>
              <p:grpSpPr>
                <a:xfrm>
                  <a:off x="846806" y="3023161"/>
                  <a:ext cx="3870731" cy="786277"/>
                  <a:chOff x="1052673" y="3069527"/>
                  <a:chExt cx="5317280" cy="1080120"/>
                </a:xfrm>
              </p:grpSpPr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32E26E4C-05A8-0750-4ECF-1A54E5B9C7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1474" y="3069527"/>
                    <a:ext cx="4778479" cy="108012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16000" tIns="72000" rIns="72000" bIns="72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6350" indent="-6350" algn="ctr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Easy</a:t>
                    </a:r>
                    <a:r>
                      <a:rPr lang="en-US" sz="2800" dirty="0">
                        <a:solidFill>
                          <a:schemeClr val="bg1"/>
                        </a:solidFill>
                      </a:rPr>
                      <a:t> to use</a:t>
                    </a:r>
                  </a:p>
                </p:txBody>
              </p:sp>
              <p:sp>
                <p:nvSpPr>
                  <p:cNvPr id="32" name="Elipsa 14">
                    <a:extLst>
                      <a:ext uri="{FF2B5EF4-FFF2-40B4-BE49-F238E27FC236}">
                        <a16:creationId xmlns:a16="http://schemas.microsoft.com/office/drawing/2014/main" id="{18FB708C-0C64-2E20-115E-11EE86841422}"/>
                      </a:ext>
                    </a:extLst>
                  </p:cNvPr>
                  <p:cNvSpPr/>
                  <p:nvPr/>
                </p:nvSpPr>
                <p:spPr>
                  <a:xfrm>
                    <a:off x="1052673" y="3069587"/>
                    <a:ext cx="1080000" cy="108000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04000" tIns="72000" rIns="72000" bIns="72000" rtlCol="0" anchor="ctr"/>
                  <a:lstStyle/>
                  <a:p>
                    <a:pPr algn="ctr" defTabSz="1219170"/>
                    <a:endParaRPr lang="en-US" sz="32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pole tekstowe 18">
                  <a:extLst>
                    <a:ext uri="{FF2B5EF4-FFF2-40B4-BE49-F238E27FC236}">
                      <a16:creationId xmlns:a16="http://schemas.microsoft.com/office/drawing/2014/main" id="{719A19B0-4168-1679-A588-EE95C1622630}"/>
                    </a:ext>
                  </a:extLst>
                </p:cNvPr>
                <p:cNvSpPr txBox="1"/>
                <p:nvPr/>
              </p:nvSpPr>
              <p:spPr>
                <a:xfrm>
                  <a:off x="992849" y="3170121"/>
                  <a:ext cx="492358" cy="492358"/>
                </a:xfrm>
                <a:prstGeom prst="rect">
                  <a:avLst/>
                </a:prstGeom>
                <a:noFill/>
              </p:spPr>
              <p:txBody>
                <a:bodyPr wrap="square" lIns="504000" tIns="36000" rIns="144000" bIns="108000" rtlCol="0" anchor="ctr">
                  <a:noAutofit/>
                </a:bodyPr>
                <a:lstStyle/>
                <a:p>
                  <a:pPr algn="ctr"/>
                  <a:endParaRPr lang="en-US" sz="4000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" name="Grafika 4">
                <a:extLst>
                  <a:ext uri="{FF2B5EF4-FFF2-40B4-BE49-F238E27FC236}">
                    <a16:creationId xmlns:a16="http://schemas.microsoft.com/office/drawing/2014/main" id="{711A0D98-3218-ACCF-A4CB-8353F855FD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0903" y="7000370"/>
                <a:ext cx="608367" cy="602830"/>
              </a:xfrm>
              <a:custGeom>
                <a:avLst/>
                <a:gdLst>
                  <a:gd name="connsiteX0" fmla="*/ 436150 w 617505"/>
                  <a:gd name="connsiteY0" fmla="*/ 143351 h 611885"/>
                  <a:gd name="connsiteX1" fmla="*/ 0 w 617505"/>
                  <a:gd name="connsiteY1" fmla="*/ 611886 h 611885"/>
                  <a:gd name="connsiteX2" fmla="*/ 573119 w 617505"/>
                  <a:gd name="connsiteY2" fmla="*/ 96298 h 611885"/>
                  <a:gd name="connsiteX3" fmla="*/ 617506 w 617505"/>
                  <a:gd name="connsiteY3" fmla="*/ 0 h 611885"/>
                  <a:gd name="connsiteX4" fmla="*/ 419576 w 617505"/>
                  <a:gd name="connsiteY4" fmla="*/ 46482 h 611885"/>
                  <a:gd name="connsiteX5" fmla="*/ 397955 w 617505"/>
                  <a:gd name="connsiteY5" fmla="*/ 104870 h 611885"/>
                  <a:gd name="connsiteX6" fmla="*/ 362426 w 617505"/>
                  <a:gd name="connsiteY6" fmla="*/ 71057 h 611885"/>
                  <a:gd name="connsiteX7" fmla="*/ 211360 w 617505"/>
                  <a:gd name="connsiteY7" fmla="*/ 169259 h 611885"/>
                  <a:gd name="connsiteX8" fmla="*/ 184880 w 617505"/>
                  <a:gd name="connsiteY8" fmla="*/ 265271 h 611885"/>
                  <a:gd name="connsiteX9" fmla="*/ 148781 w 617505"/>
                  <a:gd name="connsiteY9" fmla="*/ 208407 h 611885"/>
                  <a:gd name="connsiteX10" fmla="*/ 88678 w 617505"/>
                  <a:gd name="connsiteY10" fmla="*/ 461391 h 611885"/>
                  <a:gd name="connsiteX11" fmla="*/ 429863 w 617505"/>
                  <a:gd name="connsiteY11" fmla="*/ 315849 h 611885"/>
                  <a:gd name="connsiteX12" fmla="*/ 363665 w 617505"/>
                  <a:gd name="connsiteY12" fmla="*/ 295085 h 611885"/>
                  <a:gd name="connsiteX13" fmla="*/ 461677 w 617505"/>
                  <a:gd name="connsiteY13" fmla="*/ 273558 h 611885"/>
                  <a:gd name="connsiteX14" fmla="*/ 536162 w 617505"/>
                  <a:gd name="connsiteY14" fmla="*/ 160782 h 6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7505" h="611885">
                    <a:moveTo>
                      <a:pt x="436150" y="143351"/>
                    </a:moveTo>
                    <a:cubicBezTo>
                      <a:pt x="206121" y="274225"/>
                      <a:pt x="64484" y="518255"/>
                      <a:pt x="0" y="611886"/>
                    </a:cubicBezTo>
                    <a:moveTo>
                      <a:pt x="573119" y="96298"/>
                    </a:moveTo>
                    <a:cubicBezTo>
                      <a:pt x="590360" y="64103"/>
                      <a:pt x="606171" y="30956"/>
                      <a:pt x="617506" y="0"/>
                    </a:cubicBezTo>
                    <a:cubicBezTo>
                      <a:pt x="570833" y="11525"/>
                      <a:pt x="419576" y="46482"/>
                      <a:pt x="419576" y="46482"/>
                    </a:cubicBezTo>
                    <a:lnTo>
                      <a:pt x="397955" y="104870"/>
                    </a:lnTo>
                    <a:lnTo>
                      <a:pt x="362426" y="71057"/>
                    </a:lnTo>
                    <a:cubicBezTo>
                      <a:pt x="362426" y="71057"/>
                      <a:pt x="227933" y="148019"/>
                      <a:pt x="211360" y="169259"/>
                    </a:cubicBezTo>
                    <a:cubicBezTo>
                      <a:pt x="194691" y="190500"/>
                      <a:pt x="184880" y="265271"/>
                      <a:pt x="184880" y="265271"/>
                    </a:cubicBezTo>
                    <a:lnTo>
                      <a:pt x="148781" y="208407"/>
                    </a:lnTo>
                    <a:cubicBezTo>
                      <a:pt x="148781" y="208407"/>
                      <a:pt x="29242" y="338233"/>
                      <a:pt x="88678" y="461391"/>
                    </a:cubicBezTo>
                    <a:cubicBezTo>
                      <a:pt x="210884" y="544354"/>
                      <a:pt x="411861" y="370999"/>
                      <a:pt x="429863" y="315849"/>
                    </a:cubicBezTo>
                    <a:lnTo>
                      <a:pt x="363665" y="295085"/>
                    </a:lnTo>
                    <a:lnTo>
                      <a:pt x="461677" y="273558"/>
                    </a:lnTo>
                    <a:cubicBezTo>
                      <a:pt x="461677" y="273558"/>
                      <a:pt x="497300" y="224885"/>
                      <a:pt x="536162" y="160782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B7D349E-C8A3-069C-A45A-EAD9DA7AC0CB}"/>
                </a:ext>
              </a:extLst>
            </p:cNvPr>
            <p:cNvGrpSpPr/>
            <p:nvPr/>
          </p:nvGrpSpPr>
          <p:grpSpPr>
            <a:xfrm>
              <a:off x="8123798" y="5547806"/>
              <a:ext cx="4069793" cy="898714"/>
              <a:chOff x="1189183" y="5205277"/>
              <a:chExt cx="4029644" cy="923065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2B19E0A-371A-2ADA-0858-82848D1FBB5D}"/>
                  </a:ext>
                </a:extLst>
              </p:cNvPr>
              <p:cNvGrpSpPr/>
              <p:nvPr/>
            </p:nvGrpSpPr>
            <p:grpSpPr>
              <a:xfrm>
                <a:off x="1189183" y="5205277"/>
                <a:ext cx="4029644" cy="923065"/>
                <a:chOff x="846806" y="3023161"/>
                <a:chExt cx="3432495" cy="786277"/>
              </a:xfrm>
            </p:grpSpPr>
            <p:grpSp>
              <p:nvGrpSpPr>
                <p:cNvPr id="64" name="Group 2">
                  <a:extLst>
                    <a:ext uri="{FF2B5EF4-FFF2-40B4-BE49-F238E27FC236}">
                      <a16:creationId xmlns:a16="http://schemas.microsoft.com/office/drawing/2014/main" id="{EE29A6CC-EF51-7D0B-41CB-36A49682559D}"/>
                    </a:ext>
                  </a:extLst>
                </p:cNvPr>
                <p:cNvGrpSpPr/>
                <p:nvPr/>
              </p:nvGrpSpPr>
              <p:grpSpPr>
                <a:xfrm>
                  <a:off x="846806" y="3023161"/>
                  <a:ext cx="3432495" cy="786277"/>
                  <a:chOff x="1052673" y="3069527"/>
                  <a:chExt cx="4715268" cy="1080120"/>
                </a:xfrm>
              </p:grpSpPr>
              <p:sp>
                <p:nvSpPr>
                  <p:cNvPr id="66" name="Freeform 6">
                    <a:extLst>
                      <a:ext uri="{FF2B5EF4-FFF2-40B4-BE49-F238E27FC236}">
                        <a16:creationId xmlns:a16="http://schemas.microsoft.com/office/drawing/2014/main" id="{C681F791-FF30-0416-C719-B6739E9A7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1473" y="3069527"/>
                    <a:ext cx="4176468" cy="108012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504000" tIns="72000" rIns="72000" bIns="72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6350" indent="-6350" algn="ctr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r>
                      <a:rPr lang="en-US" sz="2400" dirty="0">
                        <a:solidFill>
                          <a:schemeClr val="bg1"/>
                        </a:solidFill>
                      </a:rPr>
                      <a:t>Remember: </a:t>
                    </a:r>
                    <a:br>
                      <a:rPr lang="en-US" sz="2400" dirty="0">
                        <a:solidFill>
                          <a:schemeClr val="bg1"/>
                        </a:solidFill>
                      </a:rPr>
                    </a:b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Style Consistency</a:t>
                    </a:r>
                  </a:p>
                </p:txBody>
              </p:sp>
              <p:sp>
                <p:nvSpPr>
                  <p:cNvPr id="67" name="Elipsa 14">
                    <a:extLst>
                      <a:ext uri="{FF2B5EF4-FFF2-40B4-BE49-F238E27FC236}">
                        <a16:creationId xmlns:a16="http://schemas.microsoft.com/office/drawing/2014/main" id="{B61E52D8-2259-D384-535F-3D0179EB57A8}"/>
                      </a:ext>
                    </a:extLst>
                  </p:cNvPr>
                  <p:cNvSpPr/>
                  <p:nvPr/>
                </p:nvSpPr>
                <p:spPr>
                  <a:xfrm>
                    <a:off x="1052673" y="3069587"/>
                    <a:ext cx="1042741" cy="1079999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04000" tIns="72000" rIns="72000" bIns="72000" rtlCol="0" anchor="ctr"/>
                  <a:lstStyle/>
                  <a:p>
                    <a:pPr algn="ctr" defTabSz="1219170"/>
                    <a:endParaRPr lang="en-US" sz="32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65" name="pole tekstowe 18">
                  <a:extLst>
                    <a:ext uri="{FF2B5EF4-FFF2-40B4-BE49-F238E27FC236}">
                      <a16:creationId xmlns:a16="http://schemas.microsoft.com/office/drawing/2014/main" id="{E84A82F4-AB69-E118-3609-9E3FE802E614}"/>
                    </a:ext>
                  </a:extLst>
                </p:cNvPr>
                <p:cNvSpPr txBox="1"/>
                <p:nvPr/>
              </p:nvSpPr>
              <p:spPr>
                <a:xfrm>
                  <a:off x="993722" y="3161843"/>
                  <a:ext cx="492358" cy="500636"/>
                </a:xfrm>
                <a:prstGeom prst="rect">
                  <a:avLst/>
                </a:prstGeom>
                <a:noFill/>
              </p:spPr>
              <p:txBody>
                <a:bodyPr wrap="square" lIns="504000" tIns="36000" rIns="144000" bIns="108000" rtlCol="0" anchor="ctr">
                  <a:noAutofit/>
                </a:bodyPr>
                <a:lstStyle/>
                <a:p>
                  <a:pPr algn="ctr"/>
                  <a:endParaRPr lang="en-US" sz="4000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2ABF68F4-8B43-35F7-CA7F-7A486BE4307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329331" y="5357625"/>
                <a:ext cx="616949" cy="533452"/>
              </a:xfrm>
              <a:custGeom>
                <a:avLst/>
                <a:gdLst>
                  <a:gd name="T0" fmla="*/ 168 w 286"/>
                  <a:gd name="T1" fmla="*/ 34 h 247"/>
                  <a:gd name="T2" fmla="*/ 280 w 286"/>
                  <a:gd name="T3" fmla="*/ 229 h 247"/>
                  <a:gd name="T4" fmla="*/ 270 w 286"/>
                  <a:gd name="T5" fmla="*/ 247 h 247"/>
                  <a:gd name="T6" fmla="*/ 17 w 286"/>
                  <a:gd name="T7" fmla="*/ 247 h 247"/>
                  <a:gd name="T8" fmla="*/ 6 w 286"/>
                  <a:gd name="T9" fmla="*/ 229 h 247"/>
                  <a:gd name="T10" fmla="*/ 132 w 286"/>
                  <a:gd name="T11" fmla="*/ 10 h 247"/>
                  <a:gd name="T12" fmla="*/ 154 w 286"/>
                  <a:gd name="T13" fmla="*/ 10 h 247"/>
                  <a:gd name="T14" fmla="*/ 143 w 286"/>
                  <a:gd name="T15" fmla="*/ 180 h 247"/>
                  <a:gd name="T16" fmla="*/ 143 w 286"/>
                  <a:gd name="T17" fmla="*/ 59 h 247"/>
                  <a:gd name="T18" fmla="*/ 143 w 286"/>
                  <a:gd name="T19" fmla="*/ 206 h 247"/>
                  <a:gd name="T20" fmla="*/ 136 w 286"/>
                  <a:gd name="T21" fmla="*/ 213 h 247"/>
                  <a:gd name="T22" fmla="*/ 143 w 286"/>
                  <a:gd name="T23" fmla="*/ 220 h 247"/>
                  <a:gd name="T24" fmla="*/ 150 w 286"/>
                  <a:gd name="T25" fmla="*/ 213 h 247"/>
                  <a:gd name="T26" fmla="*/ 143 w 286"/>
                  <a:gd name="T27" fmla="*/ 20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47">
                    <a:moveTo>
                      <a:pt x="168" y="34"/>
                    </a:moveTo>
                    <a:cubicBezTo>
                      <a:pt x="280" y="229"/>
                      <a:pt x="280" y="229"/>
                      <a:pt x="280" y="229"/>
                    </a:cubicBezTo>
                    <a:cubicBezTo>
                      <a:pt x="286" y="239"/>
                      <a:pt x="281" y="247"/>
                      <a:pt x="270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5" y="247"/>
                      <a:pt x="0" y="239"/>
                      <a:pt x="6" y="229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8" y="0"/>
                      <a:pt x="148" y="0"/>
                      <a:pt x="154" y="10"/>
                    </a:cubicBezTo>
                    <a:moveTo>
                      <a:pt x="143" y="180"/>
                    </a:moveTo>
                    <a:cubicBezTo>
                      <a:pt x="143" y="59"/>
                      <a:pt x="143" y="59"/>
                      <a:pt x="143" y="59"/>
                    </a:cubicBezTo>
                    <a:moveTo>
                      <a:pt x="143" y="206"/>
                    </a:moveTo>
                    <a:cubicBezTo>
                      <a:pt x="139" y="206"/>
                      <a:pt x="136" y="209"/>
                      <a:pt x="136" y="213"/>
                    </a:cubicBezTo>
                    <a:cubicBezTo>
                      <a:pt x="136" y="217"/>
                      <a:pt x="139" y="220"/>
                      <a:pt x="143" y="220"/>
                    </a:cubicBezTo>
                    <a:cubicBezTo>
                      <a:pt x="147" y="220"/>
                      <a:pt x="150" y="217"/>
                      <a:pt x="150" y="213"/>
                    </a:cubicBezTo>
                    <a:cubicBezTo>
                      <a:pt x="150" y="209"/>
                      <a:pt x="147" y="206"/>
                      <a:pt x="143" y="206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39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Graphical styles </a:t>
            </a:r>
            <a:r>
              <a:rPr lang="en-US" dirty="0"/>
              <a:t>of icons</a:t>
            </a:r>
          </a:p>
        </p:txBody>
      </p:sp>
      <p:sp>
        <p:nvSpPr>
          <p:cNvPr id="27" name="Freeform 68">
            <a:extLst>
              <a:ext uri="{FF2B5EF4-FFF2-40B4-BE49-F238E27FC236}">
                <a16:creationId xmlns:a16="http://schemas.microsoft.com/office/drawing/2014/main" id="{EC8C56B7-864A-4685-8763-ECBFB94F51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87888" y="1960889"/>
            <a:ext cx="630076" cy="836996"/>
          </a:xfrm>
          <a:custGeom>
            <a:avLst/>
            <a:gdLst>
              <a:gd name="T0" fmla="*/ 133 w 194"/>
              <a:gd name="T1" fmla="*/ 207 h 258"/>
              <a:gd name="T2" fmla="*/ 125 w 194"/>
              <a:gd name="T3" fmla="*/ 214 h 258"/>
              <a:gd name="T4" fmla="*/ 125 w 194"/>
              <a:gd name="T5" fmla="*/ 214 h 258"/>
              <a:gd name="T6" fmla="*/ 69 w 194"/>
              <a:gd name="T7" fmla="*/ 214 h 258"/>
              <a:gd name="T8" fmla="*/ 61 w 194"/>
              <a:gd name="T9" fmla="*/ 207 h 258"/>
              <a:gd name="T10" fmla="*/ 55 w 194"/>
              <a:gd name="T11" fmla="*/ 182 h 258"/>
              <a:gd name="T12" fmla="*/ 37 w 194"/>
              <a:gd name="T13" fmla="*/ 161 h 258"/>
              <a:gd name="T14" fmla="*/ 7 w 194"/>
              <a:gd name="T15" fmla="*/ 119 h 258"/>
              <a:gd name="T16" fmla="*/ 9 w 194"/>
              <a:gd name="T17" fmla="*/ 59 h 258"/>
              <a:gd name="T18" fmla="*/ 45 w 194"/>
              <a:gd name="T19" fmla="*/ 15 h 258"/>
              <a:gd name="T20" fmla="*/ 97 w 194"/>
              <a:gd name="T21" fmla="*/ 0 h 258"/>
              <a:gd name="T22" fmla="*/ 149 w 194"/>
              <a:gd name="T23" fmla="*/ 15 h 258"/>
              <a:gd name="T24" fmla="*/ 185 w 194"/>
              <a:gd name="T25" fmla="*/ 59 h 258"/>
              <a:gd name="T26" fmla="*/ 187 w 194"/>
              <a:gd name="T27" fmla="*/ 119 h 258"/>
              <a:gd name="T28" fmla="*/ 157 w 194"/>
              <a:gd name="T29" fmla="*/ 161 h 258"/>
              <a:gd name="T30" fmla="*/ 139 w 194"/>
              <a:gd name="T31" fmla="*/ 182 h 258"/>
              <a:gd name="T32" fmla="*/ 138 w 194"/>
              <a:gd name="T33" fmla="*/ 186 h 258"/>
              <a:gd name="T34" fmla="*/ 47 w 194"/>
              <a:gd name="T35" fmla="*/ 100 h 258"/>
              <a:gd name="T36" fmla="*/ 72 w 194"/>
              <a:gd name="T37" fmla="*/ 133 h 258"/>
              <a:gd name="T38" fmla="*/ 97 w 194"/>
              <a:gd name="T39" fmla="*/ 89 h 258"/>
              <a:gd name="T40" fmla="*/ 122 w 194"/>
              <a:gd name="T41" fmla="*/ 133 h 258"/>
              <a:gd name="T42" fmla="*/ 147 w 194"/>
              <a:gd name="T43" fmla="*/ 100 h 258"/>
              <a:gd name="T44" fmla="*/ 65 w 194"/>
              <a:gd name="T45" fmla="*/ 237 h 258"/>
              <a:gd name="T46" fmla="*/ 130 w 194"/>
              <a:gd name="T47" fmla="*/ 237 h 258"/>
              <a:gd name="T48" fmla="*/ 120 w 194"/>
              <a:gd name="T49" fmla="*/ 258 h 258"/>
              <a:gd name="T50" fmla="*/ 76 w 194"/>
              <a:gd name="T51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4" h="258">
                <a:moveTo>
                  <a:pt x="133" y="207"/>
                </a:moveTo>
                <a:cubicBezTo>
                  <a:pt x="133" y="211"/>
                  <a:pt x="129" y="214"/>
                  <a:pt x="125" y="214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69" y="214"/>
                  <a:pt x="69" y="214"/>
                  <a:pt x="69" y="214"/>
                </a:cubicBezTo>
                <a:cubicBezTo>
                  <a:pt x="65" y="214"/>
                  <a:pt x="61" y="211"/>
                  <a:pt x="61" y="207"/>
                </a:cubicBezTo>
                <a:cubicBezTo>
                  <a:pt x="60" y="202"/>
                  <a:pt x="58" y="188"/>
                  <a:pt x="55" y="182"/>
                </a:cubicBezTo>
                <a:cubicBezTo>
                  <a:pt x="51" y="175"/>
                  <a:pt x="37" y="161"/>
                  <a:pt x="37" y="161"/>
                </a:cubicBezTo>
                <a:cubicBezTo>
                  <a:pt x="25" y="149"/>
                  <a:pt x="14" y="137"/>
                  <a:pt x="7" y="119"/>
                </a:cubicBezTo>
                <a:cubicBezTo>
                  <a:pt x="0" y="101"/>
                  <a:pt x="1" y="80"/>
                  <a:pt x="9" y="59"/>
                </a:cubicBezTo>
                <a:cubicBezTo>
                  <a:pt x="16" y="41"/>
                  <a:pt x="29" y="25"/>
                  <a:pt x="45" y="15"/>
                </a:cubicBezTo>
                <a:cubicBezTo>
                  <a:pt x="60" y="5"/>
                  <a:pt x="80" y="0"/>
                  <a:pt x="97" y="0"/>
                </a:cubicBezTo>
                <a:cubicBezTo>
                  <a:pt x="114" y="0"/>
                  <a:pt x="134" y="5"/>
                  <a:pt x="149" y="15"/>
                </a:cubicBezTo>
                <a:cubicBezTo>
                  <a:pt x="165" y="25"/>
                  <a:pt x="178" y="41"/>
                  <a:pt x="185" y="59"/>
                </a:cubicBezTo>
                <a:cubicBezTo>
                  <a:pt x="193" y="80"/>
                  <a:pt x="194" y="101"/>
                  <a:pt x="187" y="119"/>
                </a:cubicBezTo>
                <a:cubicBezTo>
                  <a:pt x="180" y="137"/>
                  <a:pt x="169" y="149"/>
                  <a:pt x="157" y="161"/>
                </a:cubicBezTo>
                <a:cubicBezTo>
                  <a:pt x="157" y="161"/>
                  <a:pt x="143" y="175"/>
                  <a:pt x="139" y="182"/>
                </a:cubicBezTo>
                <a:cubicBezTo>
                  <a:pt x="139" y="183"/>
                  <a:pt x="138" y="184"/>
                  <a:pt x="138" y="186"/>
                </a:cubicBezTo>
                <a:moveTo>
                  <a:pt x="47" y="100"/>
                </a:moveTo>
                <a:cubicBezTo>
                  <a:pt x="72" y="133"/>
                  <a:pt x="72" y="133"/>
                  <a:pt x="72" y="133"/>
                </a:cubicBezTo>
                <a:cubicBezTo>
                  <a:pt x="97" y="89"/>
                  <a:pt x="97" y="89"/>
                  <a:pt x="97" y="89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47" y="100"/>
                  <a:pt x="147" y="100"/>
                  <a:pt x="147" y="100"/>
                </a:cubicBezTo>
                <a:moveTo>
                  <a:pt x="65" y="237"/>
                </a:moveTo>
                <a:cubicBezTo>
                  <a:pt x="130" y="237"/>
                  <a:pt x="130" y="237"/>
                  <a:pt x="130" y="237"/>
                </a:cubicBezTo>
                <a:moveTo>
                  <a:pt x="120" y="258"/>
                </a:moveTo>
                <a:cubicBezTo>
                  <a:pt x="76" y="258"/>
                  <a:pt x="76" y="258"/>
                  <a:pt x="76" y="258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89">
            <a:extLst>
              <a:ext uri="{FF2B5EF4-FFF2-40B4-BE49-F238E27FC236}">
                <a16:creationId xmlns:a16="http://schemas.microsoft.com/office/drawing/2014/main" id="{2E9EE034-B5A8-4FDE-AFCA-7911DCB63D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64461" y="2060684"/>
            <a:ext cx="653144" cy="637406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B2D3105D-4128-4F79-950C-125BE2FE385F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9111479" y="1975724"/>
            <a:ext cx="812638" cy="807326"/>
          </a:xfrm>
          <a:custGeom>
            <a:avLst/>
            <a:gdLst>
              <a:gd name="T0" fmla="*/ 155 w 268"/>
              <a:gd name="T1" fmla="*/ 42 h 277"/>
              <a:gd name="T2" fmla="*/ 157 w 268"/>
              <a:gd name="T3" fmla="*/ 70 h 277"/>
              <a:gd name="T4" fmla="*/ 156 w 268"/>
              <a:gd name="T5" fmla="*/ 96 h 277"/>
              <a:gd name="T6" fmla="*/ 268 w 268"/>
              <a:gd name="T7" fmla="*/ 135 h 277"/>
              <a:gd name="T8" fmla="*/ 268 w 268"/>
              <a:gd name="T9" fmla="*/ 162 h 277"/>
              <a:gd name="T10" fmla="*/ 156 w 268"/>
              <a:gd name="T11" fmla="*/ 142 h 277"/>
              <a:gd name="T12" fmla="*/ 155 w 268"/>
              <a:gd name="T13" fmla="*/ 157 h 277"/>
              <a:gd name="T14" fmla="*/ 148 w 268"/>
              <a:gd name="T15" fmla="*/ 227 h 277"/>
              <a:gd name="T16" fmla="*/ 182 w 268"/>
              <a:gd name="T17" fmla="*/ 235 h 277"/>
              <a:gd name="T18" fmla="*/ 182 w 268"/>
              <a:gd name="T19" fmla="*/ 258 h 277"/>
              <a:gd name="T20" fmla="*/ 144 w 268"/>
              <a:gd name="T21" fmla="*/ 256 h 277"/>
              <a:gd name="T22" fmla="*/ 132 w 268"/>
              <a:gd name="T23" fmla="*/ 277 h 277"/>
              <a:gd name="T24" fmla="*/ 121 w 268"/>
              <a:gd name="T25" fmla="*/ 255 h 277"/>
              <a:gd name="T26" fmla="*/ 82 w 268"/>
              <a:gd name="T27" fmla="*/ 258 h 277"/>
              <a:gd name="T28" fmla="*/ 82 w 268"/>
              <a:gd name="T29" fmla="*/ 236 h 277"/>
              <a:gd name="T30" fmla="*/ 117 w 268"/>
              <a:gd name="T31" fmla="*/ 226 h 277"/>
              <a:gd name="T32" fmla="*/ 111 w 268"/>
              <a:gd name="T33" fmla="*/ 156 h 277"/>
              <a:gd name="T34" fmla="*/ 111 w 268"/>
              <a:gd name="T35" fmla="*/ 143 h 277"/>
              <a:gd name="T36" fmla="*/ 0 w 268"/>
              <a:gd name="T37" fmla="*/ 162 h 277"/>
              <a:gd name="T38" fmla="*/ 0 w 268"/>
              <a:gd name="T39" fmla="*/ 135 h 277"/>
              <a:gd name="T40" fmla="*/ 109 w 268"/>
              <a:gd name="T41" fmla="*/ 96 h 277"/>
              <a:gd name="T42" fmla="*/ 106 w 268"/>
              <a:gd name="T43" fmla="*/ 70 h 277"/>
              <a:gd name="T44" fmla="*/ 132 w 268"/>
              <a:gd name="T45" fmla="*/ 0 h 277"/>
              <a:gd name="T46" fmla="*/ 151 w 268"/>
              <a:gd name="T47" fmla="*/ 2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77">
                <a:moveTo>
                  <a:pt x="155" y="42"/>
                </a:moveTo>
                <a:cubicBezTo>
                  <a:pt x="156" y="51"/>
                  <a:pt x="157" y="60"/>
                  <a:pt x="157" y="70"/>
                </a:cubicBezTo>
                <a:cubicBezTo>
                  <a:pt x="157" y="79"/>
                  <a:pt x="156" y="87"/>
                  <a:pt x="156" y="96"/>
                </a:cubicBezTo>
                <a:cubicBezTo>
                  <a:pt x="268" y="135"/>
                  <a:pt x="268" y="135"/>
                  <a:pt x="268" y="135"/>
                </a:cubicBezTo>
                <a:cubicBezTo>
                  <a:pt x="268" y="162"/>
                  <a:pt x="268" y="162"/>
                  <a:pt x="268" y="16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6" y="147"/>
                  <a:pt x="155" y="153"/>
                  <a:pt x="155" y="157"/>
                </a:cubicBezTo>
                <a:cubicBezTo>
                  <a:pt x="155" y="164"/>
                  <a:pt x="149" y="222"/>
                  <a:pt x="148" y="227"/>
                </a:cubicBezTo>
                <a:cubicBezTo>
                  <a:pt x="182" y="235"/>
                  <a:pt x="182" y="235"/>
                  <a:pt x="182" y="235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44" y="256"/>
                  <a:pt x="144" y="256"/>
                  <a:pt x="144" y="256"/>
                </a:cubicBezTo>
                <a:cubicBezTo>
                  <a:pt x="141" y="269"/>
                  <a:pt x="137" y="277"/>
                  <a:pt x="132" y="277"/>
                </a:cubicBezTo>
                <a:cubicBezTo>
                  <a:pt x="128" y="277"/>
                  <a:pt x="124" y="269"/>
                  <a:pt x="121" y="255"/>
                </a:cubicBezTo>
                <a:cubicBezTo>
                  <a:pt x="82" y="258"/>
                  <a:pt x="82" y="258"/>
                  <a:pt x="82" y="258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16" y="220"/>
                  <a:pt x="111" y="163"/>
                  <a:pt x="111" y="156"/>
                </a:cubicBezTo>
                <a:cubicBezTo>
                  <a:pt x="111" y="152"/>
                  <a:pt x="110" y="147"/>
                  <a:pt x="111" y="14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35"/>
                  <a:pt x="0" y="135"/>
                  <a:pt x="0" y="135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8" y="88"/>
                  <a:pt x="106" y="79"/>
                  <a:pt x="106" y="70"/>
                </a:cubicBezTo>
                <a:cubicBezTo>
                  <a:pt x="106" y="25"/>
                  <a:pt x="118" y="0"/>
                  <a:pt x="132" y="0"/>
                </a:cubicBezTo>
                <a:cubicBezTo>
                  <a:pt x="139" y="0"/>
                  <a:pt x="146" y="8"/>
                  <a:pt x="151" y="23"/>
                </a:cubicBezTo>
              </a:path>
            </a:pathLst>
          </a:custGeom>
          <a:noFill/>
          <a:ln w="22225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F8AAF2E2-9171-43F2-9525-FA7F69EFBA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01461" y="3263493"/>
            <a:ext cx="618658" cy="853590"/>
          </a:xfrm>
          <a:custGeom>
            <a:avLst/>
            <a:gdLst>
              <a:gd name="T0" fmla="*/ 161 w 250"/>
              <a:gd name="T1" fmla="*/ 278 h 345"/>
              <a:gd name="T2" fmla="*/ 89 w 250"/>
              <a:gd name="T3" fmla="*/ 278 h 345"/>
              <a:gd name="T4" fmla="*/ 78 w 250"/>
              <a:gd name="T5" fmla="*/ 269 h 345"/>
              <a:gd name="T6" fmla="*/ 70 w 250"/>
              <a:gd name="T7" fmla="*/ 236 h 345"/>
              <a:gd name="T8" fmla="*/ 48 w 250"/>
              <a:gd name="T9" fmla="*/ 209 h 345"/>
              <a:gd name="T10" fmla="*/ 9 w 250"/>
              <a:gd name="T11" fmla="*/ 155 h 345"/>
              <a:gd name="T12" fmla="*/ 11 w 250"/>
              <a:gd name="T13" fmla="*/ 77 h 345"/>
              <a:gd name="T14" fmla="*/ 57 w 250"/>
              <a:gd name="T15" fmla="*/ 20 h 345"/>
              <a:gd name="T16" fmla="*/ 125 w 250"/>
              <a:gd name="T17" fmla="*/ 0 h 345"/>
              <a:gd name="T18" fmla="*/ 193 w 250"/>
              <a:gd name="T19" fmla="*/ 20 h 345"/>
              <a:gd name="T20" fmla="*/ 239 w 250"/>
              <a:gd name="T21" fmla="*/ 77 h 345"/>
              <a:gd name="T22" fmla="*/ 242 w 250"/>
              <a:gd name="T23" fmla="*/ 155 h 345"/>
              <a:gd name="T24" fmla="*/ 203 w 250"/>
              <a:gd name="T25" fmla="*/ 209 h 345"/>
              <a:gd name="T26" fmla="*/ 180 w 250"/>
              <a:gd name="T27" fmla="*/ 236 h 345"/>
              <a:gd name="T28" fmla="*/ 172 w 250"/>
              <a:gd name="T29" fmla="*/ 269 h 345"/>
              <a:gd name="T30" fmla="*/ 161 w 250"/>
              <a:gd name="T31" fmla="*/ 278 h 345"/>
              <a:gd name="T32" fmla="*/ 98 w 250"/>
              <a:gd name="T33" fmla="*/ 256 h 345"/>
              <a:gd name="T34" fmla="*/ 152 w 250"/>
              <a:gd name="T35" fmla="*/ 256 h 345"/>
              <a:gd name="T36" fmla="*/ 160 w 250"/>
              <a:gd name="T37" fmla="*/ 227 h 345"/>
              <a:gd name="T38" fmla="*/ 187 w 250"/>
              <a:gd name="T39" fmla="*/ 193 h 345"/>
              <a:gd name="T40" fmla="*/ 221 w 250"/>
              <a:gd name="T41" fmla="*/ 148 h 345"/>
              <a:gd name="T42" fmla="*/ 219 w 250"/>
              <a:gd name="T43" fmla="*/ 84 h 345"/>
              <a:gd name="T44" fmla="*/ 181 w 250"/>
              <a:gd name="T45" fmla="*/ 38 h 345"/>
              <a:gd name="T46" fmla="*/ 125 w 250"/>
              <a:gd name="T47" fmla="*/ 22 h 345"/>
              <a:gd name="T48" fmla="*/ 69 w 250"/>
              <a:gd name="T49" fmla="*/ 38 h 345"/>
              <a:gd name="T50" fmla="*/ 32 w 250"/>
              <a:gd name="T51" fmla="*/ 84 h 345"/>
              <a:gd name="T52" fmla="*/ 29 w 250"/>
              <a:gd name="T53" fmla="*/ 148 h 345"/>
              <a:gd name="T54" fmla="*/ 63 w 250"/>
              <a:gd name="T55" fmla="*/ 193 h 345"/>
              <a:gd name="T56" fmla="*/ 90 w 250"/>
              <a:gd name="T57" fmla="*/ 227 h 345"/>
              <a:gd name="T58" fmla="*/ 98 w 250"/>
              <a:gd name="T59" fmla="*/ 256 h 345"/>
              <a:gd name="T60" fmla="*/ 143 w 250"/>
              <a:gd name="T61" fmla="*/ 315 h 345"/>
              <a:gd name="T62" fmla="*/ 107 w 250"/>
              <a:gd name="T63" fmla="*/ 315 h 345"/>
              <a:gd name="T64" fmla="*/ 102 w 250"/>
              <a:gd name="T65" fmla="*/ 324 h 345"/>
              <a:gd name="T66" fmla="*/ 107 w 250"/>
              <a:gd name="T67" fmla="*/ 329 h 345"/>
              <a:gd name="T68" fmla="*/ 110 w 250"/>
              <a:gd name="T69" fmla="*/ 335 h 345"/>
              <a:gd name="T70" fmla="*/ 126 w 250"/>
              <a:gd name="T71" fmla="*/ 345 h 345"/>
              <a:gd name="T72" fmla="*/ 140 w 250"/>
              <a:gd name="T73" fmla="*/ 339 h 345"/>
              <a:gd name="T74" fmla="*/ 146 w 250"/>
              <a:gd name="T75" fmla="*/ 329 h 345"/>
              <a:gd name="T76" fmla="*/ 151 w 250"/>
              <a:gd name="T77" fmla="*/ 320 h 345"/>
              <a:gd name="T78" fmla="*/ 143 w 250"/>
              <a:gd name="T79" fmla="*/ 315 h 345"/>
              <a:gd name="T80" fmla="*/ 166 w 250"/>
              <a:gd name="T81" fmla="*/ 298 h 345"/>
              <a:gd name="T82" fmla="*/ 158 w 250"/>
              <a:gd name="T83" fmla="*/ 290 h 345"/>
              <a:gd name="T84" fmla="*/ 94 w 250"/>
              <a:gd name="T85" fmla="*/ 290 h 345"/>
              <a:gd name="T86" fmla="*/ 86 w 250"/>
              <a:gd name="T87" fmla="*/ 298 h 345"/>
              <a:gd name="T88" fmla="*/ 86 w 250"/>
              <a:gd name="T89" fmla="*/ 298 h 345"/>
              <a:gd name="T90" fmla="*/ 94 w 250"/>
              <a:gd name="T91" fmla="*/ 305 h 345"/>
              <a:gd name="T92" fmla="*/ 158 w 250"/>
              <a:gd name="T93" fmla="*/ 305 h 345"/>
              <a:gd name="T94" fmla="*/ 166 w 250"/>
              <a:gd name="T95" fmla="*/ 298 h 345"/>
              <a:gd name="T96" fmla="*/ 150 w 250"/>
              <a:gd name="T97" fmla="*/ 185 h 345"/>
              <a:gd name="T98" fmla="*/ 184 w 250"/>
              <a:gd name="T99" fmla="*/ 139 h 345"/>
              <a:gd name="T100" fmla="*/ 182 w 250"/>
              <a:gd name="T101" fmla="*/ 124 h 345"/>
              <a:gd name="T102" fmla="*/ 167 w 250"/>
              <a:gd name="T103" fmla="*/ 126 h 345"/>
              <a:gd name="T104" fmla="*/ 152 w 250"/>
              <a:gd name="T105" fmla="*/ 146 h 345"/>
              <a:gd name="T106" fmla="*/ 125 w 250"/>
              <a:gd name="T107" fmla="*/ 100 h 345"/>
              <a:gd name="T108" fmla="*/ 98 w 250"/>
              <a:gd name="T109" fmla="*/ 146 h 345"/>
              <a:gd name="T110" fmla="*/ 84 w 250"/>
              <a:gd name="T111" fmla="*/ 126 h 345"/>
              <a:gd name="T112" fmla="*/ 68 w 250"/>
              <a:gd name="T113" fmla="*/ 124 h 345"/>
              <a:gd name="T114" fmla="*/ 66 w 250"/>
              <a:gd name="T115" fmla="*/ 139 h 345"/>
              <a:gd name="T116" fmla="*/ 101 w 250"/>
              <a:gd name="T117" fmla="*/ 185 h 345"/>
              <a:gd name="T118" fmla="*/ 125 w 250"/>
              <a:gd name="T119" fmla="*/ 143 h 345"/>
              <a:gd name="T120" fmla="*/ 150 w 250"/>
              <a:gd name="T121" fmla="*/ 18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345">
                <a:moveTo>
                  <a:pt x="161" y="278"/>
                </a:moveTo>
                <a:cubicBezTo>
                  <a:pt x="89" y="278"/>
                  <a:pt x="89" y="278"/>
                  <a:pt x="89" y="278"/>
                </a:cubicBezTo>
                <a:cubicBezTo>
                  <a:pt x="84" y="278"/>
                  <a:pt x="79" y="274"/>
                  <a:pt x="78" y="269"/>
                </a:cubicBezTo>
                <a:cubicBezTo>
                  <a:pt x="77" y="262"/>
                  <a:pt x="74" y="244"/>
                  <a:pt x="70" y="236"/>
                </a:cubicBezTo>
                <a:cubicBezTo>
                  <a:pt x="66" y="227"/>
                  <a:pt x="48" y="209"/>
                  <a:pt x="48" y="209"/>
                </a:cubicBezTo>
                <a:cubicBezTo>
                  <a:pt x="32" y="193"/>
                  <a:pt x="17" y="179"/>
                  <a:pt x="9" y="155"/>
                </a:cubicBezTo>
                <a:cubicBezTo>
                  <a:pt x="0" y="131"/>
                  <a:pt x="1" y="103"/>
                  <a:pt x="11" y="77"/>
                </a:cubicBezTo>
                <a:cubicBezTo>
                  <a:pt x="20" y="54"/>
                  <a:pt x="37" y="33"/>
                  <a:pt x="57" y="20"/>
                </a:cubicBezTo>
                <a:cubicBezTo>
                  <a:pt x="77" y="7"/>
                  <a:pt x="103" y="0"/>
                  <a:pt x="125" y="0"/>
                </a:cubicBezTo>
                <a:cubicBezTo>
                  <a:pt x="148" y="0"/>
                  <a:pt x="173" y="7"/>
                  <a:pt x="193" y="20"/>
                </a:cubicBezTo>
                <a:cubicBezTo>
                  <a:pt x="214" y="33"/>
                  <a:pt x="230" y="54"/>
                  <a:pt x="239" y="77"/>
                </a:cubicBezTo>
                <a:cubicBezTo>
                  <a:pt x="249" y="103"/>
                  <a:pt x="250" y="131"/>
                  <a:pt x="242" y="155"/>
                </a:cubicBezTo>
                <a:cubicBezTo>
                  <a:pt x="233" y="178"/>
                  <a:pt x="218" y="193"/>
                  <a:pt x="203" y="209"/>
                </a:cubicBezTo>
                <a:cubicBezTo>
                  <a:pt x="203" y="209"/>
                  <a:pt x="184" y="227"/>
                  <a:pt x="180" y="236"/>
                </a:cubicBezTo>
                <a:cubicBezTo>
                  <a:pt x="176" y="244"/>
                  <a:pt x="173" y="262"/>
                  <a:pt x="172" y="269"/>
                </a:cubicBezTo>
                <a:cubicBezTo>
                  <a:pt x="171" y="274"/>
                  <a:pt x="167" y="278"/>
                  <a:pt x="161" y="278"/>
                </a:cubicBezTo>
                <a:close/>
                <a:moveTo>
                  <a:pt x="98" y="256"/>
                </a:moveTo>
                <a:cubicBezTo>
                  <a:pt x="152" y="256"/>
                  <a:pt x="152" y="256"/>
                  <a:pt x="152" y="256"/>
                </a:cubicBezTo>
                <a:cubicBezTo>
                  <a:pt x="154" y="247"/>
                  <a:pt x="157" y="235"/>
                  <a:pt x="160" y="227"/>
                </a:cubicBezTo>
                <a:cubicBezTo>
                  <a:pt x="166" y="215"/>
                  <a:pt x="187" y="193"/>
                  <a:pt x="187" y="193"/>
                </a:cubicBezTo>
                <a:cubicBezTo>
                  <a:pt x="202" y="179"/>
                  <a:pt x="214" y="166"/>
                  <a:pt x="221" y="148"/>
                </a:cubicBezTo>
                <a:cubicBezTo>
                  <a:pt x="228" y="129"/>
                  <a:pt x="227" y="106"/>
                  <a:pt x="219" y="84"/>
                </a:cubicBezTo>
                <a:cubicBezTo>
                  <a:pt x="212" y="66"/>
                  <a:pt x="198" y="49"/>
                  <a:pt x="181" y="38"/>
                </a:cubicBezTo>
                <a:cubicBezTo>
                  <a:pt x="165" y="28"/>
                  <a:pt x="144" y="22"/>
                  <a:pt x="125" y="22"/>
                </a:cubicBezTo>
                <a:cubicBezTo>
                  <a:pt x="107" y="22"/>
                  <a:pt x="86" y="28"/>
                  <a:pt x="69" y="38"/>
                </a:cubicBezTo>
                <a:cubicBezTo>
                  <a:pt x="52" y="49"/>
                  <a:pt x="39" y="66"/>
                  <a:pt x="32" y="84"/>
                </a:cubicBezTo>
                <a:cubicBezTo>
                  <a:pt x="23" y="106"/>
                  <a:pt x="22" y="129"/>
                  <a:pt x="29" y="148"/>
                </a:cubicBezTo>
                <a:cubicBezTo>
                  <a:pt x="36" y="166"/>
                  <a:pt x="48" y="179"/>
                  <a:pt x="63" y="193"/>
                </a:cubicBezTo>
                <a:cubicBezTo>
                  <a:pt x="63" y="193"/>
                  <a:pt x="84" y="215"/>
                  <a:pt x="90" y="227"/>
                </a:cubicBezTo>
                <a:cubicBezTo>
                  <a:pt x="94" y="235"/>
                  <a:pt x="97" y="247"/>
                  <a:pt x="98" y="256"/>
                </a:cubicBezTo>
                <a:close/>
                <a:moveTo>
                  <a:pt x="143" y="315"/>
                </a:moveTo>
                <a:cubicBezTo>
                  <a:pt x="131" y="315"/>
                  <a:pt x="119" y="315"/>
                  <a:pt x="107" y="315"/>
                </a:cubicBezTo>
                <a:cubicBezTo>
                  <a:pt x="102" y="315"/>
                  <a:pt x="101" y="320"/>
                  <a:pt x="102" y="324"/>
                </a:cubicBezTo>
                <a:cubicBezTo>
                  <a:pt x="103" y="327"/>
                  <a:pt x="105" y="327"/>
                  <a:pt x="107" y="329"/>
                </a:cubicBezTo>
                <a:cubicBezTo>
                  <a:pt x="109" y="331"/>
                  <a:pt x="109" y="333"/>
                  <a:pt x="110" y="335"/>
                </a:cubicBezTo>
                <a:cubicBezTo>
                  <a:pt x="113" y="341"/>
                  <a:pt x="120" y="344"/>
                  <a:pt x="126" y="345"/>
                </a:cubicBezTo>
                <a:cubicBezTo>
                  <a:pt x="131" y="345"/>
                  <a:pt x="136" y="343"/>
                  <a:pt x="140" y="339"/>
                </a:cubicBezTo>
                <a:cubicBezTo>
                  <a:pt x="143" y="335"/>
                  <a:pt x="142" y="332"/>
                  <a:pt x="146" y="329"/>
                </a:cubicBezTo>
                <a:cubicBezTo>
                  <a:pt x="150" y="327"/>
                  <a:pt x="152" y="324"/>
                  <a:pt x="151" y="320"/>
                </a:cubicBezTo>
                <a:cubicBezTo>
                  <a:pt x="150" y="316"/>
                  <a:pt x="146" y="315"/>
                  <a:pt x="143" y="315"/>
                </a:cubicBezTo>
                <a:moveTo>
                  <a:pt x="166" y="298"/>
                </a:moveTo>
                <a:cubicBezTo>
                  <a:pt x="166" y="294"/>
                  <a:pt x="163" y="290"/>
                  <a:pt x="158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89" y="290"/>
                  <a:pt x="86" y="294"/>
                  <a:pt x="86" y="298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86" y="302"/>
                  <a:pt x="89" y="305"/>
                  <a:pt x="94" y="305"/>
                </a:cubicBezTo>
                <a:cubicBezTo>
                  <a:pt x="158" y="305"/>
                  <a:pt x="158" y="305"/>
                  <a:pt x="158" y="305"/>
                </a:cubicBezTo>
                <a:cubicBezTo>
                  <a:pt x="163" y="305"/>
                  <a:pt x="166" y="302"/>
                  <a:pt x="166" y="298"/>
                </a:cubicBezTo>
                <a:close/>
                <a:moveTo>
                  <a:pt x="150" y="185"/>
                </a:moveTo>
                <a:cubicBezTo>
                  <a:pt x="184" y="139"/>
                  <a:pt x="184" y="139"/>
                  <a:pt x="184" y="139"/>
                </a:cubicBezTo>
                <a:cubicBezTo>
                  <a:pt x="188" y="135"/>
                  <a:pt x="187" y="128"/>
                  <a:pt x="182" y="124"/>
                </a:cubicBezTo>
                <a:cubicBezTo>
                  <a:pt x="177" y="120"/>
                  <a:pt x="170" y="121"/>
                  <a:pt x="167" y="12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0" y="121"/>
                  <a:pt x="73" y="120"/>
                  <a:pt x="68" y="124"/>
                </a:cubicBezTo>
                <a:cubicBezTo>
                  <a:pt x="64" y="128"/>
                  <a:pt x="63" y="135"/>
                  <a:pt x="66" y="139"/>
                </a:cubicBezTo>
                <a:cubicBezTo>
                  <a:pt x="101" y="185"/>
                  <a:pt x="101" y="185"/>
                  <a:pt x="101" y="18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50" y="185"/>
                  <a:pt x="150" y="185"/>
                  <a:pt x="150" y="18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D32FD6AA-7E79-49B9-86E9-1F9A491A28C2}"/>
              </a:ext>
            </a:extLst>
          </p:cNvPr>
          <p:cNvGrpSpPr/>
          <p:nvPr/>
        </p:nvGrpSpPr>
        <p:grpSpPr>
          <a:xfrm>
            <a:off x="0" y="1844824"/>
            <a:ext cx="3766551" cy="1069126"/>
            <a:chOff x="1" y="1593526"/>
            <a:chExt cx="1894234" cy="1069126"/>
          </a:xfrm>
        </p:grpSpPr>
        <p:sp>
          <p:nvSpPr>
            <p:cNvPr id="51" name="TextBox 25">
              <a:extLst>
                <a:ext uri="{FF2B5EF4-FFF2-40B4-BE49-F238E27FC236}">
                  <a16:creationId xmlns:a16="http://schemas.microsoft.com/office/drawing/2014/main" id="{7C73F62C-6ECA-4494-89B3-D69346431C72}"/>
                </a:ext>
              </a:extLst>
            </p:cNvPr>
            <p:cNvSpPr txBox="1"/>
            <p:nvPr/>
          </p:nvSpPr>
          <p:spPr>
            <a:xfrm>
              <a:off x="46707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>
                <a:lumMod val="90000"/>
              </a:schemeClr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58A2D302-2AB2-4047-B6B2-F4FE988D3586}"/>
                </a:ext>
              </a:extLst>
            </p:cNvPr>
            <p:cNvSpPr txBox="1"/>
            <p:nvPr/>
          </p:nvSpPr>
          <p:spPr>
            <a:xfrm>
              <a:off x="1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/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Outline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style icons</a:t>
              </a:r>
            </a:p>
          </p:txBody>
        </p: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26387EA9-CAD1-47EF-88FF-2D58E6BB4B4A}"/>
              </a:ext>
            </a:extLst>
          </p:cNvPr>
          <p:cNvGrpSpPr/>
          <p:nvPr/>
        </p:nvGrpSpPr>
        <p:grpSpPr>
          <a:xfrm>
            <a:off x="0" y="3155725"/>
            <a:ext cx="3766551" cy="1069126"/>
            <a:chOff x="1" y="1593526"/>
            <a:chExt cx="1894234" cy="1069126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E0CFADA1-D857-47AE-89AF-247A1FA8A607}"/>
                </a:ext>
              </a:extLst>
            </p:cNvPr>
            <p:cNvSpPr txBox="1"/>
            <p:nvPr/>
          </p:nvSpPr>
          <p:spPr>
            <a:xfrm>
              <a:off x="46707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>
                <a:lumMod val="90000"/>
              </a:schemeClr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25">
              <a:extLst>
                <a:ext uri="{FF2B5EF4-FFF2-40B4-BE49-F238E27FC236}">
                  <a16:creationId xmlns:a16="http://schemas.microsoft.com/office/drawing/2014/main" id="{E58F5CB1-D9B0-4094-8C84-696720A80A11}"/>
                </a:ext>
              </a:extLst>
            </p:cNvPr>
            <p:cNvSpPr txBox="1"/>
            <p:nvPr/>
          </p:nvSpPr>
          <p:spPr>
            <a:xfrm>
              <a:off x="1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/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Flat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 style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icons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678059F4-9D53-4463-B0F9-E966DAA48A65}"/>
              </a:ext>
            </a:extLst>
          </p:cNvPr>
          <p:cNvGrpSpPr/>
          <p:nvPr/>
        </p:nvGrpSpPr>
        <p:grpSpPr>
          <a:xfrm>
            <a:off x="0" y="4520114"/>
            <a:ext cx="3769490" cy="1069126"/>
            <a:chOff x="1" y="1593526"/>
            <a:chExt cx="1895712" cy="1069126"/>
          </a:xfrm>
        </p:grpSpPr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A7808E81-6EB6-494B-8AF3-333841A7B62B}"/>
                </a:ext>
              </a:extLst>
            </p:cNvPr>
            <p:cNvSpPr txBox="1"/>
            <p:nvPr/>
          </p:nvSpPr>
          <p:spPr>
            <a:xfrm>
              <a:off x="48185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>
                <a:lumMod val="90000"/>
              </a:schemeClr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25">
              <a:extLst>
                <a:ext uri="{FF2B5EF4-FFF2-40B4-BE49-F238E27FC236}">
                  <a16:creationId xmlns:a16="http://schemas.microsoft.com/office/drawing/2014/main" id="{FB909068-4120-4D1C-86D1-3EABAB522414}"/>
                </a:ext>
              </a:extLst>
            </p:cNvPr>
            <p:cNvSpPr txBox="1"/>
            <p:nvPr/>
          </p:nvSpPr>
          <p:spPr>
            <a:xfrm>
              <a:off x="1" y="1593526"/>
              <a:ext cx="1847528" cy="1069126"/>
            </a:xfrm>
            <a:prstGeom prst="homePlate">
              <a:avLst>
                <a:gd name="adj" fmla="val 29478"/>
              </a:avLst>
            </a:prstGeom>
            <a:solidFill>
              <a:schemeClr val="bg2"/>
            </a:solidFill>
          </p:spPr>
          <p:txBody>
            <a:bodyPr wrap="square" lIns="648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Scribble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style icons</a:t>
              </a:r>
            </a:p>
          </p:txBody>
        </p:sp>
      </p:grpSp>
      <p:grpSp>
        <p:nvGrpSpPr>
          <p:cNvPr id="36" name="Grupa 1027">
            <a:extLst>
              <a:ext uri="{FF2B5EF4-FFF2-40B4-BE49-F238E27FC236}">
                <a16:creationId xmlns:a16="http://schemas.microsoft.com/office/drawing/2014/main" id="{755FB629-28F8-447F-902D-AD3BAC3D49AE}"/>
              </a:ext>
            </a:extLst>
          </p:cNvPr>
          <p:cNvGrpSpPr>
            <a:grpSpLocks noChangeAspect="1"/>
          </p:cNvGrpSpPr>
          <p:nvPr/>
        </p:nvGrpSpPr>
        <p:grpSpPr>
          <a:xfrm>
            <a:off x="4931185" y="4432391"/>
            <a:ext cx="995188" cy="1147446"/>
            <a:chOff x="7161213" y="1992313"/>
            <a:chExt cx="1431925" cy="1651000"/>
          </a:xfrm>
          <a:solidFill>
            <a:schemeClr val="accent3"/>
          </a:solidFill>
        </p:grpSpPr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6B3F00E-E42C-4491-9740-1356A024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6" y="2336801"/>
              <a:ext cx="750888" cy="908050"/>
            </a:xfrm>
            <a:custGeom>
              <a:avLst/>
              <a:gdLst>
                <a:gd name="T0" fmla="*/ 190 w 200"/>
                <a:gd name="T1" fmla="*/ 125 h 242"/>
                <a:gd name="T2" fmla="*/ 170 w 200"/>
                <a:gd name="T3" fmla="*/ 128 h 242"/>
                <a:gd name="T4" fmla="*/ 186 w 200"/>
                <a:gd name="T5" fmla="*/ 95 h 242"/>
                <a:gd name="T6" fmla="*/ 157 w 200"/>
                <a:gd name="T7" fmla="*/ 105 h 242"/>
                <a:gd name="T8" fmla="*/ 181 w 200"/>
                <a:gd name="T9" fmla="*/ 64 h 242"/>
                <a:gd name="T10" fmla="*/ 155 w 200"/>
                <a:gd name="T11" fmla="*/ 67 h 242"/>
                <a:gd name="T12" fmla="*/ 171 w 200"/>
                <a:gd name="T13" fmla="*/ 44 h 242"/>
                <a:gd name="T14" fmla="*/ 110 w 200"/>
                <a:gd name="T15" fmla="*/ 68 h 242"/>
                <a:gd name="T16" fmla="*/ 152 w 200"/>
                <a:gd name="T17" fmla="*/ 22 h 242"/>
                <a:gd name="T18" fmla="*/ 86 w 200"/>
                <a:gd name="T19" fmla="*/ 47 h 242"/>
                <a:gd name="T20" fmla="*/ 119 w 200"/>
                <a:gd name="T21" fmla="*/ 9 h 242"/>
                <a:gd name="T22" fmla="*/ 67 w 200"/>
                <a:gd name="T23" fmla="*/ 27 h 242"/>
                <a:gd name="T24" fmla="*/ 58 w 200"/>
                <a:gd name="T25" fmla="*/ 28 h 242"/>
                <a:gd name="T26" fmla="*/ 63 w 200"/>
                <a:gd name="T27" fmla="*/ 1 h 242"/>
                <a:gd name="T28" fmla="*/ 27 w 200"/>
                <a:gd name="T29" fmla="*/ 19 h 242"/>
                <a:gd name="T30" fmla="*/ 21 w 200"/>
                <a:gd name="T31" fmla="*/ 32 h 242"/>
                <a:gd name="T32" fmla="*/ 28 w 200"/>
                <a:gd name="T33" fmla="*/ 36 h 242"/>
                <a:gd name="T34" fmla="*/ 12 w 200"/>
                <a:gd name="T35" fmla="*/ 55 h 242"/>
                <a:gd name="T36" fmla="*/ 12 w 200"/>
                <a:gd name="T37" fmla="*/ 76 h 242"/>
                <a:gd name="T38" fmla="*/ 4 w 200"/>
                <a:gd name="T39" fmla="*/ 104 h 242"/>
                <a:gd name="T40" fmla="*/ 59 w 200"/>
                <a:gd name="T41" fmla="*/ 84 h 242"/>
                <a:gd name="T42" fmla="*/ 17 w 200"/>
                <a:gd name="T43" fmla="*/ 117 h 242"/>
                <a:gd name="T44" fmla="*/ 11 w 200"/>
                <a:gd name="T45" fmla="*/ 140 h 242"/>
                <a:gd name="T46" fmla="*/ 53 w 200"/>
                <a:gd name="T47" fmla="*/ 124 h 242"/>
                <a:gd name="T48" fmla="*/ 22 w 200"/>
                <a:gd name="T49" fmla="*/ 161 h 242"/>
                <a:gd name="T50" fmla="*/ 69 w 200"/>
                <a:gd name="T51" fmla="*/ 144 h 242"/>
                <a:gd name="T52" fmla="*/ 88 w 200"/>
                <a:gd name="T53" fmla="*/ 135 h 242"/>
                <a:gd name="T54" fmla="*/ 41 w 200"/>
                <a:gd name="T55" fmla="*/ 182 h 242"/>
                <a:gd name="T56" fmla="*/ 101 w 200"/>
                <a:gd name="T57" fmla="*/ 161 h 242"/>
                <a:gd name="T58" fmla="*/ 62 w 200"/>
                <a:gd name="T59" fmla="*/ 204 h 242"/>
                <a:gd name="T60" fmla="*/ 106 w 200"/>
                <a:gd name="T61" fmla="*/ 190 h 242"/>
                <a:gd name="T62" fmla="*/ 75 w 200"/>
                <a:gd name="T63" fmla="*/ 215 h 242"/>
                <a:gd name="T64" fmla="*/ 68 w 200"/>
                <a:gd name="T65" fmla="*/ 239 h 242"/>
                <a:gd name="T66" fmla="*/ 123 w 200"/>
                <a:gd name="T67" fmla="*/ 211 h 242"/>
                <a:gd name="T68" fmla="*/ 118 w 200"/>
                <a:gd name="T69" fmla="*/ 236 h 242"/>
                <a:gd name="T70" fmla="*/ 133 w 200"/>
                <a:gd name="T71" fmla="*/ 239 h 242"/>
                <a:gd name="T72" fmla="*/ 138 w 200"/>
                <a:gd name="T73" fmla="*/ 236 h 242"/>
                <a:gd name="T74" fmla="*/ 139 w 200"/>
                <a:gd name="T75" fmla="*/ 220 h 242"/>
                <a:gd name="T76" fmla="*/ 145 w 200"/>
                <a:gd name="T77" fmla="*/ 189 h 242"/>
                <a:gd name="T78" fmla="*/ 166 w 200"/>
                <a:gd name="T79" fmla="*/ 16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" h="242">
                  <a:moveTo>
                    <a:pt x="196" y="130"/>
                  </a:moveTo>
                  <a:cubicBezTo>
                    <a:pt x="195" y="127"/>
                    <a:pt x="193" y="126"/>
                    <a:pt x="190" y="125"/>
                  </a:cubicBezTo>
                  <a:cubicBezTo>
                    <a:pt x="187" y="124"/>
                    <a:pt x="186" y="124"/>
                    <a:pt x="150" y="145"/>
                  </a:cubicBezTo>
                  <a:cubicBezTo>
                    <a:pt x="157" y="139"/>
                    <a:pt x="164" y="133"/>
                    <a:pt x="170" y="128"/>
                  </a:cubicBezTo>
                  <a:cubicBezTo>
                    <a:pt x="192" y="110"/>
                    <a:pt x="196" y="107"/>
                    <a:pt x="191" y="99"/>
                  </a:cubicBezTo>
                  <a:cubicBezTo>
                    <a:pt x="190" y="97"/>
                    <a:pt x="188" y="95"/>
                    <a:pt x="186" y="95"/>
                  </a:cubicBezTo>
                  <a:cubicBezTo>
                    <a:pt x="181" y="93"/>
                    <a:pt x="178" y="94"/>
                    <a:pt x="150" y="111"/>
                  </a:cubicBezTo>
                  <a:cubicBezTo>
                    <a:pt x="152" y="109"/>
                    <a:pt x="154" y="107"/>
                    <a:pt x="157" y="105"/>
                  </a:cubicBezTo>
                  <a:cubicBezTo>
                    <a:pt x="186" y="82"/>
                    <a:pt x="191" y="77"/>
                    <a:pt x="187" y="69"/>
                  </a:cubicBezTo>
                  <a:cubicBezTo>
                    <a:pt x="185" y="67"/>
                    <a:pt x="183" y="65"/>
                    <a:pt x="181" y="64"/>
                  </a:cubicBezTo>
                  <a:cubicBezTo>
                    <a:pt x="175" y="63"/>
                    <a:pt x="168" y="65"/>
                    <a:pt x="130" y="86"/>
                  </a:cubicBezTo>
                  <a:cubicBezTo>
                    <a:pt x="140" y="79"/>
                    <a:pt x="149" y="72"/>
                    <a:pt x="155" y="67"/>
                  </a:cubicBezTo>
                  <a:cubicBezTo>
                    <a:pt x="160" y="63"/>
                    <a:pt x="163" y="61"/>
                    <a:pt x="165" y="59"/>
                  </a:cubicBezTo>
                  <a:cubicBezTo>
                    <a:pt x="169" y="55"/>
                    <a:pt x="175" y="51"/>
                    <a:pt x="171" y="44"/>
                  </a:cubicBezTo>
                  <a:cubicBezTo>
                    <a:pt x="170" y="42"/>
                    <a:pt x="168" y="40"/>
                    <a:pt x="165" y="40"/>
                  </a:cubicBezTo>
                  <a:cubicBezTo>
                    <a:pt x="161" y="38"/>
                    <a:pt x="160" y="38"/>
                    <a:pt x="110" y="68"/>
                  </a:cubicBezTo>
                  <a:cubicBezTo>
                    <a:pt x="112" y="67"/>
                    <a:pt x="114" y="65"/>
                    <a:pt x="115" y="64"/>
                  </a:cubicBezTo>
                  <a:cubicBezTo>
                    <a:pt x="153" y="34"/>
                    <a:pt x="156" y="30"/>
                    <a:pt x="152" y="22"/>
                  </a:cubicBezTo>
                  <a:cubicBezTo>
                    <a:pt x="151" y="20"/>
                    <a:pt x="148" y="18"/>
                    <a:pt x="146" y="17"/>
                  </a:cubicBezTo>
                  <a:cubicBezTo>
                    <a:pt x="140" y="16"/>
                    <a:pt x="133" y="18"/>
                    <a:pt x="86" y="47"/>
                  </a:cubicBezTo>
                  <a:cubicBezTo>
                    <a:pt x="93" y="41"/>
                    <a:pt x="99" y="36"/>
                    <a:pt x="104" y="32"/>
                  </a:cubicBezTo>
                  <a:cubicBezTo>
                    <a:pt x="120" y="18"/>
                    <a:pt x="123" y="16"/>
                    <a:pt x="119" y="9"/>
                  </a:cubicBezTo>
                  <a:cubicBezTo>
                    <a:pt x="118" y="7"/>
                    <a:pt x="116" y="5"/>
                    <a:pt x="113" y="5"/>
                  </a:cubicBezTo>
                  <a:cubicBezTo>
                    <a:pt x="109" y="3"/>
                    <a:pt x="109" y="3"/>
                    <a:pt x="67" y="27"/>
                  </a:cubicBezTo>
                  <a:cubicBezTo>
                    <a:pt x="62" y="30"/>
                    <a:pt x="57" y="33"/>
                    <a:pt x="52" y="36"/>
                  </a:cubicBezTo>
                  <a:cubicBezTo>
                    <a:pt x="54" y="33"/>
                    <a:pt x="56" y="31"/>
                    <a:pt x="58" y="28"/>
                  </a:cubicBezTo>
                  <a:cubicBezTo>
                    <a:pt x="69" y="15"/>
                    <a:pt x="72" y="12"/>
                    <a:pt x="69" y="6"/>
                  </a:cubicBezTo>
                  <a:cubicBezTo>
                    <a:pt x="67" y="4"/>
                    <a:pt x="65" y="2"/>
                    <a:pt x="63" y="1"/>
                  </a:cubicBezTo>
                  <a:cubicBezTo>
                    <a:pt x="58" y="0"/>
                    <a:pt x="56" y="1"/>
                    <a:pt x="40" y="11"/>
                  </a:cubicBezTo>
                  <a:cubicBezTo>
                    <a:pt x="36" y="14"/>
                    <a:pt x="30" y="18"/>
                    <a:pt x="27" y="19"/>
                  </a:cubicBezTo>
                  <a:cubicBezTo>
                    <a:pt x="26" y="19"/>
                    <a:pt x="26" y="19"/>
                    <a:pt x="25" y="20"/>
                  </a:cubicBezTo>
                  <a:cubicBezTo>
                    <a:pt x="21" y="22"/>
                    <a:pt x="19" y="28"/>
                    <a:pt x="21" y="32"/>
                  </a:cubicBezTo>
                  <a:cubicBezTo>
                    <a:pt x="23" y="34"/>
                    <a:pt x="25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27" y="38"/>
                    <a:pt x="26" y="39"/>
                    <a:pt x="25" y="40"/>
                  </a:cubicBezTo>
                  <a:cubicBezTo>
                    <a:pt x="20" y="46"/>
                    <a:pt x="15" y="51"/>
                    <a:pt x="12" y="55"/>
                  </a:cubicBezTo>
                  <a:cubicBezTo>
                    <a:pt x="6" y="62"/>
                    <a:pt x="3" y="66"/>
                    <a:pt x="6" y="71"/>
                  </a:cubicBezTo>
                  <a:cubicBezTo>
                    <a:pt x="7" y="73"/>
                    <a:pt x="9" y="75"/>
                    <a:pt x="12" y="76"/>
                  </a:cubicBezTo>
                  <a:cubicBezTo>
                    <a:pt x="15" y="77"/>
                    <a:pt x="16" y="77"/>
                    <a:pt x="36" y="66"/>
                  </a:cubicBezTo>
                  <a:cubicBezTo>
                    <a:pt x="0" y="97"/>
                    <a:pt x="1" y="98"/>
                    <a:pt x="4" y="104"/>
                  </a:cubicBezTo>
                  <a:cubicBezTo>
                    <a:pt x="5" y="106"/>
                    <a:pt x="8" y="108"/>
                    <a:pt x="10" y="109"/>
                  </a:cubicBezTo>
                  <a:cubicBezTo>
                    <a:pt x="15" y="110"/>
                    <a:pt x="20" y="108"/>
                    <a:pt x="59" y="84"/>
                  </a:cubicBezTo>
                  <a:cubicBezTo>
                    <a:pt x="52" y="90"/>
                    <a:pt x="45" y="95"/>
                    <a:pt x="40" y="100"/>
                  </a:cubicBezTo>
                  <a:cubicBezTo>
                    <a:pt x="30" y="107"/>
                    <a:pt x="22" y="113"/>
                    <a:pt x="17" y="117"/>
                  </a:cubicBezTo>
                  <a:cubicBezTo>
                    <a:pt x="6" y="126"/>
                    <a:pt x="2" y="129"/>
                    <a:pt x="6" y="136"/>
                  </a:cubicBezTo>
                  <a:cubicBezTo>
                    <a:pt x="7" y="138"/>
                    <a:pt x="9" y="140"/>
                    <a:pt x="11" y="140"/>
                  </a:cubicBezTo>
                  <a:cubicBezTo>
                    <a:pt x="16" y="142"/>
                    <a:pt x="21" y="141"/>
                    <a:pt x="62" y="117"/>
                  </a:cubicBezTo>
                  <a:cubicBezTo>
                    <a:pt x="59" y="120"/>
                    <a:pt x="56" y="122"/>
                    <a:pt x="53" y="124"/>
                  </a:cubicBezTo>
                  <a:cubicBezTo>
                    <a:pt x="44" y="132"/>
                    <a:pt x="37" y="138"/>
                    <a:pt x="32" y="142"/>
                  </a:cubicBezTo>
                  <a:cubicBezTo>
                    <a:pt x="24" y="149"/>
                    <a:pt x="18" y="153"/>
                    <a:pt x="22" y="161"/>
                  </a:cubicBezTo>
                  <a:cubicBezTo>
                    <a:pt x="23" y="163"/>
                    <a:pt x="25" y="164"/>
                    <a:pt x="28" y="165"/>
                  </a:cubicBezTo>
                  <a:cubicBezTo>
                    <a:pt x="32" y="166"/>
                    <a:pt x="32" y="166"/>
                    <a:pt x="69" y="144"/>
                  </a:cubicBezTo>
                  <a:cubicBezTo>
                    <a:pt x="79" y="137"/>
                    <a:pt x="94" y="129"/>
                    <a:pt x="108" y="120"/>
                  </a:cubicBezTo>
                  <a:cubicBezTo>
                    <a:pt x="101" y="126"/>
                    <a:pt x="94" y="131"/>
                    <a:pt x="88" y="135"/>
                  </a:cubicBezTo>
                  <a:cubicBezTo>
                    <a:pt x="76" y="145"/>
                    <a:pt x="65" y="154"/>
                    <a:pt x="56" y="160"/>
                  </a:cubicBezTo>
                  <a:cubicBezTo>
                    <a:pt x="41" y="172"/>
                    <a:pt x="37" y="175"/>
                    <a:pt x="41" y="182"/>
                  </a:cubicBezTo>
                  <a:cubicBezTo>
                    <a:pt x="42" y="185"/>
                    <a:pt x="44" y="186"/>
                    <a:pt x="47" y="187"/>
                  </a:cubicBezTo>
                  <a:cubicBezTo>
                    <a:pt x="53" y="188"/>
                    <a:pt x="58" y="186"/>
                    <a:pt x="101" y="161"/>
                  </a:cubicBezTo>
                  <a:cubicBezTo>
                    <a:pt x="93" y="168"/>
                    <a:pt x="85" y="174"/>
                    <a:pt x="79" y="179"/>
                  </a:cubicBezTo>
                  <a:cubicBezTo>
                    <a:pt x="62" y="194"/>
                    <a:pt x="58" y="197"/>
                    <a:pt x="62" y="204"/>
                  </a:cubicBezTo>
                  <a:cubicBezTo>
                    <a:pt x="63" y="206"/>
                    <a:pt x="65" y="207"/>
                    <a:pt x="67" y="208"/>
                  </a:cubicBezTo>
                  <a:cubicBezTo>
                    <a:pt x="71" y="209"/>
                    <a:pt x="72" y="209"/>
                    <a:pt x="106" y="190"/>
                  </a:cubicBezTo>
                  <a:cubicBezTo>
                    <a:pt x="104" y="192"/>
                    <a:pt x="101" y="194"/>
                    <a:pt x="99" y="195"/>
                  </a:cubicBezTo>
                  <a:cubicBezTo>
                    <a:pt x="90" y="203"/>
                    <a:pt x="81" y="210"/>
                    <a:pt x="75" y="215"/>
                  </a:cubicBezTo>
                  <a:cubicBezTo>
                    <a:pt x="62" y="224"/>
                    <a:pt x="59" y="227"/>
                    <a:pt x="62" y="234"/>
                  </a:cubicBezTo>
                  <a:cubicBezTo>
                    <a:pt x="64" y="236"/>
                    <a:pt x="66" y="238"/>
                    <a:pt x="68" y="239"/>
                  </a:cubicBezTo>
                  <a:cubicBezTo>
                    <a:pt x="73" y="240"/>
                    <a:pt x="74" y="240"/>
                    <a:pt x="108" y="219"/>
                  </a:cubicBezTo>
                  <a:cubicBezTo>
                    <a:pt x="113" y="216"/>
                    <a:pt x="118" y="213"/>
                    <a:pt x="123" y="211"/>
                  </a:cubicBezTo>
                  <a:cubicBezTo>
                    <a:pt x="122" y="212"/>
                    <a:pt x="122" y="213"/>
                    <a:pt x="122" y="214"/>
                  </a:cubicBezTo>
                  <a:cubicBezTo>
                    <a:pt x="116" y="233"/>
                    <a:pt x="116" y="233"/>
                    <a:pt x="118" y="236"/>
                  </a:cubicBezTo>
                  <a:cubicBezTo>
                    <a:pt x="120" y="239"/>
                    <a:pt x="122" y="240"/>
                    <a:pt x="124" y="241"/>
                  </a:cubicBezTo>
                  <a:cubicBezTo>
                    <a:pt x="128" y="242"/>
                    <a:pt x="130" y="240"/>
                    <a:pt x="133" y="239"/>
                  </a:cubicBezTo>
                  <a:cubicBezTo>
                    <a:pt x="134" y="238"/>
                    <a:pt x="135" y="237"/>
                    <a:pt x="136" y="237"/>
                  </a:cubicBezTo>
                  <a:cubicBezTo>
                    <a:pt x="137" y="236"/>
                    <a:pt x="138" y="236"/>
                    <a:pt x="138" y="236"/>
                  </a:cubicBezTo>
                  <a:cubicBezTo>
                    <a:pt x="142" y="233"/>
                    <a:pt x="144" y="228"/>
                    <a:pt x="142" y="224"/>
                  </a:cubicBezTo>
                  <a:cubicBezTo>
                    <a:pt x="141" y="222"/>
                    <a:pt x="140" y="221"/>
                    <a:pt x="139" y="220"/>
                  </a:cubicBezTo>
                  <a:cubicBezTo>
                    <a:pt x="139" y="220"/>
                    <a:pt x="139" y="220"/>
                    <a:pt x="139" y="219"/>
                  </a:cubicBezTo>
                  <a:cubicBezTo>
                    <a:pt x="146" y="192"/>
                    <a:pt x="146" y="192"/>
                    <a:pt x="145" y="189"/>
                  </a:cubicBezTo>
                  <a:cubicBezTo>
                    <a:pt x="144" y="187"/>
                    <a:pt x="143" y="186"/>
                    <a:pt x="141" y="185"/>
                  </a:cubicBezTo>
                  <a:cubicBezTo>
                    <a:pt x="150" y="179"/>
                    <a:pt x="158" y="172"/>
                    <a:pt x="166" y="166"/>
                  </a:cubicBezTo>
                  <a:cubicBezTo>
                    <a:pt x="197" y="141"/>
                    <a:pt x="200" y="137"/>
                    <a:pt x="196" y="130"/>
                  </a:cubicBezTo>
                  <a:close/>
                </a:path>
              </a:pathLst>
            </a:custGeom>
            <a:solidFill>
              <a:srgbClr val="38C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8ED865D5-0FB9-4B66-BF34-9D6E10252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992313"/>
              <a:ext cx="1431925" cy="1651000"/>
            </a:xfrm>
            <a:custGeom>
              <a:avLst/>
              <a:gdLst>
                <a:gd name="T0" fmla="*/ 240 w 382"/>
                <a:gd name="T1" fmla="*/ 316 h 440"/>
                <a:gd name="T2" fmla="*/ 235 w 382"/>
                <a:gd name="T3" fmla="*/ 333 h 440"/>
                <a:gd name="T4" fmla="*/ 191 w 382"/>
                <a:gd name="T5" fmla="*/ 336 h 440"/>
                <a:gd name="T6" fmla="*/ 160 w 382"/>
                <a:gd name="T7" fmla="*/ 336 h 440"/>
                <a:gd name="T8" fmla="*/ 145 w 382"/>
                <a:gd name="T9" fmla="*/ 308 h 440"/>
                <a:gd name="T10" fmla="*/ 220 w 382"/>
                <a:gd name="T11" fmla="*/ 87 h 440"/>
                <a:gd name="T12" fmla="*/ 220 w 382"/>
                <a:gd name="T13" fmla="*/ 100 h 440"/>
                <a:gd name="T14" fmla="*/ 134 w 382"/>
                <a:gd name="T15" fmla="*/ 260 h 440"/>
                <a:gd name="T16" fmla="*/ 175 w 382"/>
                <a:gd name="T17" fmla="*/ 317 h 440"/>
                <a:gd name="T18" fmla="*/ 221 w 382"/>
                <a:gd name="T19" fmla="*/ 316 h 440"/>
                <a:gd name="T20" fmla="*/ 282 w 382"/>
                <a:gd name="T21" fmla="*/ 210 h 440"/>
                <a:gd name="T22" fmla="*/ 225 w 382"/>
                <a:gd name="T23" fmla="*/ 382 h 440"/>
                <a:gd name="T24" fmla="*/ 167 w 382"/>
                <a:gd name="T25" fmla="*/ 384 h 440"/>
                <a:gd name="T26" fmla="*/ 220 w 382"/>
                <a:gd name="T27" fmla="*/ 374 h 440"/>
                <a:gd name="T28" fmla="*/ 162 w 382"/>
                <a:gd name="T29" fmla="*/ 372 h 440"/>
                <a:gd name="T30" fmla="*/ 231 w 382"/>
                <a:gd name="T31" fmla="*/ 394 h 440"/>
                <a:gd name="T32" fmla="*/ 227 w 382"/>
                <a:gd name="T33" fmla="*/ 353 h 440"/>
                <a:gd name="T34" fmla="*/ 162 w 382"/>
                <a:gd name="T35" fmla="*/ 355 h 440"/>
                <a:gd name="T36" fmla="*/ 198 w 382"/>
                <a:gd name="T37" fmla="*/ 351 h 440"/>
                <a:gd name="T38" fmla="*/ 197 w 382"/>
                <a:gd name="T39" fmla="*/ 343 h 440"/>
                <a:gd name="T40" fmla="*/ 155 w 382"/>
                <a:gd name="T41" fmla="*/ 364 h 440"/>
                <a:gd name="T42" fmla="*/ 238 w 382"/>
                <a:gd name="T43" fmla="*/ 349 h 440"/>
                <a:gd name="T44" fmla="*/ 217 w 382"/>
                <a:gd name="T45" fmla="*/ 420 h 440"/>
                <a:gd name="T46" fmla="*/ 176 w 382"/>
                <a:gd name="T47" fmla="*/ 419 h 440"/>
                <a:gd name="T48" fmla="*/ 191 w 382"/>
                <a:gd name="T49" fmla="*/ 398 h 440"/>
                <a:gd name="T50" fmla="*/ 191 w 382"/>
                <a:gd name="T51" fmla="*/ 407 h 440"/>
                <a:gd name="T52" fmla="*/ 187 w 382"/>
                <a:gd name="T53" fmla="*/ 418 h 440"/>
                <a:gd name="T54" fmla="*/ 211 w 382"/>
                <a:gd name="T55" fmla="*/ 409 h 440"/>
                <a:gd name="T56" fmla="*/ 223 w 382"/>
                <a:gd name="T57" fmla="*/ 412 h 440"/>
                <a:gd name="T58" fmla="*/ 211 w 382"/>
                <a:gd name="T59" fmla="*/ 409 h 440"/>
                <a:gd name="T60" fmla="*/ 19 w 382"/>
                <a:gd name="T61" fmla="*/ 269 h 440"/>
                <a:gd name="T62" fmla="*/ 54 w 382"/>
                <a:gd name="T63" fmla="*/ 190 h 440"/>
                <a:gd name="T64" fmla="*/ 3 w 382"/>
                <a:gd name="T65" fmla="*/ 183 h 440"/>
                <a:gd name="T66" fmla="*/ 26 w 382"/>
                <a:gd name="T67" fmla="*/ 93 h 440"/>
                <a:gd name="T68" fmla="*/ 30 w 382"/>
                <a:gd name="T69" fmla="*/ 87 h 440"/>
                <a:gd name="T70" fmla="*/ 101 w 382"/>
                <a:gd name="T71" fmla="*/ 28 h 440"/>
                <a:gd name="T72" fmla="*/ 186 w 382"/>
                <a:gd name="T73" fmla="*/ 63 h 440"/>
                <a:gd name="T74" fmla="*/ 189 w 382"/>
                <a:gd name="T75" fmla="*/ 3 h 440"/>
                <a:gd name="T76" fmla="*/ 301 w 382"/>
                <a:gd name="T77" fmla="*/ 43 h 440"/>
                <a:gd name="T78" fmla="*/ 267 w 382"/>
                <a:gd name="T79" fmla="*/ 88 h 440"/>
                <a:gd name="T80" fmla="*/ 354 w 382"/>
                <a:gd name="T81" fmla="*/ 114 h 440"/>
                <a:gd name="T82" fmla="*/ 299 w 382"/>
                <a:gd name="T83" fmla="*/ 128 h 440"/>
                <a:gd name="T84" fmla="*/ 316 w 382"/>
                <a:gd name="T85" fmla="*/ 182 h 440"/>
                <a:gd name="T86" fmla="*/ 379 w 382"/>
                <a:gd name="T87" fmla="*/ 183 h 440"/>
                <a:gd name="T88" fmla="*/ 308 w 382"/>
                <a:gd name="T89" fmla="*/ 25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440">
                  <a:moveTo>
                    <a:pt x="299" y="214"/>
                  </a:moveTo>
                  <a:cubicBezTo>
                    <a:pt x="297" y="221"/>
                    <a:pt x="293" y="238"/>
                    <a:pt x="278" y="256"/>
                  </a:cubicBezTo>
                  <a:cubicBezTo>
                    <a:pt x="262" y="274"/>
                    <a:pt x="242" y="287"/>
                    <a:pt x="240" y="316"/>
                  </a:cubicBezTo>
                  <a:cubicBezTo>
                    <a:pt x="240" y="318"/>
                    <a:pt x="240" y="320"/>
                    <a:pt x="240" y="322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5"/>
                    <a:pt x="241" y="327"/>
                    <a:pt x="235" y="333"/>
                  </a:cubicBezTo>
                  <a:cubicBezTo>
                    <a:pt x="228" y="337"/>
                    <a:pt x="229" y="335"/>
                    <a:pt x="228" y="336"/>
                  </a:cubicBezTo>
                  <a:cubicBezTo>
                    <a:pt x="216" y="336"/>
                    <a:pt x="216" y="336"/>
                    <a:pt x="216" y="336"/>
                  </a:cubicBezTo>
                  <a:cubicBezTo>
                    <a:pt x="208" y="336"/>
                    <a:pt x="199" y="336"/>
                    <a:pt x="191" y="336"/>
                  </a:cubicBezTo>
                  <a:cubicBezTo>
                    <a:pt x="182" y="336"/>
                    <a:pt x="174" y="336"/>
                    <a:pt x="165" y="336"/>
                  </a:cubicBezTo>
                  <a:cubicBezTo>
                    <a:pt x="161" y="336"/>
                    <a:pt x="161" y="336"/>
                    <a:pt x="161" y="336"/>
                  </a:cubicBezTo>
                  <a:cubicBezTo>
                    <a:pt x="160" y="336"/>
                    <a:pt x="160" y="336"/>
                    <a:pt x="160" y="336"/>
                  </a:cubicBezTo>
                  <a:cubicBezTo>
                    <a:pt x="161" y="337"/>
                    <a:pt x="150" y="334"/>
                    <a:pt x="149" y="329"/>
                  </a:cubicBezTo>
                  <a:cubicBezTo>
                    <a:pt x="148" y="324"/>
                    <a:pt x="148" y="324"/>
                    <a:pt x="147" y="321"/>
                  </a:cubicBezTo>
                  <a:cubicBezTo>
                    <a:pt x="146" y="317"/>
                    <a:pt x="146" y="312"/>
                    <a:pt x="145" y="308"/>
                  </a:cubicBezTo>
                  <a:cubicBezTo>
                    <a:pt x="140" y="278"/>
                    <a:pt x="93" y="260"/>
                    <a:pt x="83" y="216"/>
                  </a:cubicBezTo>
                  <a:cubicBezTo>
                    <a:pt x="72" y="174"/>
                    <a:pt x="91" y="130"/>
                    <a:pt x="121" y="107"/>
                  </a:cubicBezTo>
                  <a:cubicBezTo>
                    <a:pt x="151" y="82"/>
                    <a:pt x="192" y="79"/>
                    <a:pt x="220" y="87"/>
                  </a:cubicBezTo>
                  <a:cubicBezTo>
                    <a:pt x="281" y="109"/>
                    <a:pt x="292" y="159"/>
                    <a:pt x="292" y="161"/>
                  </a:cubicBezTo>
                  <a:cubicBezTo>
                    <a:pt x="292" y="181"/>
                    <a:pt x="290" y="194"/>
                    <a:pt x="284" y="164"/>
                  </a:cubicBezTo>
                  <a:cubicBezTo>
                    <a:pt x="285" y="166"/>
                    <a:pt x="275" y="120"/>
                    <a:pt x="220" y="100"/>
                  </a:cubicBezTo>
                  <a:cubicBezTo>
                    <a:pt x="193" y="92"/>
                    <a:pt x="157" y="95"/>
                    <a:pt x="130" y="119"/>
                  </a:cubicBezTo>
                  <a:cubicBezTo>
                    <a:pt x="104" y="140"/>
                    <a:pt x="89" y="181"/>
                    <a:pt x="101" y="216"/>
                  </a:cubicBezTo>
                  <a:cubicBezTo>
                    <a:pt x="107" y="233"/>
                    <a:pt x="120" y="246"/>
                    <a:pt x="134" y="260"/>
                  </a:cubicBezTo>
                  <a:cubicBezTo>
                    <a:pt x="148" y="272"/>
                    <a:pt x="163" y="294"/>
                    <a:pt x="165" y="313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75" y="317"/>
                    <a:pt x="175" y="317"/>
                    <a:pt x="175" y="317"/>
                  </a:cubicBezTo>
                  <a:cubicBezTo>
                    <a:pt x="184" y="317"/>
                    <a:pt x="193" y="317"/>
                    <a:pt x="201" y="317"/>
                  </a:cubicBezTo>
                  <a:cubicBezTo>
                    <a:pt x="208" y="317"/>
                    <a:pt x="215" y="317"/>
                    <a:pt x="221" y="317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311"/>
                    <a:pt x="222" y="307"/>
                    <a:pt x="223" y="302"/>
                  </a:cubicBezTo>
                  <a:cubicBezTo>
                    <a:pt x="231" y="266"/>
                    <a:pt x="260" y="251"/>
                    <a:pt x="268" y="237"/>
                  </a:cubicBezTo>
                  <a:cubicBezTo>
                    <a:pt x="278" y="223"/>
                    <a:pt x="281" y="212"/>
                    <a:pt x="282" y="210"/>
                  </a:cubicBezTo>
                  <a:cubicBezTo>
                    <a:pt x="288" y="201"/>
                    <a:pt x="290" y="187"/>
                    <a:pt x="294" y="183"/>
                  </a:cubicBezTo>
                  <a:cubicBezTo>
                    <a:pt x="296" y="179"/>
                    <a:pt x="303" y="183"/>
                    <a:pt x="299" y="214"/>
                  </a:cubicBezTo>
                  <a:close/>
                  <a:moveTo>
                    <a:pt x="225" y="382"/>
                  </a:moveTo>
                  <a:cubicBezTo>
                    <a:pt x="224" y="382"/>
                    <a:pt x="224" y="382"/>
                    <a:pt x="224" y="383"/>
                  </a:cubicBezTo>
                  <a:cubicBezTo>
                    <a:pt x="222" y="383"/>
                    <a:pt x="218" y="383"/>
                    <a:pt x="213" y="383"/>
                  </a:cubicBezTo>
                  <a:cubicBezTo>
                    <a:pt x="200" y="383"/>
                    <a:pt x="179" y="384"/>
                    <a:pt x="167" y="384"/>
                  </a:cubicBezTo>
                  <a:cubicBezTo>
                    <a:pt x="159" y="380"/>
                    <a:pt x="189" y="381"/>
                    <a:pt x="199" y="380"/>
                  </a:cubicBezTo>
                  <a:cubicBezTo>
                    <a:pt x="211" y="380"/>
                    <a:pt x="220" y="379"/>
                    <a:pt x="220" y="379"/>
                  </a:cubicBezTo>
                  <a:cubicBezTo>
                    <a:pt x="227" y="379"/>
                    <a:pt x="224" y="377"/>
                    <a:pt x="220" y="374"/>
                  </a:cubicBezTo>
                  <a:cubicBezTo>
                    <a:pt x="219" y="373"/>
                    <a:pt x="210" y="372"/>
                    <a:pt x="198" y="372"/>
                  </a:cubicBezTo>
                  <a:cubicBezTo>
                    <a:pt x="192" y="372"/>
                    <a:pt x="184" y="371"/>
                    <a:pt x="177" y="371"/>
                  </a:cubicBezTo>
                  <a:cubicBezTo>
                    <a:pt x="172" y="372"/>
                    <a:pt x="171" y="370"/>
                    <a:pt x="162" y="372"/>
                  </a:cubicBezTo>
                  <a:cubicBezTo>
                    <a:pt x="154" y="378"/>
                    <a:pt x="153" y="384"/>
                    <a:pt x="160" y="393"/>
                  </a:cubicBezTo>
                  <a:cubicBezTo>
                    <a:pt x="183" y="399"/>
                    <a:pt x="195" y="395"/>
                    <a:pt x="210" y="396"/>
                  </a:cubicBezTo>
                  <a:cubicBezTo>
                    <a:pt x="218" y="395"/>
                    <a:pt x="220" y="398"/>
                    <a:pt x="231" y="394"/>
                  </a:cubicBezTo>
                  <a:cubicBezTo>
                    <a:pt x="239" y="386"/>
                    <a:pt x="236" y="381"/>
                    <a:pt x="235" y="378"/>
                  </a:cubicBezTo>
                  <a:cubicBezTo>
                    <a:pt x="214" y="364"/>
                    <a:pt x="231" y="383"/>
                    <a:pt x="225" y="382"/>
                  </a:cubicBezTo>
                  <a:close/>
                  <a:moveTo>
                    <a:pt x="227" y="353"/>
                  </a:moveTo>
                  <a:cubicBezTo>
                    <a:pt x="227" y="353"/>
                    <a:pt x="226" y="353"/>
                    <a:pt x="226" y="354"/>
                  </a:cubicBezTo>
                  <a:cubicBezTo>
                    <a:pt x="225" y="353"/>
                    <a:pt x="219" y="354"/>
                    <a:pt x="213" y="354"/>
                  </a:cubicBezTo>
                  <a:cubicBezTo>
                    <a:pt x="199" y="354"/>
                    <a:pt x="177" y="355"/>
                    <a:pt x="162" y="355"/>
                  </a:cubicBezTo>
                  <a:cubicBezTo>
                    <a:pt x="160" y="358"/>
                    <a:pt x="163" y="351"/>
                    <a:pt x="162" y="353"/>
                  </a:cubicBezTo>
                  <a:cubicBezTo>
                    <a:pt x="163" y="352"/>
                    <a:pt x="171" y="352"/>
                    <a:pt x="174" y="352"/>
                  </a:cubicBezTo>
                  <a:cubicBezTo>
                    <a:pt x="183" y="352"/>
                    <a:pt x="191" y="351"/>
                    <a:pt x="198" y="351"/>
                  </a:cubicBezTo>
                  <a:cubicBezTo>
                    <a:pt x="212" y="350"/>
                    <a:pt x="222" y="350"/>
                    <a:pt x="222" y="350"/>
                  </a:cubicBezTo>
                  <a:cubicBezTo>
                    <a:pt x="229" y="350"/>
                    <a:pt x="226" y="348"/>
                    <a:pt x="222" y="345"/>
                  </a:cubicBezTo>
                  <a:cubicBezTo>
                    <a:pt x="221" y="344"/>
                    <a:pt x="211" y="343"/>
                    <a:pt x="197" y="343"/>
                  </a:cubicBezTo>
                  <a:cubicBezTo>
                    <a:pt x="191" y="342"/>
                    <a:pt x="183" y="342"/>
                    <a:pt x="174" y="342"/>
                  </a:cubicBezTo>
                  <a:cubicBezTo>
                    <a:pt x="169" y="342"/>
                    <a:pt x="167" y="341"/>
                    <a:pt x="159" y="342"/>
                  </a:cubicBezTo>
                  <a:cubicBezTo>
                    <a:pt x="151" y="346"/>
                    <a:pt x="147" y="355"/>
                    <a:pt x="155" y="364"/>
                  </a:cubicBezTo>
                  <a:cubicBezTo>
                    <a:pt x="180" y="369"/>
                    <a:pt x="194" y="366"/>
                    <a:pt x="210" y="367"/>
                  </a:cubicBezTo>
                  <a:cubicBezTo>
                    <a:pt x="219" y="366"/>
                    <a:pt x="222" y="368"/>
                    <a:pt x="231" y="365"/>
                  </a:cubicBezTo>
                  <a:cubicBezTo>
                    <a:pt x="241" y="359"/>
                    <a:pt x="239" y="352"/>
                    <a:pt x="238" y="349"/>
                  </a:cubicBezTo>
                  <a:cubicBezTo>
                    <a:pt x="215" y="335"/>
                    <a:pt x="233" y="354"/>
                    <a:pt x="227" y="353"/>
                  </a:cubicBezTo>
                  <a:close/>
                  <a:moveTo>
                    <a:pt x="223" y="412"/>
                  </a:moveTo>
                  <a:cubicBezTo>
                    <a:pt x="222" y="416"/>
                    <a:pt x="219" y="419"/>
                    <a:pt x="217" y="420"/>
                  </a:cubicBezTo>
                  <a:cubicBezTo>
                    <a:pt x="216" y="421"/>
                    <a:pt x="217" y="419"/>
                    <a:pt x="215" y="423"/>
                  </a:cubicBezTo>
                  <a:cubicBezTo>
                    <a:pt x="209" y="437"/>
                    <a:pt x="184" y="440"/>
                    <a:pt x="176" y="422"/>
                  </a:cubicBezTo>
                  <a:cubicBezTo>
                    <a:pt x="175" y="420"/>
                    <a:pt x="175" y="419"/>
                    <a:pt x="176" y="419"/>
                  </a:cubicBezTo>
                  <a:cubicBezTo>
                    <a:pt x="175" y="419"/>
                    <a:pt x="175" y="419"/>
                    <a:pt x="173" y="417"/>
                  </a:cubicBezTo>
                  <a:cubicBezTo>
                    <a:pt x="168" y="412"/>
                    <a:pt x="168" y="406"/>
                    <a:pt x="172" y="401"/>
                  </a:cubicBezTo>
                  <a:cubicBezTo>
                    <a:pt x="185" y="394"/>
                    <a:pt x="185" y="400"/>
                    <a:pt x="191" y="398"/>
                  </a:cubicBezTo>
                  <a:cubicBezTo>
                    <a:pt x="200" y="399"/>
                    <a:pt x="206" y="400"/>
                    <a:pt x="207" y="400"/>
                  </a:cubicBezTo>
                  <a:cubicBezTo>
                    <a:pt x="210" y="403"/>
                    <a:pt x="212" y="406"/>
                    <a:pt x="207" y="406"/>
                  </a:cubicBezTo>
                  <a:cubicBezTo>
                    <a:pt x="207" y="406"/>
                    <a:pt x="201" y="406"/>
                    <a:pt x="191" y="407"/>
                  </a:cubicBezTo>
                  <a:cubicBezTo>
                    <a:pt x="188" y="407"/>
                    <a:pt x="177" y="407"/>
                    <a:pt x="179" y="408"/>
                  </a:cubicBezTo>
                  <a:cubicBezTo>
                    <a:pt x="179" y="408"/>
                    <a:pt x="180" y="410"/>
                    <a:pt x="180" y="409"/>
                  </a:cubicBezTo>
                  <a:cubicBezTo>
                    <a:pt x="182" y="409"/>
                    <a:pt x="188" y="417"/>
                    <a:pt x="187" y="418"/>
                  </a:cubicBezTo>
                  <a:cubicBezTo>
                    <a:pt x="191" y="425"/>
                    <a:pt x="203" y="422"/>
                    <a:pt x="204" y="416"/>
                  </a:cubicBezTo>
                  <a:cubicBezTo>
                    <a:pt x="206" y="411"/>
                    <a:pt x="209" y="409"/>
                    <a:pt x="211" y="409"/>
                  </a:cubicBezTo>
                  <a:cubicBezTo>
                    <a:pt x="211" y="409"/>
                    <a:pt x="211" y="409"/>
                    <a:pt x="211" y="409"/>
                  </a:cubicBezTo>
                  <a:cubicBezTo>
                    <a:pt x="211" y="409"/>
                    <a:pt x="211" y="409"/>
                    <a:pt x="212" y="409"/>
                  </a:cubicBezTo>
                  <a:cubicBezTo>
                    <a:pt x="213" y="406"/>
                    <a:pt x="203" y="396"/>
                    <a:pt x="218" y="399"/>
                  </a:cubicBezTo>
                  <a:cubicBezTo>
                    <a:pt x="220" y="401"/>
                    <a:pt x="224" y="405"/>
                    <a:pt x="223" y="412"/>
                  </a:cubicBezTo>
                  <a:close/>
                  <a:moveTo>
                    <a:pt x="211" y="409"/>
                  </a:moveTo>
                  <a:cubicBezTo>
                    <a:pt x="211" y="409"/>
                    <a:pt x="211" y="409"/>
                    <a:pt x="211" y="409"/>
                  </a:cubicBezTo>
                  <a:cubicBezTo>
                    <a:pt x="211" y="409"/>
                    <a:pt x="211" y="410"/>
                    <a:pt x="211" y="409"/>
                  </a:cubicBezTo>
                  <a:close/>
                  <a:moveTo>
                    <a:pt x="63" y="240"/>
                  </a:moveTo>
                  <a:cubicBezTo>
                    <a:pt x="59" y="239"/>
                    <a:pt x="15" y="260"/>
                    <a:pt x="18" y="261"/>
                  </a:cubicBezTo>
                  <a:cubicBezTo>
                    <a:pt x="17" y="266"/>
                    <a:pt x="16" y="270"/>
                    <a:pt x="19" y="269"/>
                  </a:cubicBezTo>
                  <a:cubicBezTo>
                    <a:pt x="22" y="272"/>
                    <a:pt x="69" y="261"/>
                    <a:pt x="69" y="256"/>
                  </a:cubicBezTo>
                  <a:cubicBezTo>
                    <a:pt x="69" y="250"/>
                    <a:pt x="67" y="240"/>
                    <a:pt x="63" y="240"/>
                  </a:cubicBezTo>
                  <a:close/>
                  <a:moveTo>
                    <a:pt x="54" y="190"/>
                  </a:moveTo>
                  <a:cubicBezTo>
                    <a:pt x="56" y="184"/>
                    <a:pt x="56" y="174"/>
                    <a:pt x="52" y="172"/>
                  </a:cubicBezTo>
                  <a:cubicBezTo>
                    <a:pt x="50" y="172"/>
                    <a:pt x="5" y="171"/>
                    <a:pt x="4" y="174"/>
                  </a:cubicBezTo>
                  <a:cubicBezTo>
                    <a:pt x="2" y="179"/>
                    <a:pt x="0" y="182"/>
                    <a:pt x="3" y="183"/>
                  </a:cubicBezTo>
                  <a:cubicBezTo>
                    <a:pt x="3" y="184"/>
                    <a:pt x="50" y="196"/>
                    <a:pt x="54" y="190"/>
                  </a:cubicBezTo>
                  <a:close/>
                  <a:moveTo>
                    <a:pt x="30" y="87"/>
                  </a:moveTo>
                  <a:cubicBezTo>
                    <a:pt x="27" y="89"/>
                    <a:pt x="24" y="92"/>
                    <a:pt x="26" y="93"/>
                  </a:cubicBezTo>
                  <a:cubicBezTo>
                    <a:pt x="25" y="94"/>
                    <a:pt x="63" y="128"/>
                    <a:pt x="67" y="124"/>
                  </a:cubicBezTo>
                  <a:cubicBezTo>
                    <a:pt x="71" y="120"/>
                    <a:pt x="78" y="112"/>
                    <a:pt x="75" y="109"/>
                  </a:cubicBezTo>
                  <a:cubicBezTo>
                    <a:pt x="72" y="106"/>
                    <a:pt x="34" y="84"/>
                    <a:pt x="30" y="87"/>
                  </a:cubicBezTo>
                  <a:close/>
                  <a:moveTo>
                    <a:pt x="116" y="80"/>
                  </a:moveTo>
                  <a:cubicBezTo>
                    <a:pt x="121" y="79"/>
                    <a:pt x="131" y="76"/>
                    <a:pt x="131" y="72"/>
                  </a:cubicBezTo>
                  <a:cubicBezTo>
                    <a:pt x="130" y="68"/>
                    <a:pt x="107" y="26"/>
                    <a:pt x="101" y="28"/>
                  </a:cubicBezTo>
                  <a:cubicBezTo>
                    <a:pt x="96" y="29"/>
                    <a:pt x="93" y="30"/>
                    <a:pt x="94" y="32"/>
                  </a:cubicBezTo>
                  <a:cubicBezTo>
                    <a:pt x="95" y="31"/>
                    <a:pt x="110" y="80"/>
                    <a:pt x="116" y="80"/>
                  </a:cubicBezTo>
                  <a:close/>
                  <a:moveTo>
                    <a:pt x="186" y="63"/>
                  </a:moveTo>
                  <a:cubicBezTo>
                    <a:pt x="192" y="64"/>
                    <a:pt x="202" y="62"/>
                    <a:pt x="203" y="58"/>
                  </a:cubicBezTo>
                  <a:cubicBezTo>
                    <a:pt x="201" y="56"/>
                    <a:pt x="201" y="6"/>
                    <a:pt x="197" y="3"/>
                  </a:cubicBezTo>
                  <a:cubicBezTo>
                    <a:pt x="192" y="2"/>
                    <a:pt x="189" y="0"/>
                    <a:pt x="189" y="3"/>
                  </a:cubicBezTo>
                  <a:cubicBezTo>
                    <a:pt x="188" y="2"/>
                    <a:pt x="177" y="59"/>
                    <a:pt x="186" y="63"/>
                  </a:cubicBezTo>
                  <a:close/>
                  <a:moveTo>
                    <a:pt x="267" y="88"/>
                  </a:moveTo>
                  <a:cubicBezTo>
                    <a:pt x="275" y="86"/>
                    <a:pt x="304" y="51"/>
                    <a:pt x="301" y="43"/>
                  </a:cubicBezTo>
                  <a:cubicBezTo>
                    <a:pt x="297" y="40"/>
                    <a:pt x="293" y="39"/>
                    <a:pt x="293" y="41"/>
                  </a:cubicBezTo>
                  <a:cubicBezTo>
                    <a:pt x="296" y="40"/>
                    <a:pt x="255" y="73"/>
                    <a:pt x="257" y="74"/>
                  </a:cubicBezTo>
                  <a:cubicBezTo>
                    <a:pt x="259" y="79"/>
                    <a:pt x="262" y="90"/>
                    <a:pt x="267" y="88"/>
                  </a:cubicBezTo>
                  <a:close/>
                  <a:moveTo>
                    <a:pt x="308" y="142"/>
                  </a:moveTo>
                  <a:cubicBezTo>
                    <a:pt x="310" y="141"/>
                    <a:pt x="320" y="137"/>
                    <a:pt x="334" y="130"/>
                  </a:cubicBezTo>
                  <a:cubicBezTo>
                    <a:pt x="345" y="123"/>
                    <a:pt x="354" y="117"/>
                    <a:pt x="354" y="114"/>
                  </a:cubicBezTo>
                  <a:cubicBezTo>
                    <a:pt x="354" y="110"/>
                    <a:pt x="354" y="106"/>
                    <a:pt x="351" y="107"/>
                  </a:cubicBezTo>
                  <a:cubicBezTo>
                    <a:pt x="351" y="107"/>
                    <a:pt x="337" y="110"/>
                    <a:pt x="325" y="115"/>
                  </a:cubicBezTo>
                  <a:cubicBezTo>
                    <a:pt x="314" y="118"/>
                    <a:pt x="298" y="124"/>
                    <a:pt x="299" y="128"/>
                  </a:cubicBezTo>
                  <a:cubicBezTo>
                    <a:pt x="299" y="133"/>
                    <a:pt x="304" y="143"/>
                    <a:pt x="308" y="142"/>
                  </a:cubicBezTo>
                  <a:close/>
                  <a:moveTo>
                    <a:pt x="379" y="183"/>
                  </a:moveTo>
                  <a:cubicBezTo>
                    <a:pt x="380" y="185"/>
                    <a:pt x="321" y="170"/>
                    <a:pt x="316" y="182"/>
                  </a:cubicBezTo>
                  <a:cubicBezTo>
                    <a:pt x="315" y="188"/>
                    <a:pt x="318" y="197"/>
                    <a:pt x="322" y="198"/>
                  </a:cubicBezTo>
                  <a:cubicBezTo>
                    <a:pt x="322" y="195"/>
                    <a:pt x="377" y="197"/>
                    <a:pt x="379" y="192"/>
                  </a:cubicBezTo>
                  <a:cubicBezTo>
                    <a:pt x="381" y="187"/>
                    <a:pt x="382" y="183"/>
                    <a:pt x="379" y="183"/>
                  </a:cubicBezTo>
                  <a:close/>
                  <a:moveTo>
                    <a:pt x="361" y="262"/>
                  </a:moveTo>
                  <a:cubicBezTo>
                    <a:pt x="363" y="260"/>
                    <a:pt x="316" y="238"/>
                    <a:pt x="315" y="241"/>
                  </a:cubicBezTo>
                  <a:cubicBezTo>
                    <a:pt x="312" y="245"/>
                    <a:pt x="304" y="253"/>
                    <a:pt x="308" y="257"/>
                  </a:cubicBezTo>
                  <a:cubicBezTo>
                    <a:pt x="313" y="262"/>
                    <a:pt x="356" y="271"/>
                    <a:pt x="358" y="270"/>
                  </a:cubicBezTo>
                  <a:cubicBezTo>
                    <a:pt x="361" y="266"/>
                    <a:pt x="363" y="263"/>
                    <a:pt x="361" y="2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Freeform 15">
            <a:extLst>
              <a:ext uri="{FF2B5EF4-FFF2-40B4-BE49-F238E27FC236}">
                <a16:creationId xmlns:a16="http://schemas.microsoft.com/office/drawing/2014/main" id="{C3246F56-C081-4AE0-B714-DD159DD1E9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68452" y="3383241"/>
            <a:ext cx="606590" cy="606590"/>
          </a:xfrm>
          <a:custGeom>
            <a:avLst/>
            <a:gdLst>
              <a:gd name="T0" fmla="*/ 274 w 274"/>
              <a:gd name="T1" fmla="*/ 274 h 274"/>
              <a:gd name="T2" fmla="*/ 0 w 274"/>
              <a:gd name="T3" fmla="*/ 274 h 274"/>
              <a:gd name="T4" fmla="*/ 0 w 274"/>
              <a:gd name="T5" fmla="*/ 0 h 274"/>
              <a:gd name="T6" fmla="*/ 274 w 274"/>
              <a:gd name="T7" fmla="*/ 0 h 274"/>
              <a:gd name="T8" fmla="*/ 274 w 274"/>
              <a:gd name="T9" fmla="*/ 274 h 274"/>
              <a:gd name="T10" fmla="*/ 187 w 274"/>
              <a:gd name="T11" fmla="*/ 17 h 274"/>
              <a:gd name="T12" fmla="*/ 91 w 274"/>
              <a:gd name="T13" fmla="*/ 17 h 274"/>
              <a:gd name="T14" fmla="*/ 91 w 274"/>
              <a:gd name="T15" fmla="*/ 158 h 274"/>
              <a:gd name="T16" fmla="*/ 141 w 274"/>
              <a:gd name="T17" fmla="*/ 129 h 274"/>
              <a:gd name="T18" fmla="*/ 187 w 274"/>
              <a:gd name="T19" fmla="*/ 158 h 274"/>
              <a:gd name="T20" fmla="*/ 187 w 274"/>
              <a:gd name="T21" fmla="*/ 17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274">
                <a:moveTo>
                  <a:pt x="274" y="274"/>
                </a:moveTo>
                <a:lnTo>
                  <a:pt x="0" y="274"/>
                </a:lnTo>
                <a:lnTo>
                  <a:pt x="0" y="0"/>
                </a:lnTo>
                <a:lnTo>
                  <a:pt x="274" y="0"/>
                </a:lnTo>
                <a:lnTo>
                  <a:pt x="274" y="274"/>
                </a:lnTo>
                <a:close/>
                <a:moveTo>
                  <a:pt x="187" y="17"/>
                </a:moveTo>
                <a:lnTo>
                  <a:pt x="91" y="17"/>
                </a:lnTo>
                <a:lnTo>
                  <a:pt x="91" y="158"/>
                </a:lnTo>
                <a:lnTo>
                  <a:pt x="141" y="129"/>
                </a:lnTo>
                <a:lnTo>
                  <a:pt x="187" y="158"/>
                </a:lnTo>
                <a:lnTo>
                  <a:pt x="187" y="1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B8C01B23-30C6-4C41-8E1C-6E28421391E2}"/>
              </a:ext>
            </a:extLst>
          </p:cNvPr>
          <p:cNvSpPr>
            <a:spLocks noChangeAspect="1"/>
          </p:cNvSpPr>
          <p:nvPr/>
        </p:nvSpPr>
        <p:spPr bwMode="auto">
          <a:xfrm>
            <a:off x="9117146" y="3284405"/>
            <a:ext cx="785680" cy="823618"/>
          </a:xfrm>
          <a:custGeom>
            <a:avLst/>
            <a:gdLst>
              <a:gd name="T0" fmla="*/ 2790 w 3261"/>
              <a:gd name="T1" fmla="*/ 1447 h 3417"/>
              <a:gd name="T2" fmla="*/ 2329 w 3261"/>
              <a:gd name="T3" fmla="*/ 1460 h 3417"/>
              <a:gd name="T4" fmla="*/ 1500 w 3261"/>
              <a:gd name="T5" fmla="*/ 142 h 3417"/>
              <a:gd name="T6" fmla="*/ 1244 w 3261"/>
              <a:gd name="T7" fmla="*/ 0 h 3417"/>
              <a:gd name="T8" fmla="*/ 1148 w 3261"/>
              <a:gd name="T9" fmla="*/ 0 h 3417"/>
              <a:gd name="T10" fmla="*/ 1099 w 3261"/>
              <a:gd name="T11" fmla="*/ 26 h 3417"/>
              <a:gd name="T12" fmla="*/ 1091 w 3261"/>
              <a:gd name="T13" fmla="*/ 81 h 3417"/>
              <a:gd name="T14" fmla="*/ 1574 w 3261"/>
              <a:gd name="T15" fmla="*/ 1480 h 3417"/>
              <a:gd name="T16" fmla="*/ 399 w 3261"/>
              <a:gd name="T17" fmla="*/ 1512 h 3417"/>
              <a:gd name="T18" fmla="*/ 244 w 3261"/>
              <a:gd name="T19" fmla="*/ 1274 h 3417"/>
              <a:gd name="T20" fmla="*/ 166 w 3261"/>
              <a:gd name="T21" fmla="*/ 1231 h 3417"/>
              <a:gd name="T22" fmla="*/ 33 w 3261"/>
              <a:gd name="T23" fmla="*/ 1231 h 3417"/>
              <a:gd name="T24" fmla="*/ 8 w 3261"/>
              <a:gd name="T25" fmla="*/ 1244 h 3417"/>
              <a:gd name="T26" fmla="*/ 3 w 3261"/>
              <a:gd name="T27" fmla="*/ 1272 h 3417"/>
              <a:gd name="T28" fmla="*/ 106 w 3261"/>
              <a:gd name="T29" fmla="*/ 1590 h 3417"/>
              <a:gd name="T30" fmla="*/ 2 w 3261"/>
              <a:gd name="T31" fmla="*/ 1709 h 3417"/>
              <a:gd name="T32" fmla="*/ 106 w 3261"/>
              <a:gd name="T33" fmla="*/ 1827 h 3417"/>
              <a:gd name="T34" fmla="*/ 3 w 3261"/>
              <a:gd name="T35" fmla="*/ 2145 h 3417"/>
              <a:gd name="T36" fmla="*/ 8 w 3261"/>
              <a:gd name="T37" fmla="*/ 2173 h 3417"/>
              <a:gd name="T38" fmla="*/ 33 w 3261"/>
              <a:gd name="T39" fmla="*/ 2186 h 3417"/>
              <a:gd name="T40" fmla="*/ 166 w 3261"/>
              <a:gd name="T41" fmla="*/ 2186 h 3417"/>
              <a:gd name="T42" fmla="*/ 244 w 3261"/>
              <a:gd name="T43" fmla="*/ 2143 h 3417"/>
              <a:gd name="T44" fmla="*/ 398 w 3261"/>
              <a:gd name="T45" fmla="*/ 1907 h 3417"/>
              <a:gd name="T46" fmla="*/ 1574 w 3261"/>
              <a:gd name="T47" fmla="*/ 1938 h 3417"/>
              <a:gd name="T48" fmla="*/ 1091 w 3261"/>
              <a:gd name="T49" fmla="*/ 3337 h 3417"/>
              <a:gd name="T50" fmla="*/ 1099 w 3261"/>
              <a:gd name="T51" fmla="*/ 3392 h 3417"/>
              <a:gd name="T52" fmla="*/ 1148 w 3261"/>
              <a:gd name="T53" fmla="*/ 3417 h 3417"/>
              <a:gd name="T54" fmla="*/ 1244 w 3261"/>
              <a:gd name="T55" fmla="*/ 3417 h 3417"/>
              <a:gd name="T56" fmla="*/ 1500 w 3261"/>
              <a:gd name="T57" fmla="*/ 3276 h 3417"/>
              <a:gd name="T58" fmla="*/ 2328 w 3261"/>
              <a:gd name="T59" fmla="*/ 1958 h 3417"/>
              <a:gd name="T60" fmla="*/ 2790 w 3261"/>
              <a:gd name="T61" fmla="*/ 1970 h 3417"/>
              <a:gd name="T62" fmla="*/ 3261 w 3261"/>
              <a:gd name="T63" fmla="*/ 1709 h 3417"/>
              <a:gd name="T64" fmla="*/ 2790 w 3261"/>
              <a:gd name="T65" fmla="*/ 144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3417">
                <a:moveTo>
                  <a:pt x="2790" y="1447"/>
                </a:moveTo>
                <a:cubicBezTo>
                  <a:pt x="2329" y="1460"/>
                  <a:pt x="2329" y="1460"/>
                  <a:pt x="2329" y="1460"/>
                </a:cubicBezTo>
                <a:cubicBezTo>
                  <a:pt x="2101" y="1098"/>
                  <a:pt x="1683" y="432"/>
                  <a:pt x="1500" y="142"/>
                </a:cubicBezTo>
                <a:cubicBezTo>
                  <a:pt x="1445" y="54"/>
                  <a:pt x="1348" y="0"/>
                  <a:pt x="1244" y="0"/>
                </a:cubicBezTo>
                <a:cubicBezTo>
                  <a:pt x="1244" y="0"/>
                  <a:pt x="1195" y="0"/>
                  <a:pt x="1148" y="0"/>
                </a:cubicBezTo>
                <a:cubicBezTo>
                  <a:pt x="1129" y="0"/>
                  <a:pt x="1110" y="10"/>
                  <a:pt x="1099" y="26"/>
                </a:cubicBezTo>
                <a:cubicBezTo>
                  <a:pt x="1088" y="42"/>
                  <a:pt x="1085" y="62"/>
                  <a:pt x="1091" y="81"/>
                </a:cubicBezTo>
                <a:cubicBezTo>
                  <a:pt x="1177" y="330"/>
                  <a:pt x="1442" y="1096"/>
                  <a:pt x="1574" y="1480"/>
                </a:cubicBezTo>
                <a:cubicBezTo>
                  <a:pt x="399" y="1512"/>
                  <a:pt x="399" y="1512"/>
                  <a:pt x="399" y="1512"/>
                </a:cubicBezTo>
                <a:cubicBezTo>
                  <a:pt x="378" y="1480"/>
                  <a:pt x="290" y="1344"/>
                  <a:pt x="244" y="1274"/>
                </a:cubicBezTo>
                <a:cubicBezTo>
                  <a:pt x="227" y="1247"/>
                  <a:pt x="198" y="1231"/>
                  <a:pt x="166" y="1231"/>
                </a:cubicBezTo>
                <a:cubicBezTo>
                  <a:pt x="33" y="1231"/>
                  <a:pt x="33" y="1231"/>
                  <a:pt x="33" y="1231"/>
                </a:cubicBezTo>
                <a:cubicBezTo>
                  <a:pt x="23" y="1231"/>
                  <a:pt x="13" y="1236"/>
                  <a:pt x="8" y="1244"/>
                </a:cubicBezTo>
                <a:cubicBezTo>
                  <a:pt x="2" y="1252"/>
                  <a:pt x="0" y="1263"/>
                  <a:pt x="3" y="1272"/>
                </a:cubicBezTo>
                <a:cubicBezTo>
                  <a:pt x="106" y="1590"/>
                  <a:pt x="106" y="1590"/>
                  <a:pt x="106" y="1590"/>
                </a:cubicBezTo>
                <a:cubicBezTo>
                  <a:pt x="47" y="1598"/>
                  <a:pt x="2" y="1648"/>
                  <a:pt x="2" y="1709"/>
                </a:cubicBezTo>
                <a:cubicBezTo>
                  <a:pt x="2" y="1770"/>
                  <a:pt x="47" y="1820"/>
                  <a:pt x="106" y="1827"/>
                </a:cubicBezTo>
                <a:cubicBezTo>
                  <a:pt x="3" y="2145"/>
                  <a:pt x="3" y="2145"/>
                  <a:pt x="3" y="2145"/>
                </a:cubicBezTo>
                <a:cubicBezTo>
                  <a:pt x="0" y="2155"/>
                  <a:pt x="2" y="2165"/>
                  <a:pt x="8" y="2173"/>
                </a:cubicBezTo>
                <a:cubicBezTo>
                  <a:pt x="13" y="2181"/>
                  <a:pt x="23" y="2186"/>
                  <a:pt x="33" y="2186"/>
                </a:cubicBezTo>
                <a:cubicBezTo>
                  <a:pt x="166" y="2186"/>
                  <a:pt x="166" y="2186"/>
                  <a:pt x="166" y="2186"/>
                </a:cubicBezTo>
                <a:cubicBezTo>
                  <a:pt x="198" y="2186"/>
                  <a:pt x="227" y="2170"/>
                  <a:pt x="244" y="2143"/>
                </a:cubicBezTo>
                <a:cubicBezTo>
                  <a:pt x="289" y="2075"/>
                  <a:pt x="374" y="1944"/>
                  <a:pt x="398" y="1907"/>
                </a:cubicBezTo>
                <a:cubicBezTo>
                  <a:pt x="1574" y="1938"/>
                  <a:pt x="1574" y="1938"/>
                  <a:pt x="1574" y="1938"/>
                </a:cubicBezTo>
                <a:cubicBezTo>
                  <a:pt x="1441" y="2323"/>
                  <a:pt x="1177" y="3088"/>
                  <a:pt x="1091" y="3337"/>
                </a:cubicBezTo>
                <a:cubicBezTo>
                  <a:pt x="1085" y="3355"/>
                  <a:pt x="1088" y="3376"/>
                  <a:pt x="1099" y="3392"/>
                </a:cubicBezTo>
                <a:cubicBezTo>
                  <a:pt x="1110" y="3408"/>
                  <a:pt x="1129" y="3417"/>
                  <a:pt x="1148" y="3417"/>
                </a:cubicBezTo>
                <a:cubicBezTo>
                  <a:pt x="1195" y="3417"/>
                  <a:pt x="1244" y="3417"/>
                  <a:pt x="1244" y="3417"/>
                </a:cubicBezTo>
                <a:cubicBezTo>
                  <a:pt x="1348" y="3417"/>
                  <a:pt x="1445" y="3364"/>
                  <a:pt x="1500" y="3276"/>
                </a:cubicBezTo>
                <a:cubicBezTo>
                  <a:pt x="1683" y="2986"/>
                  <a:pt x="2101" y="2320"/>
                  <a:pt x="2328" y="1958"/>
                </a:cubicBezTo>
                <a:cubicBezTo>
                  <a:pt x="2790" y="1970"/>
                  <a:pt x="2790" y="1970"/>
                  <a:pt x="2790" y="1970"/>
                </a:cubicBezTo>
                <a:cubicBezTo>
                  <a:pt x="2918" y="1970"/>
                  <a:pt x="3261" y="1853"/>
                  <a:pt x="3261" y="1709"/>
                </a:cubicBezTo>
                <a:cubicBezTo>
                  <a:pt x="3261" y="1564"/>
                  <a:pt x="2918" y="1447"/>
                  <a:pt x="2790" y="144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D219159-53FD-41B2-9870-AD9723561647}"/>
              </a:ext>
            </a:extLst>
          </p:cNvPr>
          <p:cNvGrpSpPr>
            <a:grpSpLocks noChangeAspect="1"/>
          </p:cNvGrpSpPr>
          <p:nvPr/>
        </p:nvGrpSpPr>
        <p:grpSpPr>
          <a:xfrm>
            <a:off x="9002788" y="4610851"/>
            <a:ext cx="908506" cy="915310"/>
            <a:chOff x="7269696" y="5246724"/>
            <a:chExt cx="769595" cy="775357"/>
          </a:xfrm>
        </p:grpSpPr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97B04B95-ACB9-40B3-8E59-381044018B46}"/>
                </a:ext>
              </a:extLst>
            </p:cNvPr>
            <p:cNvSpPr/>
            <p:nvPr/>
          </p:nvSpPr>
          <p:spPr>
            <a:xfrm>
              <a:off x="7291454" y="5250645"/>
              <a:ext cx="737867" cy="760897"/>
            </a:xfrm>
            <a:custGeom>
              <a:avLst/>
              <a:gdLst>
                <a:gd name="connsiteX0" fmla="*/ 52442 w 737867"/>
                <a:gd name="connsiteY0" fmla="*/ 230716 h 760897"/>
                <a:gd name="connsiteX1" fmla="*/ 61605 w 737867"/>
                <a:gd name="connsiteY1" fmla="*/ 237483 h 760897"/>
                <a:gd name="connsiteX2" fmla="*/ 67594 w 737867"/>
                <a:gd name="connsiteY2" fmla="*/ 254192 h 760897"/>
                <a:gd name="connsiteX3" fmla="*/ 71666 w 737867"/>
                <a:gd name="connsiteY3" fmla="*/ 266109 h 760897"/>
                <a:gd name="connsiteX4" fmla="*/ 96878 w 737867"/>
                <a:gd name="connsiteY4" fmla="*/ 256228 h 760897"/>
                <a:gd name="connsiteX5" fmla="*/ 105622 w 737867"/>
                <a:gd name="connsiteY5" fmla="*/ 262935 h 760897"/>
                <a:gd name="connsiteX6" fmla="*/ 94243 w 737867"/>
                <a:gd name="connsiteY6" fmla="*/ 290424 h 760897"/>
                <a:gd name="connsiteX7" fmla="*/ 77894 w 737867"/>
                <a:gd name="connsiteY7" fmla="*/ 308030 h 760897"/>
                <a:gd name="connsiteX8" fmla="*/ 108856 w 737867"/>
                <a:gd name="connsiteY8" fmla="*/ 296353 h 760897"/>
                <a:gd name="connsiteX9" fmla="*/ 117539 w 737867"/>
                <a:gd name="connsiteY9" fmla="*/ 303060 h 760897"/>
                <a:gd name="connsiteX10" fmla="*/ 95441 w 737867"/>
                <a:gd name="connsiteY10" fmla="*/ 347256 h 760897"/>
                <a:gd name="connsiteX11" fmla="*/ 120115 w 737867"/>
                <a:gd name="connsiteY11" fmla="*/ 338573 h 760897"/>
                <a:gd name="connsiteX12" fmla="*/ 128798 w 737867"/>
                <a:gd name="connsiteY12" fmla="*/ 345280 h 760897"/>
                <a:gd name="connsiteX13" fmla="*/ 122929 w 737867"/>
                <a:gd name="connsiteY13" fmla="*/ 366420 h 760897"/>
                <a:gd name="connsiteX14" fmla="*/ 110952 w 737867"/>
                <a:gd name="connsiteY14" fmla="*/ 381512 h 760897"/>
                <a:gd name="connsiteX15" fmla="*/ 102089 w 737867"/>
                <a:gd name="connsiteY15" fmla="*/ 392591 h 760897"/>
                <a:gd name="connsiteX16" fmla="*/ 151256 w 737867"/>
                <a:gd name="connsiteY16" fmla="*/ 363246 h 760897"/>
                <a:gd name="connsiteX17" fmla="*/ 234498 w 737867"/>
                <a:gd name="connsiteY17" fmla="*/ 320547 h 760897"/>
                <a:gd name="connsiteX18" fmla="*/ 243003 w 737867"/>
                <a:gd name="connsiteY18" fmla="*/ 327194 h 760897"/>
                <a:gd name="connsiteX19" fmla="*/ 226474 w 737867"/>
                <a:gd name="connsiteY19" fmla="*/ 359174 h 760897"/>
                <a:gd name="connsiteX20" fmla="*/ 313430 w 737867"/>
                <a:gd name="connsiteY20" fmla="*/ 317792 h 760897"/>
                <a:gd name="connsiteX21" fmla="*/ 322293 w 737867"/>
                <a:gd name="connsiteY21" fmla="*/ 324619 h 760897"/>
                <a:gd name="connsiteX22" fmla="*/ 310735 w 737867"/>
                <a:gd name="connsiteY22" fmla="*/ 350970 h 760897"/>
                <a:gd name="connsiteX23" fmla="*/ 289295 w 737867"/>
                <a:gd name="connsiteY23" fmla="*/ 373906 h 760897"/>
                <a:gd name="connsiteX24" fmla="*/ 466082 w 737867"/>
                <a:gd name="connsiteY24" fmla="*/ 280961 h 760897"/>
                <a:gd name="connsiteX25" fmla="*/ 474706 w 737867"/>
                <a:gd name="connsiteY25" fmla="*/ 287729 h 760897"/>
                <a:gd name="connsiteX26" fmla="*/ 447517 w 737867"/>
                <a:gd name="connsiteY26" fmla="*/ 325877 h 760897"/>
                <a:gd name="connsiteX27" fmla="*/ 423802 w 737867"/>
                <a:gd name="connsiteY27" fmla="*/ 344981 h 760897"/>
                <a:gd name="connsiteX28" fmla="*/ 495247 w 737867"/>
                <a:gd name="connsiteY28" fmla="*/ 311205 h 760897"/>
                <a:gd name="connsiteX29" fmla="*/ 503511 w 737867"/>
                <a:gd name="connsiteY29" fmla="*/ 317732 h 760897"/>
                <a:gd name="connsiteX30" fmla="*/ 490815 w 737867"/>
                <a:gd name="connsiteY30" fmla="*/ 343364 h 760897"/>
                <a:gd name="connsiteX31" fmla="*/ 465842 w 737867"/>
                <a:gd name="connsiteY31" fmla="*/ 364743 h 760897"/>
                <a:gd name="connsiteX32" fmla="*/ 454584 w 737867"/>
                <a:gd name="connsiteY32" fmla="*/ 374325 h 760897"/>
                <a:gd name="connsiteX33" fmla="*/ 594959 w 737867"/>
                <a:gd name="connsiteY33" fmla="*/ 302102 h 760897"/>
                <a:gd name="connsiteX34" fmla="*/ 603403 w 737867"/>
                <a:gd name="connsiteY34" fmla="*/ 308689 h 760897"/>
                <a:gd name="connsiteX35" fmla="*/ 565255 w 737867"/>
                <a:gd name="connsiteY35" fmla="*/ 356958 h 760897"/>
                <a:gd name="connsiteX36" fmla="*/ 554236 w 737867"/>
                <a:gd name="connsiteY36" fmla="*/ 365103 h 760897"/>
                <a:gd name="connsiteX37" fmla="*/ 643228 w 737867"/>
                <a:gd name="connsiteY37" fmla="*/ 323122 h 760897"/>
                <a:gd name="connsiteX38" fmla="*/ 652331 w 737867"/>
                <a:gd name="connsiteY38" fmla="*/ 330129 h 760897"/>
                <a:gd name="connsiteX39" fmla="*/ 653409 w 737867"/>
                <a:gd name="connsiteY39" fmla="*/ 342586 h 760897"/>
                <a:gd name="connsiteX40" fmla="*/ 696228 w 737867"/>
                <a:gd name="connsiteY40" fmla="*/ 324919 h 760897"/>
                <a:gd name="connsiteX41" fmla="*/ 704911 w 737867"/>
                <a:gd name="connsiteY41" fmla="*/ 331626 h 760897"/>
                <a:gd name="connsiteX42" fmla="*/ 673651 w 737867"/>
                <a:gd name="connsiteY42" fmla="*/ 379416 h 760897"/>
                <a:gd name="connsiteX43" fmla="*/ 663829 w 737867"/>
                <a:gd name="connsiteY43" fmla="*/ 389058 h 760897"/>
                <a:gd name="connsiteX44" fmla="*/ 674190 w 737867"/>
                <a:gd name="connsiteY44" fmla="*/ 382889 h 760897"/>
                <a:gd name="connsiteX45" fmla="*/ 727848 w 737867"/>
                <a:gd name="connsiteY45" fmla="*/ 356599 h 760897"/>
                <a:gd name="connsiteX46" fmla="*/ 736173 w 737867"/>
                <a:gd name="connsiteY46" fmla="*/ 363126 h 760897"/>
                <a:gd name="connsiteX47" fmla="*/ 731202 w 737867"/>
                <a:gd name="connsiteY47" fmla="*/ 381572 h 760897"/>
                <a:gd name="connsiteX48" fmla="*/ 728207 w 737867"/>
                <a:gd name="connsiteY48" fmla="*/ 382769 h 760897"/>
                <a:gd name="connsiteX49" fmla="*/ 688323 w 737867"/>
                <a:gd name="connsiteY49" fmla="*/ 406185 h 760897"/>
                <a:gd name="connsiteX50" fmla="*/ 585437 w 737867"/>
                <a:gd name="connsiteY50" fmla="*/ 461341 h 760897"/>
                <a:gd name="connsiteX51" fmla="*/ 581425 w 737867"/>
                <a:gd name="connsiteY51" fmla="*/ 460743 h 760897"/>
                <a:gd name="connsiteX52" fmla="*/ 572741 w 737867"/>
                <a:gd name="connsiteY52" fmla="*/ 453976 h 760897"/>
                <a:gd name="connsiteX53" fmla="*/ 582203 w 737867"/>
                <a:gd name="connsiteY53" fmla="*/ 430679 h 760897"/>
                <a:gd name="connsiteX54" fmla="*/ 600409 w 737867"/>
                <a:gd name="connsiteY54" fmla="*/ 413192 h 760897"/>
                <a:gd name="connsiteX55" fmla="*/ 620231 w 737867"/>
                <a:gd name="connsiteY55" fmla="*/ 394208 h 760897"/>
                <a:gd name="connsiteX56" fmla="*/ 610889 w 737867"/>
                <a:gd name="connsiteY56" fmla="*/ 399897 h 760897"/>
                <a:gd name="connsiteX57" fmla="*/ 496325 w 737867"/>
                <a:gd name="connsiteY57" fmla="*/ 459784 h 760897"/>
                <a:gd name="connsiteX58" fmla="*/ 486623 w 737867"/>
                <a:gd name="connsiteY58" fmla="*/ 466432 h 760897"/>
                <a:gd name="connsiteX59" fmla="*/ 462548 w 737867"/>
                <a:gd name="connsiteY59" fmla="*/ 482901 h 760897"/>
                <a:gd name="connsiteX60" fmla="*/ 463327 w 737867"/>
                <a:gd name="connsiteY60" fmla="*/ 484098 h 760897"/>
                <a:gd name="connsiteX61" fmla="*/ 444582 w 737867"/>
                <a:gd name="connsiteY61" fmla="*/ 517575 h 760897"/>
                <a:gd name="connsiteX62" fmla="*/ 426796 w 737867"/>
                <a:gd name="connsiteY62" fmla="*/ 534344 h 760897"/>
                <a:gd name="connsiteX63" fmla="*/ 436677 w 737867"/>
                <a:gd name="connsiteY63" fmla="*/ 533745 h 760897"/>
                <a:gd name="connsiteX64" fmla="*/ 445421 w 737867"/>
                <a:gd name="connsiteY64" fmla="*/ 540512 h 760897"/>
                <a:gd name="connsiteX65" fmla="*/ 426796 w 737867"/>
                <a:gd name="connsiteY65" fmla="*/ 575666 h 760897"/>
                <a:gd name="connsiteX66" fmla="*/ 407692 w 737867"/>
                <a:gd name="connsiteY66" fmla="*/ 595129 h 760897"/>
                <a:gd name="connsiteX67" fmla="*/ 410986 w 737867"/>
                <a:gd name="connsiteY67" fmla="*/ 595668 h 760897"/>
                <a:gd name="connsiteX68" fmla="*/ 419789 w 737867"/>
                <a:gd name="connsiteY68" fmla="*/ 602435 h 760897"/>
                <a:gd name="connsiteX69" fmla="*/ 393558 w 737867"/>
                <a:gd name="connsiteY69" fmla="*/ 647890 h 760897"/>
                <a:gd name="connsiteX70" fmla="*/ 402781 w 737867"/>
                <a:gd name="connsiteY70" fmla="*/ 647231 h 760897"/>
                <a:gd name="connsiteX71" fmla="*/ 411285 w 737867"/>
                <a:gd name="connsiteY71" fmla="*/ 653819 h 760897"/>
                <a:gd name="connsiteX72" fmla="*/ 377988 w 737867"/>
                <a:gd name="connsiteY72" fmla="*/ 707837 h 760897"/>
                <a:gd name="connsiteX73" fmla="*/ 385474 w 737867"/>
                <a:gd name="connsiteY73" fmla="*/ 714185 h 760897"/>
                <a:gd name="connsiteX74" fmla="*/ 380204 w 737867"/>
                <a:gd name="connsiteY74" fmla="*/ 732510 h 760897"/>
                <a:gd name="connsiteX75" fmla="*/ 375054 w 737867"/>
                <a:gd name="connsiteY75" fmla="*/ 734127 h 760897"/>
                <a:gd name="connsiteX76" fmla="*/ 354093 w 737867"/>
                <a:gd name="connsiteY76" fmla="*/ 746764 h 760897"/>
                <a:gd name="connsiteX77" fmla="*/ 326425 w 737867"/>
                <a:gd name="connsiteY77" fmla="*/ 760897 h 760897"/>
                <a:gd name="connsiteX78" fmla="*/ 322713 w 737867"/>
                <a:gd name="connsiteY78" fmla="*/ 760358 h 760897"/>
                <a:gd name="connsiteX79" fmla="*/ 314149 w 737867"/>
                <a:gd name="connsiteY79" fmla="*/ 753770 h 760897"/>
                <a:gd name="connsiteX80" fmla="*/ 324689 w 737867"/>
                <a:gd name="connsiteY80" fmla="*/ 726941 h 760897"/>
                <a:gd name="connsiteX81" fmla="*/ 339361 w 737867"/>
                <a:gd name="connsiteY81" fmla="*/ 710472 h 760897"/>
                <a:gd name="connsiteX82" fmla="*/ 327563 w 737867"/>
                <a:gd name="connsiteY82" fmla="*/ 711849 h 760897"/>
                <a:gd name="connsiteX83" fmla="*/ 318819 w 737867"/>
                <a:gd name="connsiteY83" fmla="*/ 705082 h 760897"/>
                <a:gd name="connsiteX84" fmla="*/ 329719 w 737867"/>
                <a:gd name="connsiteY84" fmla="*/ 678253 h 760897"/>
                <a:gd name="connsiteX85" fmla="*/ 347266 w 737867"/>
                <a:gd name="connsiteY85" fmla="*/ 658789 h 760897"/>
                <a:gd name="connsiteX86" fmla="*/ 334510 w 737867"/>
                <a:gd name="connsiteY86" fmla="*/ 661065 h 760897"/>
                <a:gd name="connsiteX87" fmla="*/ 325946 w 737867"/>
                <a:gd name="connsiteY87" fmla="*/ 654478 h 760897"/>
                <a:gd name="connsiteX88" fmla="*/ 340618 w 737867"/>
                <a:gd name="connsiteY88" fmla="*/ 624354 h 760897"/>
                <a:gd name="connsiteX89" fmla="*/ 359423 w 737867"/>
                <a:gd name="connsiteY89" fmla="*/ 605310 h 760897"/>
                <a:gd name="connsiteX90" fmla="*/ 337864 w 737867"/>
                <a:gd name="connsiteY90" fmla="*/ 611718 h 760897"/>
                <a:gd name="connsiteX91" fmla="*/ 329120 w 737867"/>
                <a:gd name="connsiteY91" fmla="*/ 605011 h 760897"/>
                <a:gd name="connsiteX92" fmla="*/ 348823 w 737867"/>
                <a:gd name="connsiteY92" fmla="*/ 570396 h 760897"/>
                <a:gd name="connsiteX93" fmla="*/ 365232 w 737867"/>
                <a:gd name="connsiteY93" fmla="*/ 554885 h 760897"/>
                <a:gd name="connsiteX94" fmla="*/ 353973 w 737867"/>
                <a:gd name="connsiteY94" fmla="*/ 556083 h 760897"/>
                <a:gd name="connsiteX95" fmla="*/ 345470 w 737867"/>
                <a:gd name="connsiteY95" fmla="*/ 549435 h 760897"/>
                <a:gd name="connsiteX96" fmla="*/ 385414 w 737867"/>
                <a:gd name="connsiteY96" fmla="*/ 503502 h 760897"/>
                <a:gd name="connsiteX97" fmla="*/ 438414 w 737867"/>
                <a:gd name="connsiteY97" fmla="*/ 466731 h 760897"/>
                <a:gd name="connsiteX98" fmla="*/ 361519 w 737867"/>
                <a:gd name="connsiteY98" fmla="*/ 503382 h 760897"/>
                <a:gd name="connsiteX99" fmla="*/ 352716 w 737867"/>
                <a:gd name="connsiteY99" fmla="*/ 496555 h 760897"/>
                <a:gd name="connsiteX100" fmla="*/ 389666 w 737867"/>
                <a:gd name="connsiteY100" fmla="*/ 449544 h 760897"/>
                <a:gd name="connsiteX101" fmla="*/ 432725 w 737867"/>
                <a:gd name="connsiteY101" fmla="*/ 418462 h 760897"/>
                <a:gd name="connsiteX102" fmla="*/ 354512 w 737867"/>
                <a:gd name="connsiteY102" fmla="*/ 457988 h 760897"/>
                <a:gd name="connsiteX103" fmla="*/ 346248 w 737867"/>
                <a:gd name="connsiteY103" fmla="*/ 451520 h 760897"/>
                <a:gd name="connsiteX104" fmla="*/ 382719 w 737867"/>
                <a:gd name="connsiteY104" fmla="*/ 401155 h 760897"/>
                <a:gd name="connsiteX105" fmla="*/ 387031 w 737867"/>
                <a:gd name="connsiteY105" fmla="*/ 397322 h 760897"/>
                <a:gd name="connsiteX106" fmla="*/ 374275 w 737867"/>
                <a:gd name="connsiteY106" fmla="*/ 404629 h 760897"/>
                <a:gd name="connsiteX107" fmla="*/ 291571 w 737867"/>
                <a:gd name="connsiteY107" fmla="*/ 446489 h 760897"/>
                <a:gd name="connsiteX108" fmla="*/ 283366 w 737867"/>
                <a:gd name="connsiteY108" fmla="*/ 440021 h 760897"/>
                <a:gd name="connsiteX109" fmla="*/ 314028 w 737867"/>
                <a:gd name="connsiteY109" fmla="*/ 398520 h 760897"/>
                <a:gd name="connsiteX110" fmla="*/ 348823 w 737867"/>
                <a:gd name="connsiteY110" fmla="*/ 370552 h 760897"/>
                <a:gd name="connsiteX111" fmla="*/ 301991 w 737867"/>
                <a:gd name="connsiteY111" fmla="*/ 398041 h 760897"/>
                <a:gd name="connsiteX112" fmla="*/ 217730 w 737867"/>
                <a:gd name="connsiteY112" fmla="*/ 441579 h 760897"/>
                <a:gd name="connsiteX113" fmla="*/ 209466 w 737867"/>
                <a:gd name="connsiteY113" fmla="*/ 435051 h 760897"/>
                <a:gd name="connsiteX114" fmla="*/ 229947 w 737867"/>
                <a:gd name="connsiteY114" fmla="*/ 398460 h 760897"/>
                <a:gd name="connsiteX115" fmla="*/ 250009 w 737867"/>
                <a:gd name="connsiteY115" fmla="*/ 376960 h 760897"/>
                <a:gd name="connsiteX116" fmla="*/ 193057 w 737867"/>
                <a:gd name="connsiteY116" fmla="*/ 410917 h 760897"/>
                <a:gd name="connsiteX117" fmla="*/ 148680 w 737867"/>
                <a:gd name="connsiteY117" fmla="*/ 432296 h 760897"/>
                <a:gd name="connsiteX118" fmla="*/ 142333 w 737867"/>
                <a:gd name="connsiteY118" fmla="*/ 428404 h 760897"/>
                <a:gd name="connsiteX119" fmla="*/ 134547 w 737867"/>
                <a:gd name="connsiteY119" fmla="*/ 434572 h 760897"/>
                <a:gd name="connsiteX120" fmla="*/ 121073 w 737867"/>
                <a:gd name="connsiteY120" fmla="*/ 445291 h 760897"/>
                <a:gd name="connsiteX121" fmla="*/ 106161 w 737867"/>
                <a:gd name="connsiteY121" fmla="*/ 490926 h 760897"/>
                <a:gd name="connsiteX122" fmla="*/ 112748 w 737867"/>
                <a:gd name="connsiteY122" fmla="*/ 496794 h 760897"/>
                <a:gd name="connsiteX123" fmla="*/ 107538 w 737867"/>
                <a:gd name="connsiteY123" fmla="*/ 515120 h 760897"/>
                <a:gd name="connsiteX124" fmla="*/ 105981 w 737867"/>
                <a:gd name="connsiteY124" fmla="*/ 515839 h 760897"/>
                <a:gd name="connsiteX125" fmla="*/ 99933 w 737867"/>
                <a:gd name="connsiteY125" fmla="*/ 519372 h 760897"/>
                <a:gd name="connsiteX126" fmla="*/ 80229 w 737867"/>
                <a:gd name="connsiteY126" fmla="*/ 528595 h 760897"/>
                <a:gd name="connsiteX127" fmla="*/ 76457 w 737867"/>
                <a:gd name="connsiteY127" fmla="*/ 527996 h 760897"/>
                <a:gd name="connsiteX128" fmla="*/ 68133 w 737867"/>
                <a:gd name="connsiteY128" fmla="*/ 521528 h 760897"/>
                <a:gd name="connsiteX129" fmla="*/ 75918 w 737867"/>
                <a:gd name="connsiteY129" fmla="*/ 491524 h 760897"/>
                <a:gd name="connsiteX130" fmla="*/ 80170 w 737867"/>
                <a:gd name="connsiteY130" fmla="*/ 482661 h 760897"/>
                <a:gd name="connsiteX131" fmla="*/ 60826 w 737867"/>
                <a:gd name="connsiteY131" fmla="*/ 488710 h 760897"/>
                <a:gd name="connsiteX132" fmla="*/ 52202 w 737867"/>
                <a:gd name="connsiteY132" fmla="*/ 482062 h 760897"/>
                <a:gd name="connsiteX133" fmla="*/ 73403 w 737867"/>
                <a:gd name="connsiteY133" fmla="*/ 448885 h 760897"/>
                <a:gd name="connsiteX134" fmla="*/ 111012 w 737867"/>
                <a:gd name="connsiteY134" fmla="*/ 418702 h 760897"/>
                <a:gd name="connsiteX135" fmla="*/ 54778 w 737867"/>
                <a:gd name="connsiteY135" fmla="*/ 443256 h 760897"/>
                <a:gd name="connsiteX136" fmla="*/ 46034 w 737867"/>
                <a:gd name="connsiteY136" fmla="*/ 436489 h 760897"/>
                <a:gd name="connsiteX137" fmla="*/ 62443 w 737867"/>
                <a:gd name="connsiteY137" fmla="*/ 399538 h 760897"/>
                <a:gd name="connsiteX138" fmla="*/ 39327 w 737867"/>
                <a:gd name="connsiteY138" fmla="*/ 406724 h 760897"/>
                <a:gd name="connsiteX139" fmla="*/ 30464 w 737867"/>
                <a:gd name="connsiteY139" fmla="*/ 399897 h 760897"/>
                <a:gd name="connsiteX140" fmla="*/ 35614 w 737867"/>
                <a:gd name="connsiteY140" fmla="*/ 379775 h 760897"/>
                <a:gd name="connsiteX141" fmla="*/ 46034 w 737867"/>
                <a:gd name="connsiteY141" fmla="*/ 366600 h 760897"/>
                <a:gd name="connsiteX142" fmla="*/ 57413 w 737867"/>
                <a:gd name="connsiteY142" fmla="*/ 352227 h 760897"/>
                <a:gd name="connsiteX143" fmla="*/ 10821 w 737867"/>
                <a:gd name="connsiteY143" fmla="*/ 373727 h 760897"/>
                <a:gd name="connsiteX144" fmla="*/ 2197 w 737867"/>
                <a:gd name="connsiteY144" fmla="*/ 367079 h 760897"/>
                <a:gd name="connsiteX145" fmla="*/ 51125 w 737867"/>
                <a:gd name="connsiteY145" fmla="*/ 297191 h 760897"/>
                <a:gd name="connsiteX146" fmla="*/ 53939 w 737867"/>
                <a:gd name="connsiteY146" fmla="*/ 294197 h 760897"/>
                <a:gd name="connsiteX147" fmla="*/ 52622 w 737867"/>
                <a:gd name="connsiteY147" fmla="*/ 292280 h 760897"/>
                <a:gd name="connsiteX148" fmla="*/ 42141 w 737867"/>
                <a:gd name="connsiteY148" fmla="*/ 262876 h 760897"/>
                <a:gd name="connsiteX149" fmla="*/ 40105 w 737867"/>
                <a:gd name="connsiteY149" fmla="*/ 256887 h 760897"/>
                <a:gd name="connsiteX150" fmla="*/ 35374 w 737867"/>
                <a:gd name="connsiteY150" fmla="*/ 251976 h 760897"/>
                <a:gd name="connsiteX151" fmla="*/ 40584 w 737867"/>
                <a:gd name="connsiteY151" fmla="*/ 233651 h 760897"/>
                <a:gd name="connsiteX152" fmla="*/ 41303 w 737867"/>
                <a:gd name="connsiteY152" fmla="*/ 233291 h 760897"/>
                <a:gd name="connsiteX153" fmla="*/ 52442 w 737867"/>
                <a:gd name="connsiteY153" fmla="*/ 230716 h 760897"/>
                <a:gd name="connsiteX154" fmla="*/ 313370 w 737867"/>
                <a:gd name="connsiteY154" fmla="*/ 450 h 760897"/>
                <a:gd name="connsiteX155" fmla="*/ 321754 w 737867"/>
                <a:gd name="connsiteY155" fmla="*/ 6977 h 760897"/>
                <a:gd name="connsiteX156" fmla="*/ 333013 w 737867"/>
                <a:gd name="connsiteY156" fmla="*/ 25423 h 760897"/>
                <a:gd name="connsiteX157" fmla="*/ 336067 w 737867"/>
                <a:gd name="connsiteY157" fmla="*/ 30394 h 760897"/>
                <a:gd name="connsiteX158" fmla="*/ 338343 w 737867"/>
                <a:gd name="connsiteY158" fmla="*/ 28956 h 760897"/>
                <a:gd name="connsiteX159" fmla="*/ 355651 w 737867"/>
                <a:gd name="connsiteY159" fmla="*/ 23327 h 760897"/>
                <a:gd name="connsiteX160" fmla="*/ 364094 w 737867"/>
                <a:gd name="connsiteY160" fmla="*/ 29855 h 760897"/>
                <a:gd name="connsiteX161" fmla="*/ 355171 w 737867"/>
                <a:gd name="connsiteY161" fmla="*/ 63571 h 760897"/>
                <a:gd name="connsiteX162" fmla="*/ 355171 w 737867"/>
                <a:gd name="connsiteY162" fmla="*/ 63631 h 760897"/>
                <a:gd name="connsiteX163" fmla="*/ 387511 w 737867"/>
                <a:gd name="connsiteY163" fmla="*/ 51054 h 760897"/>
                <a:gd name="connsiteX164" fmla="*/ 396134 w 737867"/>
                <a:gd name="connsiteY164" fmla="*/ 57702 h 760897"/>
                <a:gd name="connsiteX165" fmla="*/ 380803 w 737867"/>
                <a:gd name="connsiteY165" fmla="*/ 94713 h 760897"/>
                <a:gd name="connsiteX166" fmla="*/ 397931 w 737867"/>
                <a:gd name="connsiteY166" fmla="*/ 90460 h 760897"/>
                <a:gd name="connsiteX167" fmla="*/ 406554 w 737867"/>
                <a:gd name="connsiteY167" fmla="*/ 97108 h 760897"/>
                <a:gd name="connsiteX168" fmla="*/ 389487 w 737867"/>
                <a:gd name="connsiteY168" fmla="*/ 141664 h 760897"/>
                <a:gd name="connsiteX169" fmla="*/ 409070 w 737867"/>
                <a:gd name="connsiteY169" fmla="*/ 134896 h 760897"/>
                <a:gd name="connsiteX170" fmla="*/ 417394 w 737867"/>
                <a:gd name="connsiteY170" fmla="*/ 141425 h 760897"/>
                <a:gd name="connsiteX171" fmla="*/ 400266 w 737867"/>
                <a:gd name="connsiteY171" fmla="*/ 181129 h 760897"/>
                <a:gd name="connsiteX172" fmla="*/ 415238 w 737867"/>
                <a:gd name="connsiteY172" fmla="*/ 177476 h 760897"/>
                <a:gd name="connsiteX173" fmla="*/ 423622 w 737867"/>
                <a:gd name="connsiteY173" fmla="*/ 184004 h 760897"/>
                <a:gd name="connsiteX174" fmla="*/ 404159 w 737867"/>
                <a:gd name="connsiteY174" fmla="*/ 225027 h 760897"/>
                <a:gd name="connsiteX175" fmla="*/ 438534 w 737867"/>
                <a:gd name="connsiteY175" fmla="*/ 210235 h 760897"/>
                <a:gd name="connsiteX176" fmla="*/ 446858 w 737867"/>
                <a:gd name="connsiteY176" fmla="*/ 216703 h 760897"/>
                <a:gd name="connsiteX177" fmla="*/ 425778 w 737867"/>
                <a:gd name="connsiteY177" fmla="*/ 257486 h 760897"/>
                <a:gd name="connsiteX178" fmla="*/ 440390 w 737867"/>
                <a:gd name="connsiteY178" fmla="*/ 254492 h 760897"/>
                <a:gd name="connsiteX179" fmla="*/ 449134 w 737867"/>
                <a:gd name="connsiteY179" fmla="*/ 261199 h 760897"/>
                <a:gd name="connsiteX180" fmla="*/ 443864 w 737867"/>
                <a:gd name="connsiteY180" fmla="*/ 279525 h 760897"/>
                <a:gd name="connsiteX181" fmla="*/ 438594 w 737867"/>
                <a:gd name="connsiteY181" fmla="*/ 281142 h 760897"/>
                <a:gd name="connsiteX182" fmla="*/ 413202 w 737867"/>
                <a:gd name="connsiteY182" fmla="*/ 296712 h 760897"/>
                <a:gd name="connsiteX183" fmla="*/ 369185 w 737867"/>
                <a:gd name="connsiteY183" fmla="*/ 319889 h 760897"/>
                <a:gd name="connsiteX184" fmla="*/ 365352 w 737867"/>
                <a:gd name="connsiteY184" fmla="*/ 319410 h 760897"/>
                <a:gd name="connsiteX185" fmla="*/ 356429 w 737867"/>
                <a:gd name="connsiteY185" fmla="*/ 312582 h 760897"/>
                <a:gd name="connsiteX186" fmla="*/ 377808 w 737867"/>
                <a:gd name="connsiteY186" fmla="*/ 271679 h 760897"/>
                <a:gd name="connsiteX187" fmla="*/ 353135 w 737867"/>
                <a:gd name="connsiteY187" fmla="*/ 279944 h 760897"/>
                <a:gd name="connsiteX188" fmla="*/ 344751 w 737867"/>
                <a:gd name="connsiteY188" fmla="*/ 273356 h 760897"/>
                <a:gd name="connsiteX189" fmla="*/ 363735 w 737867"/>
                <a:gd name="connsiteY189" fmla="*/ 233292 h 760897"/>
                <a:gd name="connsiteX190" fmla="*/ 353554 w 737867"/>
                <a:gd name="connsiteY190" fmla="*/ 234190 h 760897"/>
                <a:gd name="connsiteX191" fmla="*/ 345050 w 737867"/>
                <a:gd name="connsiteY191" fmla="*/ 227602 h 760897"/>
                <a:gd name="connsiteX192" fmla="*/ 362118 w 737867"/>
                <a:gd name="connsiteY192" fmla="*/ 188616 h 760897"/>
                <a:gd name="connsiteX193" fmla="*/ 347865 w 737867"/>
                <a:gd name="connsiteY193" fmla="*/ 191310 h 760897"/>
                <a:gd name="connsiteX194" fmla="*/ 339421 w 737867"/>
                <a:gd name="connsiteY194" fmla="*/ 184723 h 760897"/>
                <a:gd name="connsiteX195" fmla="*/ 347745 w 737867"/>
                <a:gd name="connsiteY195" fmla="*/ 158013 h 760897"/>
                <a:gd name="connsiteX196" fmla="*/ 359423 w 737867"/>
                <a:gd name="connsiteY196" fmla="*/ 139208 h 760897"/>
                <a:gd name="connsiteX197" fmla="*/ 328821 w 737867"/>
                <a:gd name="connsiteY197" fmla="*/ 151665 h 760897"/>
                <a:gd name="connsiteX198" fmla="*/ 320257 w 737867"/>
                <a:gd name="connsiteY198" fmla="*/ 145078 h 760897"/>
                <a:gd name="connsiteX199" fmla="*/ 337684 w 737867"/>
                <a:gd name="connsiteY199" fmla="*/ 107768 h 760897"/>
                <a:gd name="connsiteX200" fmla="*/ 340379 w 737867"/>
                <a:gd name="connsiteY200" fmla="*/ 104174 h 760897"/>
                <a:gd name="connsiteX201" fmla="*/ 323431 w 737867"/>
                <a:gd name="connsiteY201" fmla="*/ 109265 h 760897"/>
                <a:gd name="connsiteX202" fmla="*/ 315047 w 737867"/>
                <a:gd name="connsiteY202" fmla="*/ 102737 h 760897"/>
                <a:gd name="connsiteX203" fmla="*/ 326844 w 737867"/>
                <a:gd name="connsiteY203" fmla="*/ 61056 h 760897"/>
                <a:gd name="connsiteX204" fmla="*/ 319359 w 737867"/>
                <a:gd name="connsiteY204" fmla="*/ 54768 h 760897"/>
                <a:gd name="connsiteX205" fmla="*/ 310076 w 737867"/>
                <a:gd name="connsiteY205" fmla="*/ 39496 h 760897"/>
                <a:gd name="connsiteX206" fmla="*/ 302590 w 737867"/>
                <a:gd name="connsiteY206" fmla="*/ 27220 h 760897"/>
                <a:gd name="connsiteX207" fmla="*/ 295943 w 737867"/>
                <a:gd name="connsiteY207" fmla="*/ 21470 h 760897"/>
                <a:gd name="connsiteX208" fmla="*/ 300973 w 737867"/>
                <a:gd name="connsiteY208" fmla="*/ 3085 h 760897"/>
                <a:gd name="connsiteX209" fmla="*/ 301992 w 737867"/>
                <a:gd name="connsiteY209" fmla="*/ 2546 h 760897"/>
                <a:gd name="connsiteX210" fmla="*/ 313370 w 737867"/>
                <a:gd name="connsiteY210" fmla="*/ 450 h 7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737867" h="760897">
                  <a:moveTo>
                    <a:pt x="52442" y="230716"/>
                  </a:moveTo>
                  <a:cubicBezTo>
                    <a:pt x="56335" y="231554"/>
                    <a:pt x="59689" y="234010"/>
                    <a:pt x="61605" y="237483"/>
                  </a:cubicBezTo>
                  <a:cubicBezTo>
                    <a:pt x="62324" y="238681"/>
                    <a:pt x="62324" y="238681"/>
                    <a:pt x="67594" y="254192"/>
                  </a:cubicBezTo>
                  <a:cubicBezTo>
                    <a:pt x="68791" y="257606"/>
                    <a:pt x="70229" y="261977"/>
                    <a:pt x="71666" y="266109"/>
                  </a:cubicBezTo>
                  <a:cubicBezTo>
                    <a:pt x="84781" y="257606"/>
                    <a:pt x="89991" y="254491"/>
                    <a:pt x="96878" y="256228"/>
                  </a:cubicBezTo>
                  <a:cubicBezTo>
                    <a:pt x="100531" y="257186"/>
                    <a:pt x="103825" y="259702"/>
                    <a:pt x="105622" y="262935"/>
                  </a:cubicBezTo>
                  <a:cubicBezTo>
                    <a:pt x="110712" y="272218"/>
                    <a:pt x="104903" y="278686"/>
                    <a:pt x="94243" y="290424"/>
                  </a:cubicBezTo>
                  <a:cubicBezTo>
                    <a:pt x="89752" y="295334"/>
                    <a:pt x="84123" y="301443"/>
                    <a:pt x="77894" y="308030"/>
                  </a:cubicBezTo>
                  <a:cubicBezTo>
                    <a:pt x="98675" y="295753"/>
                    <a:pt x="102867" y="294795"/>
                    <a:pt x="108856" y="296353"/>
                  </a:cubicBezTo>
                  <a:cubicBezTo>
                    <a:pt x="112449" y="297311"/>
                    <a:pt x="115743" y="299826"/>
                    <a:pt x="117539" y="303060"/>
                  </a:cubicBezTo>
                  <a:cubicBezTo>
                    <a:pt x="121791" y="310665"/>
                    <a:pt x="122629" y="312282"/>
                    <a:pt x="95441" y="347256"/>
                  </a:cubicBezTo>
                  <a:cubicBezTo>
                    <a:pt x="110533" y="338154"/>
                    <a:pt x="114485" y="337136"/>
                    <a:pt x="120115" y="338573"/>
                  </a:cubicBezTo>
                  <a:cubicBezTo>
                    <a:pt x="123708" y="339471"/>
                    <a:pt x="127002" y="342046"/>
                    <a:pt x="128798" y="345280"/>
                  </a:cubicBezTo>
                  <a:cubicBezTo>
                    <a:pt x="133230" y="353305"/>
                    <a:pt x="128918" y="358814"/>
                    <a:pt x="122929" y="366420"/>
                  </a:cubicBezTo>
                  <a:cubicBezTo>
                    <a:pt x="119935" y="370253"/>
                    <a:pt x="115743" y="375523"/>
                    <a:pt x="110952" y="381512"/>
                  </a:cubicBezTo>
                  <a:cubicBezTo>
                    <a:pt x="108436" y="384626"/>
                    <a:pt x="105382" y="388459"/>
                    <a:pt x="102089" y="392591"/>
                  </a:cubicBezTo>
                  <a:cubicBezTo>
                    <a:pt x="118497" y="382949"/>
                    <a:pt x="136523" y="372110"/>
                    <a:pt x="151256" y="363246"/>
                  </a:cubicBezTo>
                  <a:cubicBezTo>
                    <a:pt x="225995" y="318271"/>
                    <a:pt x="226773" y="318451"/>
                    <a:pt x="234498" y="320547"/>
                  </a:cubicBezTo>
                  <a:cubicBezTo>
                    <a:pt x="238032" y="321505"/>
                    <a:pt x="241206" y="324020"/>
                    <a:pt x="243003" y="327194"/>
                  </a:cubicBezTo>
                  <a:cubicBezTo>
                    <a:pt x="248153" y="336477"/>
                    <a:pt x="243841" y="343723"/>
                    <a:pt x="226474" y="359174"/>
                  </a:cubicBezTo>
                  <a:cubicBezTo>
                    <a:pt x="298338" y="316774"/>
                    <a:pt x="305824" y="315756"/>
                    <a:pt x="313430" y="317792"/>
                  </a:cubicBezTo>
                  <a:cubicBezTo>
                    <a:pt x="317263" y="318810"/>
                    <a:pt x="320437" y="321205"/>
                    <a:pt x="322293" y="324619"/>
                  </a:cubicBezTo>
                  <a:cubicBezTo>
                    <a:pt x="327144" y="333303"/>
                    <a:pt x="323371" y="337375"/>
                    <a:pt x="310735" y="350970"/>
                  </a:cubicBezTo>
                  <a:cubicBezTo>
                    <a:pt x="305165" y="357018"/>
                    <a:pt x="297560" y="365103"/>
                    <a:pt x="289295" y="373906"/>
                  </a:cubicBezTo>
                  <a:cubicBezTo>
                    <a:pt x="445840" y="281860"/>
                    <a:pt x="456380" y="278326"/>
                    <a:pt x="466082" y="280961"/>
                  </a:cubicBezTo>
                  <a:cubicBezTo>
                    <a:pt x="469556" y="281919"/>
                    <a:pt x="472969" y="284554"/>
                    <a:pt x="474706" y="287729"/>
                  </a:cubicBezTo>
                  <a:cubicBezTo>
                    <a:pt x="480814" y="298748"/>
                    <a:pt x="475065" y="303419"/>
                    <a:pt x="447517" y="325877"/>
                  </a:cubicBezTo>
                  <a:cubicBezTo>
                    <a:pt x="440570" y="331566"/>
                    <a:pt x="432545" y="338034"/>
                    <a:pt x="423802" y="344981"/>
                  </a:cubicBezTo>
                  <a:cubicBezTo>
                    <a:pt x="487282" y="308988"/>
                    <a:pt x="488959" y="309467"/>
                    <a:pt x="495247" y="311205"/>
                  </a:cubicBezTo>
                  <a:cubicBezTo>
                    <a:pt x="498720" y="312163"/>
                    <a:pt x="501775" y="314558"/>
                    <a:pt x="503511" y="317732"/>
                  </a:cubicBezTo>
                  <a:cubicBezTo>
                    <a:pt x="509021" y="327613"/>
                    <a:pt x="502553" y="333183"/>
                    <a:pt x="490815" y="343364"/>
                  </a:cubicBezTo>
                  <a:cubicBezTo>
                    <a:pt x="484647" y="348753"/>
                    <a:pt x="475844" y="356240"/>
                    <a:pt x="465842" y="364743"/>
                  </a:cubicBezTo>
                  <a:cubicBezTo>
                    <a:pt x="462429" y="367618"/>
                    <a:pt x="458656" y="370852"/>
                    <a:pt x="454584" y="374325"/>
                  </a:cubicBezTo>
                  <a:cubicBezTo>
                    <a:pt x="584478" y="299227"/>
                    <a:pt x="586994" y="299886"/>
                    <a:pt x="594959" y="302102"/>
                  </a:cubicBezTo>
                  <a:cubicBezTo>
                    <a:pt x="598492" y="303060"/>
                    <a:pt x="601666" y="305515"/>
                    <a:pt x="603403" y="308689"/>
                  </a:cubicBezTo>
                  <a:cubicBezTo>
                    <a:pt x="610589" y="321625"/>
                    <a:pt x="599930" y="331087"/>
                    <a:pt x="565255" y="356958"/>
                  </a:cubicBezTo>
                  <a:cubicBezTo>
                    <a:pt x="561782" y="359593"/>
                    <a:pt x="558068" y="362288"/>
                    <a:pt x="554236" y="365103"/>
                  </a:cubicBezTo>
                  <a:cubicBezTo>
                    <a:pt x="621788" y="325038"/>
                    <a:pt x="634245" y="320787"/>
                    <a:pt x="643228" y="323122"/>
                  </a:cubicBezTo>
                  <a:cubicBezTo>
                    <a:pt x="647180" y="324140"/>
                    <a:pt x="650415" y="326655"/>
                    <a:pt x="652331" y="330129"/>
                  </a:cubicBezTo>
                  <a:cubicBezTo>
                    <a:pt x="654726" y="334501"/>
                    <a:pt x="655505" y="338094"/>
                    <a:pt x="653409" y="342586"/>
                  </a:cubicBezTo>
                  <a:cubicBezTo>
                    <a:pt x="686167" y="323481"/>
                    <a:pt x="690180" y="323302"/>
                    <a:pt x="696228" y="324919"/>
                  </a:cubicBezTo>
                  <a:cubicBezTo>
                    <a:pt x="699761" y="325817"/>
                    <a:pt x="703115" y="328392"/>
                    <a:pt x="704911" y="331626"/>
                  </a:cubicBezTo>
                  <a:cubicBezTo>
                    <a:pt x="710900" y="342525"/>
                    <a:pt x="704492" y="348874"/>
                    <a:pt x="673651" y="379416"/>
                  </a:cubicBezTo>
                  <a:cubicBezTo>
                    <a:pt x="670476" y="382530"/>
                    <a:pt x="667243" y="385764"/>
                    <a:pt x="663829" y="389058"/>
                  </a:cubicBezTo>
                  <a:cubicBezTo>
                    <a:pt x="667542" y="386842"/>
                    <a:pt x="671016" y="384806"/>
                    <a:pt x="674190" y="382889"/>
                  </a:cubicBezTo>
                  <a:cubicBezTo>
                    <a:pt x="721201" y="354802"/>
                    <a:pt x="721201" y="354802"/>
                    <a:pt x="727848" y="356599"/>
                  </a:cubicBezTo>
                  <a:cubicBezTo>
                    <a:pt x="731382" y="357557"/>
                    <a:pt x="734376" y="359952"/>
                    <a:pt x="736173" y="363126"/>
                  </a:cubicBezTo>
                  <a:cubicBezTo>
                    <a:pt x="739766" y="369594"/>
                    <a:pt x="737430" y="377799"/>
                    <a:pt x="731202" y="381572"/>
                  </a:cubicBezTo>
                  <a:cubicBezTo>
                    <a:pt x="730244" y="382111"/>
                    <a:pt x="729226" y="382470"/>
                    <a:pt x="728207" y="382769"/>
                  </a:cubicBezTo>
                  <a:cubicBezTo>
                    <a:pt x="723117" y="385345"/>
                    <a:pt x="704732" y="396364"/>
                    <a:pt x="688323" y="406185"/>
                  </a:cubicBezTo>
                  <a:cubicBezTo>
                    <a:pt x="609931" y="453077"/>
                    <a:pt x="593761" y="461341"/>
                    <a:pt x="585437" y="461341"/>
                  </a:cubicBezTo>
                  <a:cubicBezTo>
                    <a:pt x="583940" y="461341"/>
                    <a:pt x="582682" y="461102"/>
                    <a:pt x="581425" y="460743"/>
                  </a:cubicBezTo>
                  <a:cubicBezTo>
                    <a:pt x="577891" y="459784"/>
                    <a:pt x="574537" y="457149"/>
                    <a:pt x="572741" y="453976"/>
                  </a:cubicBezTo>
                  <a:cubicBezTo>
                    <a:pt x="567650" y="444753"/>
                    <a:pt x="573459" y="439183"/>
                    <a:pt x="582203" y="430679"/>
                  </a:cubicBezTo>
                  <a:cubicBezTo>
                    <a:pt x="586695" y="426307"/>
                    <a:pt x="593042" y="420259"/>
                    <a:pt x="600409" y="413192"/>
                  </a:cubicBezTo>
                  <a:cubicBezTo>
                    <a:pt x="605978" y="407922"/>
                    <a:pt x="612865" y="401335"/>
                    <a:pt x="620231" y="394208"/>
                  </a:cubicBezTo>
                  <a:cubicBezTo>
                    <a:pt x="617117" y="396124"/>
                    <a:pt x="613943" y="398041"/>
                    <a:pt x="610889" y="399897"/>
                  </a:cubicBezTo>
                  <a:cubicBezTo>
                    <a:pt x="517405" y="456790"/>
                    <a:pt x="506027" y="462120"/>
                    <a:pt x="496325" y="459784"/>
                  </a:cubicBezTo>
                  <a:cubicBezTo>
                    <a:pt x="493091" y="462000"/>
                    <a:pt x="489857" y="464216"/>
                    <a:pt x="486623" y="466432"/>
                  </a:cubicBezTo>
                  <a:cubicBezTo>
                    <a:pt x="478658" y="471881"/>
                    <a:pt x="470574" y="477391"/>
                    <a:pt x="462548" y="482901"/>
                  </a:cubicBezTo>
                  <a:cubicBezTo>
                    <a:pt x="462848" y="483260"/>
                    <a:pt x="463088" y="483680"/>
                    <a:pt x="463327" y="484098"/>
                  </a:cubicBezTo>
                  <a:cubicBezTo>
                    <a:pt x="468897" y="494220"/>
                    <a:pt x="462788" y="500148"/>
                    <a:pt x="444582" y="517575"/>
                  </a:cubicBezTo>
                  <a:cubicBezTo>
                    <a:pt x="439432" y="522486"/>
                    <a:pt x="433323" y="528236"/>
                    <a:pt x="426796" y="534344"/>
                  </a:cubicBezTo>
                  <a:cubicBezTo>
                    <a:pt x="431108" y="532847"/>
                    <a:pt x="433683" y="532966"/>
                    <a:pt x="436677" y="533745"/>
                  </a:cubicBezTo>
                  <a:cubicBezTo>
                    <a:pt x="440211" y="534703"/>
                    <a:pt x="443624" y="537278"/>
                    <a:pt x="445421" y="540512"/>
                  </a:cubicBezTo>
                  <a:cubicBezTo>
                    <a:pt x="450990" y="550573"/>
                    <a:pt x="444882" y="556921"/>
                    <a:pt x="426796" y="575666"/>
                  </a:cubicBezTo>
                  <a:cubicBezTo>
                    <a:pt x="421227" y="581475"/>
                    <a:pt x="414639" y="588123"/>
                    <a:pt x="407692" y="595129"/>
                  </a:cubicBezTo>
                  <a:cubicBezTo>
                    <a:pt x="408770" y="595189"/>
                    <a:pt x="409848" y="595369"/>
                    <a:pt x="410986" y="595668"/>
                  </a:cubicBezTo>
                  <a:cubicBezTo>
                    <a:pt x="414579" y="596567"/>
                    <a:pt x="417992" y="599202"/>
                    <a:pt x="419789" y="602435"/>
                  </a:cubicBezTo>
                  <a:cubicBezTo>
                    <a:pt x="424640" y="611119"/>
                    <a:pt x="424700" y="613335"/>
                    <a:pt x="393558" y="647890"/>
                  </a:cubicBezTo>
                  <a:cubicBezTo>
                    <a:pt x="397452" y="646333"/>
                    <a:pt x="399727" y="646452"/>
                    <a:pt x="402781" y="647231"/>
                  </a:cubicBezTo>
                  <a:cubicBezTo>
                    <a:pt x="406375" y="648189"/>
                    <a:pt x="409489" y="650584"/>
                    <a:pt x="411285" y="653819"/>
                  </a:cubicBezTo>
                  <a:cubicBezTo>
                    <a:pt x="416675" y="663520"/>
                    <a:pt x="414759" y="666994"/>
                    <a:pt x="377988" y="707837"/>
                  </a:cubicBezTo>
                  <a:cubicBezTo>
                    <a:pt x="381102" y="708975"/>
                    <a:pt x="383857" y="711310"/>
                    <a:pt x="385474" y="714185"/>
                  </a:cubicBezTo>
                  <a:cubicBezTo>
                    <a:pt x="389067" y="720712"/>
                    <a:pt x="386732" y="728917"/>
                    <a:pt x="380204" y="732510"/>
                  </a:cubicBezTo>
                  <a:cubicBezTo>
                    <a:pt x="378587" y="733409"/>
                    <a:pt x="376790" y="733947"/>
                    <a:pt x="375054" y="734127"/>
                  </a:cubicBezTo>
                  <a:cubicBezTo>
                    <a:pt x="370682" y="736343"/>
                    <a:pt x="360441" y="742751"/>
                    <a:pt x="354093" y="746764"/>
                  </a:cubicBezTo>
                  <a:cubicBezTo>
                    <a:pt x="337325" y="757363"/>
                    <a:pt x="331695" y="760897"/>
                    <a:pt x="326425" y="760897"/>
                  </a:cubicBezTo>
                  <a:cubicBezTo>
                    <a:pt x="325228" y="760897"/>
                    <a:pt x="324030" y="760717"/>
                    <a:pt x="322713" y="760358"/>
                  </a:cubicBezTo>
                  <a:cubicBezTo>
                    <a:pt x="319119" y="759460"/>
                    <a:pt x="315945" y="757004"/>
                    <a:pt x="314149" y="753770"/>
                  </a:cubicBezTo>
                  <a:cubicBezTo>
                    <a:pt x="309178" y="744727"/>
                    <a:pt x="314687" y="738439"/>
                    <a:pt x="324689" y="726941"/>
                  </a:cubicBezTo>
                  <a:cubicBezTo>
                    <a:pt x="328701" y="722330"/>
                    <a:pt x="333792" y="716640"/>
                    <a:pt x="339361" y="710472"/>
                  </a:cubicBezTo>
                  <a:cubicBezTo>
                    <a:pt x="333911" y="712748"/>
                    <a:pt x="330977" y="712748"/>
                    <a:pt x="327563" y="711849"/>
                  </a:cubicBezTo>
                  <a:cubicBezTo>
                    <a:pt x="323970" y="710891"/>
                    <a:pt x="320616" y="708316"/>
                    <a:pt x="318819" y="705082"/>
                  </a:cubicBezTo>
                  <a:cubicBezTo>
                    <a:pt x="313909" y="696099"/>
                    <a:pt x="318880" y="690529"/>
                    <a:pt x="329719" y="678253"/>
                  </a:cubicBezTo>
                  <a:cubicBezTo>
                    <a:pt x="334390" y="672923"/>
                    <a:pt x="340559" y="666155"/>
                    <a:pt x="347266" y="658789"/>
                  </a:cubicBezTo>
                  <a:cubicBezTo>
                    <a:pt x="341158" y="661843"/>
                    <a:pt x="338343" y="662083"/>
                    <a:pt x="334510" y="661065"/>
                  </a:cubicBezTo>
                  <a:cubicBezTo>
                    <a:pt x="330917" y="660166"/>
                    <a:pt x="327743" y="657711"/>
                    <a:pt x="325946" y="654478"/>
                  </a:cubicBezTo>
                  <a:cubicBezTo>
                    <a:pt x="320676" y="644896"/>
                    <a:pt x="326066" y="639326"/>
                    <a:pt x="340618" y="624354"/>
                  </a:cubicBezTo>
                  <a:cubicBezTo>
                    <a:pt x="345829" y="618964"/>
                    <a:pt x="352356" y="612377"/>
                    <a:pt x="359423" y="605310"/>
                  </a:cubicBezTo>
                  <a:cubicBezTo>
                    <a:pt x="346667" y="612437"/>
                    <a:pt x="342835" y="612975"/>
                    <a:pt x="337864" y="611718"/>
                  </a:cubicBezTo>
                  <a:cubicBezTo>
                    <a:pt x="334271" y="610819"/>
                    <a:pt x="330917" y="608245"/>
                    <a:pt x="329120" y="605011"/>
                  </a:cubicBezTo>
                  <a:cubicBezTo>
                    <a:pt x="323431" y="594770"/>
                    <a:pt x="329300" y="589141"/>
                    <a:pt x="348823" y="570396"/>
                  </a:cubicBezTo>
                  <a:cubicBezTo>
                    <a:pt x="353614" y="565784"/>
                    <a:pt x="359243" y="560514"/>
                    <a:pt x="365232" y="554885"/>
                  </a:cubicBezTo>
                  <a:cubicBezTo>
                    <a:pt x="359483" y="557281"/>
                    <a:pt x="357208" y="556921"/>
                    <a:pt x="353973" y="556083"/>
                  </a:cubicBezTo>
                  <a:cubicBezTo>
                    <a:pt x="350440" y="555125"/>
                    <a:pt x="347266" y="552609"/>
                    <a:pt x="345470" y="549435"/>
                  </a:cubicBezTo>
                  <a:cubicBezTo>
                    <a:pt x="338403" y="536739"/>
                    <a:pt x="347446" y="530392"/>
                    <a:pt x="385414" y="503502"/>
                  </a:cubicBezTo>
                  <a:cubicBezTo>
                    <a:pt x="400206" y="493022"/>
                    <a:pt x="418471" y="480386"/>
                    <a:pt x="438414" y="466731"/>
                  </a:cubicBezTo>
                  <a:cubicBezTo>
                    <a:pt x="377988" y="502723"/>
                    <a:pt x="369484" y="505478"/>
                    <a:pt x="361519" y="503382"/>
                  </a:cubicBezTo>
                  <a:cubicBezTo>
                    <a:pt x="357986" y="502424"/>
                    <a:pt x="354512" y="499789"/>
                    <a:pt x="352716" y="496555"/>
                  </a:cubicBezTo>
                  <a:cubicBezTo>
                    <a:pt x="345350" y="483320"/>
                    <a:pt x="357926" y="473199"/>
                    <a:pt x="389666" y="449544"/>
                  </a:cubicBezTo>
                  <a:cubicBezTo>
                    <a:pt x="401883" y="440441"/>
                    <a:pt x="416855" y="429721"/>
                    <a:pt x="432725" y="418462"/>
                  </a:cubicBezTo>
                  <a:cubicBezTo>
                    <a:pt x="361280" y="459844"/>
                    <a:pt x="360980" y="459784"/>
                    <a:pt x="354512" y="457988"/>
                  </a:cubicBezTo>
                  <a:cubicBezTo>
                    <a:pt x="350979" y="457029"/>
                    <a:pt x="347985" y="454694"/>
                    <a:pt x="346248" y="451520"/>
                  </a:cubicBezTo>
                  <a:cubicBezTo>
                    <a:pt x="339840" y="439902"/>
                    <a:pt x="347805" y="432116"/>
                    <a:pt x="382719" y="401155"/>
                  </a:cubicBezTo>
                  <a:cubicBezTo>
                    <a:pt x="384156" y="399897"/>
                    <a:pt x="385594" y="398579"/>
                    <a:pt x="387031" y="397322"/>
                  </a:cubicBezTo>
                  <a:cubicBezTo>
                    <a:pt x="382659" y="399838"/>
                    <a:pt x="378347" y="402293"/>
                    <a:pt x="374275" y="404629"/>
                  </a:cubicBezTo>
                  <a:cubicBezTo>
                    <a:pt x="298039" y="448346"/>
                    <a:pt x="298039" y="448346"/>
                    <a:pt x="291571" y="446489"/>
                  </a:cubicBezTo>
                  <a:cubicBezTo>
                    <a:pt x="288098" y="445531"/>
                    <a:pt x="285103" y="443196"/>
                    <a:pt x="283366" y="440021"/>
                  </a:cubicBezTo>
                  <a:cubicBezTo>
                    <a:pt x="277078" y="428703"/>
                    <a:pt x="283486" y="423493"/>
                    <a:pt x="314028" y="398520"/>
                  </a:cubicBezTo>
                  <a:cubicBezTo>
                    <a:pt x="324089" y="390315"/>
                    <a:pt x="336127" y="380674"/>
                    <a:pt x="348823" y="370552"/>
                  </a:cubicBezTo>
                  <a:cubicBezTo>
                    <a:pt x="332115" y="380314"/>
                    <a:pt x="315885" y="389896"/>
                    <a:pt x="301991" y="398041"/>
                  </a:cubicBezTo>
                  <a:cubicBezTo>
                    <a:pt x="224677" y="443495"/>
                    <a:pt x="224737" y="443495"/>
                    <a:pt x="217730" y="441579"/>
                  </a:cubicBezTo>
                  <a:cubicBezTo>
                    <a:pt x="214257" y="440621"/>
                    <a:pt x="211203" y="438225"/>
                    <a:pt x="209466" y="435051"/>
                  </a:cubicBezTo>
                  <a:cubicBezTo>
                    <a:pt x="204435" y="426008"/>
                    <a:pt x="205873" y="424451"/>
                    <a:pt x="229947" y="398460"/>
                  </a:cubicBezTo>
                  <a:cubicBezTo>
                    <a:pt x="235936" y="392052"/>
                    <a:pt x="242883" y="384626"/>
                    <a:pt x="250009" y="376960"/>
                  </a:cubicBezTo>
                  <a:cubicBezTo>
                    <a:pt x="228749" y="389417"/>
                    <a:pt x="206831" y="402592"/>
                    <a:pt x="193057" y="410917"/>
                  </a:cubicBezTo>
                  <a:cubicBezTo>
                    <a:pt x="154849" y="433973"/>
                    <a:pt x="154849" y="433913"/>
                    <a:pt x="148680" y="432296"/>
                  </a:cubicBezTo>
                  <a:cubicBezTo>
                    <a:pt x="146225" y="431577"/>
                    <a:pt x="144069" y="430260"/>
                    <a:pt x="142333" y="428404"/>
                  </a:cubicBezTo>
                  <a:cubicBezTo>
                    <a:pt x="139698" y="430500"/>
                    <a:pt x="137122" y="432536"/>
                    <a:pt x="134547" y="434572"/>
                  </a:cubicBezTo>
                  <a:cubicBezTo>
                    <a:pt x="130116" y="438105"/>
                    <a:pt x="125564" y="441698"/>
                    <a:pt x="121073" y="445291"/>
                  </a:cubicBezTo>
                  <a:cubicBezTo>
                    <a:pt x="124247" y="451341"/>
                    <a:pt x="123288" y="454993"/>
                    <a:pt x="106161" y="490926"/>
                  </a:cubicBezTo>
                  <a:cubicBezTo>
                    <a:pt x="108915" y="492064"/>
                    <a:pt x="111251" y="494159"/>
                    <a:pt x="112748" y="496794"/>
                  </a:cubicBezTo>
                  <a:cubicBezTo>
                    <a:pt x="116341" y="503262"/>
                    <a:pt x="114006" y="511467"/>
                    <a:pt x="107538" y="515120"/>
                  </a:cubicBezTo>
                  <a:cubicBezTo>
                    <a:pt x="106999" y="515360"/>
                    <a:pt x="106520" y="515599"/>
                    <a:pt x="105981" y="515839"/>
                  </a:cubicBezTo>
                  <a:cubicBezTo>
                    <a:pt x="104724" y="516498"/>
                    <a:pt x="102448" y="517875"/>
                    <a:pt x="99933" y="519372"/>
                  </a:cubicBezTo>
                  <a:cubicBezTo>
                    <a:pt x="88554" y="526139"/>
                    <a:pt x="84362" y="528595"/>
                    <a:pt x="80229" y="528595"/>
                  </a:cubicBezTo>
                  <a:cubicBezTo>
                    <a:pt x="79032" y="528595"/>
                    <a:pt x="77834" y="528355"/>
                    <a:pt x="76457" y="527996"/>
                  </a:cubicBezTo>
                  <a:cubicBezTo>
                    <a:pt x="72924" y="527038"/>
                    <a:pt x="69869" y="524702"/>
                    <a:pt x="68133" y="521528"/>
                  </a:cubicBezTo>
                  <a:cubicBezTo>
                    <a:pt x="64599" y="515180"/>
                    <a:pt x="64599" y="515180"/>
                    <a:pt x="75918" y="491524"/>
                  </a:cubicBezTo>
                  <a:cubicBezTo>
                    <a:pt x="77176" y="489009"/>
                    <a:pt x="78613" y="485955"/>
                    <a:pt x="80170" y="482661"/>
                  </a:cubicBezTo>
                  <a:cubicBezTo>
                    <a:pt x="69929" y="488889"/>
                    <a:pt x="66276" y="490087"/>
                    <a:pt x="60826" y="488710"/>
                  </a:cubicBezTo>
                  <a:cubicBezTo>
                    <a:pt x="57233" y="487752"/>
                    <a:pt x="53999" y="485296"/>
                    <a:pt x="52202" y="482062"/>
                  </a:cubicBezTo>
                  <a:cubicBezTo>
                    <a:pt x="46154" y="471223"/>
                    <a:pt x="53041" y="465593"/>
                    <a:pt x="73403" y="448885"/>
                  </a:cubicBezTo>
                  <a:cubicBezTo>
                    <a:pt x="83344" y="440740"/>
                    <a:pt x="96639" y="430140"/>
                    <a:pt x="111012" y="418702"/>
                  </a:cubicBezTo>
                  <a:cubicBezTo>
                    <a:pt x="66575" y="444573"/>
                    <a:pt x="61605" y="445112"/>
                    <a:pt x="54778" y="443256"/>
                  </a:cubicBezTo>
                  <a:cubicBezTo>
                    <a:pt x="51244" y="442297"/>
                    <a:pt x="47831" y="439662"/>
                    <a:pt x="46034" y="436489"/>
                  </a:cubicBezTo>
                  <a:cubicBezTo>
                    <a:pt x="41962" y="429122"/>
                    <a:pt x="40944" y="427266"/>
                    <a:pt x="62443" y="399538"/>
                  </a:cubicBezTo>
                  <a:cubicBezTo>
                    <a:pt x="49567" y="406904"/>
                    <a:pt x="44717" y="408102"/>
                    <a:pt x="39327" y="406724"/>
                  </a:cubicBezTo>
                  <a:cubicBezTo>
                    <a:pt x="35734" y="405766"/>
                    <a:pt x="32260" y="403131"/>
                    <a:pt x="30464" y="399897"/>
                  </a:cubicBezTo>
                  <a:cubicBezTo>
                    <a:pt x="26032" y="391992"/>
                    <a:pt x="30284" y="386602"/>
                    <a:pt x="35614" y="379775"/>
                  </a:cubicBezTo>
                  <a:cubicBezTo>
                    <a:pt x="38189" y="376481"/>
                    <a:pt x="41842" y="371930"/>
                    <a:pt x="46034" y="366600"/>
                  </a:cubicBezTo>
                  <a:cubicBezTo>
                    <a:pt x="49088" y="362767"/>
                    <a:pt x="53041" y="357737"/>
                    <a:pt x="57413" y="352227"/>
                  </a:cubicBezTo>
                  <a:cubicBezTo>
                    <a:pt x="21959" y="373966"/>
                    <a:pt x="17947" y="375583"/>
                    <a:pt x="10821" y="373727"/>
                  </a:cubicBezTo>
                  <a:cubicBezTo>
                    <a:pt x="7228" y="372828"/>
                    <a:pt x="3993" y="370313"/>
                    <a:pt x="2197" y="367079"/>
                  </a:cubicBezTo>
                  <a:cubicBezTo>
                    <a:pt x="-3912" y="356060"/>
                    <a:pt x="-139" y="351688"/>
                    <a:pt x="51125" y="297191"/>
                  </a:cubicBezTo>
                  <a:cubicBezTo>
                    <a:pt x="52023" y="296233"/>
                    <a:pt x="52981" y="295215"/>
                    <a:pt x="53939" y="294197"/>
                  </a:cubicBezTo>
                  <a:cubicBezTo>
                    <a:pt x="53460" y="293598"/>
                    <a:pt x="52981" y="292939"/>
                    <a:pt x="52622" y="292280"/>
                  </a:cubicBezTo>
                  <a:cubicBezTo>
                    <a:pt x="51784" y="290723"/>
                    <a:pt x="51544" y="290304"/>
                    <a:pt x="42141" y="262876"/>
                  </a:cubicBezTo>
                  <a:cubicBezTo>
                    <a:pt x="41423" y="260720"/>
                    <a:pt x="40704" y="258683"/>
                    <a:pt x="40105" y="256887"/>
                  </a:cubicBezTo>
                  <a:cubicBezTo>
                    <a:pt x="38129" y="255689"/>
                    <a:pt x="36512" y="254012"/>
                    <a:pt x="35374" y="251976"/>
                  </a:cubicBezTo>
                  <a:cubicBezTo>
                    <a:pt x="31721" y="245448"/>
                    <a:pt x="34057" y="237244"/>
                    <a:pt x="40584" y="233651"/>
                  </a:cubicBezTo>
                  <a:cubicBezTo>
                    <a:pt x="40824" y="233531"/>
                    <a:pt x="41064" y="233411"/>
                    <a:pt x="41303" y="233291"/>
                  </a:cubicBezTo>
                  <a:cubicBezTo>
                    <a:pt x="43459" y="231734"/>
                    <a:pt x="47352" y="229697"/>
                    <a:pt x="52442" y="230716"/>
                  </a:cubicBezTo>
                  <a:close/>
                  <a:moveTo>
                    <a:pt x="313370" y="450"/>
                  </a:moveTo>
                  <a:cubicBezTo>
                    <a:pt x="316963" y="1408"/>
                    <a:pt x="319958" y="3744"/>
                    <a:pt x="321754" y="6977"/>
                  </a:cubicBezTo>
                  <a:cubicBezTo>
                    <a:pt x="322173" y="7696"/>
                    <a:pt x="327743" y="16799"/>
                    <a:pt x="333013" y="25423"/>
                  </a:cubicBezTo>
                  <a:cubicBezTo>
                    <a:pt x="334091" y="27100"/>
                    <a:pt x="335109" y="28776"/>
                    <a:pt x="336067" y="30394"/>
                  </a:cubicBezTo>
                  <a:cubicBezTo>
                    <a:pt x="336905" y="29855"/>
                    <a:pt x="337684" y="29376"/>
                    <a:pt x="338343" y="28956"/>
                  </a:cubicBezTo>
                  <a:cubicBezTo>
                    <a:pt x="346607" y="23746"/>
                    <a:pt x="349722" y="21829"/>
                    <a:pt x="355651" y="23327"/>
                  </a:cubicBezTo>
                  <a:cubicBezTo>
                    <a:pt x="359244" y="24225"/>
                    <a:pt x="362298" y="26620"/>
                    <a:pt x="364094" y="29855"/>
                  </a:cubicBezTo>
                  <a:cubicBezTo>
                    <a:pt x="367568" y="36143"/>
                    <a:pt x="367568" y="36143"/>
                    <a:pt x="355171" y="63571"/>
                  </a:cubicBezTo>
                  <a:cubicBezTo>
                    <a:pt x="355171" y="63631"/>
                    <a:pt x="355171" y="63631"/>
                    <a:pt x="355171" y="63631"/>
                  </a:cubicBezTo>
                  <a:cubicBezTo>
                    <a:pt x="377868" y="50216"/>
                    <a:pt x="381641" y="49498"/>
                    <a:pt x="387511" y="51054"/>
                  </a:cubicBezTo>
                  <a:cubicBezTo>
                    <a:pt x="391104" y="51953"/>
                    <a:pt x="394337" y="54468"/>
                    <a:pt x="396134" y="57702"/>
                  </a:cubicBezTo>
                  <a:cubicBezTo>
                    <a:pt x="400207" y="64948"/>
                    <a:pt x="400446" y="67703"/>
                    <a:pt x="380803" y="94713"/>
                  </a:cubicBezTo>
                  <a:cubicBezTo>
                    <a:pt x="390025" y="89682"/>
                    <a:pt x="393439" y="89263"/>
                    <a:pt x="397931" y="90460"/>
                  </a:cubicBezTo>
                  <a:cubicBezTo>
                    <a:pt x="401524" y="91359"/>
                    <a:pt x="404758" y="93874"/>
                    <a:pt x="406554" y="97108"/>
                  </a:cubicBezTo>
                  <a:cubicBezTo>
                    <a:pt x="410387" y="104055"/>
                    <a:pt x="411345" y="105792"/>
                    <a:pt x="389487" y="141664"/>
                  </a:cubicBezTo>
                  <a:cubicBezTo>
                    <a:pt x="402842" y="133699"/>
                    <a:pt x="403800" y="133459"/>
                    <a:pt x="409070" y="134896"/>
                  </a:cubicBezTo>
                  <a:cubicBezTo>
                    <a:pt x="412603" y="135855"/>
                    <a:pt x="415597" y="138190"/>
                    <a:pt x="417394" y="141425"/>
                  </a:cubicBezTo>
                  <a:cubicBezTo>
                    <a:pt x="421646" y="149030"/>
                    <a:pt x="422125" y="149928"/>
                    <a:pt x="400266" y="181129"/>
                  </a:cubicBezTo>
                  <a:cubicBezTo>
                    <a:pt x="408830" y="176338"/>
                    <a:pt x="410866" y="176338"/>
                    <a:pt x="415238" y="177476"/>
                  </a:cubicBezTo>
                  <a:cubicBezTo>
                    <a:pt x="418771" y="178435"/>
                    <a:pt x="421826" y="180830"/>
                    <a:pt x="423622" y="184004"/>
                  </a:cubicBezTo>
                  <a:cubicBezTo>
                    <a:pt x="428173" y="192209"/>
                    <a:pt x="427635" y="194484"/>
                    <a:pt x="404159" y="225027"/>
                  </a:cubicBezTo>
                  <a:cubicBezTo>
                    <a:pt x="432067" y="208498"/>
                    <a:pt x="432485" y="208618"/>
                    <a:pt x="438534" y="210235"/>
                  </a:cubicBezTo>
                  <a:cubicBezTo>
                    <a:pt x="442067" y="211133"/>
                    <a:pt x="445062" y="213529"/>
                    <a:pt x="446858" y="216703"/>
                  </a:cubicBezTo>
                  <a:cubicBezTo>
                    <a:pt x="451649" y="225386"/>
                    <a:pt x="450631" y="228620"/>
                    <a:pt x="425778" y="257486"/>
                  </a:cubicBezTo>
                  <a:cubicBezTo>
                    <a:pt x="432785" y="253833"/>
                    <a:pt x="436139" y="253474"/>
                    <a:pt x="440390" y="254492"/>
                  </a:cubicBezTo>
                  <a:cubicBezTo>
                    <a:pt x="443984" y="255390"/>
                    <a:pt x="447337" y="257965"/>
                    <a:pt x="449134" y="261199"/>
                  </a:cubicBezTo>
                  <a:cubicBezTo>
                    <a:pt x="452727" y="267727"/>
                    <a:pt x="450392" y="275931"/>
                    <a:pt x="443864" y="279525"/>
                  </a:cubicBezTo>
                  <a:cubicBezTo>
                    <a:pt x="442187" y="280423"/>
                    <a:pt x="440390" y="280962"/>
                    <a:pt x="438594" y="281142"/>
                  </a:cubicBezTo>
                  <a:cubicBezTo>
                    <a:pt x="433743" y="283597"/>
                    <a:pt x="422006" y="291083"/>
                    <a:pt x="413202" y="296712"/>
                  </a:cubicBezTo>
                  <a:cubicBezTo>
                    <a:pt x="385294" y="314558"/>
                    <a:pt x="376252" y="319889"/>
                    <a:pt x="369185" y="319889"/>
                  </a:cubicBezTo>
                  <a:cubicBezTo>
                    <a:pt x="367868" y="319889"/>
                    <a:pt x="366609" y="319709"/>
                    <a:pt x="365352" y="319410"/>
                  </a:cubicBezTo>
                  <a:cubicBezTo>
                    <a:pt x="361699" y="318511"/>
                    <a:pt x="358225" y="315817"/>
                    <a:pt x="356429" y="312582"/>
                  </a:cubicBezTo>
                  <a:cubicBezTo>
                    <a:pt x="351638" y="303959"/>
                    <a:pt x="352716" y="300844"/>
                    <a:pt x="377808" y="271679"/>
                  </a:cubicBezTo>
                  <a:cubicBezTo>
                    <a:pt x="360561" y="281381"/>
                    <a:pt x="358106" y="281261"/>
                    <a:pt x="353135" y="279944"/>
                  </a:cubicBezTo>
                  <a:cubicBezTo>
                    <a:pt x="349662" y="278986"/>
                    <a:pt x="346487" y="276531"/>
                    <a:pt x="344751" y="273356"/>
                  </a:cubicBezTo>
                  <a:cubicBezTo>
                    <a:pt x="340259" y="265211"/>
                    <a:pt x="340319" y="263714"/>
                    <a:pt x="363735" y="233292"/>
                  </a:cubicBezTo>
                  <a:cubicBezTo>
                    <a:pt x="359064" y="235208"/>
                    <a:pt x="356668" y="235028"/>
                    <a:pt x="353554" y="234190"/>
                  </a:cubicBezTo>
                  <a:cubicBezTo>
                    <a:pt x="350021" y="233292"/>
                    <a:pt x="346847" y="230836"/>
                    <a:pt x="345050" y="227602"/>
                  </a:cubicBezTo>
                  <a:cubicBezTo>
                    <a:pt x="340858" y="219997"/>
                    <a:pt x="340499" y="219397"/>
                    <a:pt x="362118" y="188616"/>
                  </a:cubicBezTo>
                  <a:cubicBezTo>
                    <a:pt x="354033" y="192568"/>
                    <a:pt x="351578" y="192328"/>
                    <a:pt x="347865" y="191310"/>
                  </a:cubicBezTo>
                  <a:cubicBezTo>
                    <a:pt x="344331" y="190352"/>
                    <a:pt x="341217" y="187897"/>
                    <a:pt x="339421" y="184723"/>
                  </a:cubicBezTo>
                  <a:cubicBezTo>
                    <a:pt x="335528" y="177656"/>
                    <a:pt x="336666" y="175800"/>
                    <a:pt x="347745" y="158013"/>
                  </a:cubicBezTo>
                  <a:cubicBezTo>
                    <a:pt x="350560" y="153522"/>
                    <a:pt x="354812" y="146695"/>
                    <a:pt x="359423" y="139208"/>
                  </a:cubicBezTo>
                  <a:cubicBezTo>
                    <a:pt x="339421" y="151486"/>
                    <a:pt x="335289" y="153342"/>
                    <a:pt x="328821" y="151665"/>
                  </a:cubicBezTo>
                  <a:cubicBezTo>
                    <a:pt x="325228" y="150767"/>
                    <a:pt x="322053" y="148311"/>
                    <a:pt x="320257" y="145078"/>
                  </a:cubicBezTo>
                  <a:cubicBezTo>
                    <a:pt x="315825" y="137052"/>
                    <a:pt x="315825" y="137052"/>
                    <a:pt x="337684" y="107768"/>
                  </a:cubicBezTo>
                  <a:cubicBezTo>
                    <a:pt x="338522" y="106630"/>
                    <a:pt x="339421" y="105432"/>
                    <a:pt x="340379" y="104174"/>
                  </a:cubicBezTo>
                  <a:cubicBezTo>
                    <a:pt x="329719" y="110523"/>
                    <a:pt x="328222" y="110523"/>
                    <a:pt x="323431" y="109265"/>
                  </a:cubicBezTo>
                  <a:cubicBezTo>
                    <a:pt x="319897" y="108307"/>
                    <a:pt x="316844" y="105971"/>
                    <a:pt x="315047" y="102737"/>
                  </a:cubicBezTo>
                  <a:cubicBezTo>
                    <a:pt x="311453" y="96269"/>
                    <a:pt x="311214" y="95790"/>
                    <a:pt x="326844" y="61056"/>
                  </a:cubicBezTo>
                  <a:cubicBezTo>
                    <a:pt x="323730" y="59978"/>
                    <a:pt x="320976" y="57702"/>
                    <a:pt x="319359" y="54768"/>
                  </a:cubicBezTo>
                  <a:cubicBezTo>
                    <a:pt x="319059" y="54229"/>
                    <a:pt x="314688" y="47042"/>
                    <a:pt x="310076" y="39496"/>
                  </a:cubicBezTo>
                  <a:cubicBezTo>
                    <a:pt x="306722" y="33927"/>
                    <a:pt x="304267" y="30035"/>
                    <a:pt x="302590" y="27220"/>
                  </a:cubicBezTo>
                  <a:cubicBezTo>
                    <a:pt x="299836" y="26082"/>
                    <a:pt x="297560" y="24046"/>
                    <a:pt x="295943" y="21470"/>
                  </a:cubicBezTo>
                  <a:cubicBezTo>
                    <a:pt x="292290" y="15003"/>
                    <a:pt x="294505" y="6798"/>
                    <a:pt x="300973" y="3085"/>
                  </a:cubicBezTo>
                  <a:cubicBezTo>
                    <a:pt x="301333" y="2845"/>
                    <a:pt x="301632" y="2726"/>
                    <a:pt x="301992" y="2546"/>
                  </a:cubicBezTo>
                  <a:cubicBezTo>
                    <a:pt x="304148" y="1169"/>
                    <a:pt x="308160" y="-928"/>
                    <a:pt x="313370" y="450"/>
                  </a:cubicBezTo>
                  <a:close/>
                </a:path>
              </a:pathLst>
            </a:custGeom>
            <a:solidFill>
              <a:srgbClr val="38C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89088A60-94BD-4796-927A-BDF955D68E3E}"/>
                </a:ext>
              </a:extLst>
            </p:cNvPr>
            <p:cNvSpPr/>
            <p:nvPr/>
          </p:nvSpPr>
          <p:spPr>
            <a:xfrm>
              <a:off x="7269696" y="5246724"/>
              <a:ext cx="769595" cy="775357"/>
            </a:xfrm>
            <a:custGeom>
              <a:avLst/>
              <a:gdLst>
                <a:gd name="connsiteX0" fmla="*/ 894302 w 1224036"/>
                <a:gd name="connsiteY0" fmla="*/ 733044 h 1233201"/>
                <a:gd name="connsiteX1" fmla="*/ 869252 w 1224036"/>
                <a:gd name="connsiteY1" fmla="*/ 732092 h 1233201"/>
                <a:gd name="connsiteX2" fmla="*/ 797814 w 1224036"/>
                <a:gd name="connsiteY2" fmla="*/ 729329 h 1233201"/>
                <a:gd name="connsiteX3" fmla="*/ 806482 w 1224036"/>
                <a:gd name="connsiteY3" fmla="*/ 723138 h 1233201"/>
                <a:gd name="connsiteX4" fmla="*/ 641033 w 1224036"/>
                <a:gd name="connsiteY4" fmla="*/ 1224629 h 1233201"/>
                <a:gd name="connsiteX5" fmla="*/ 629984 w 1224036"/>
                <a:gd name="connsiteY5" fmla="*/ 1232630 h 1233201"/>
                <a:gd name="connsiteX6" fmla="*/ 629888 w 1224036"/>
                <a:gd name="connsiteY6" fmla="*/ 1232630 h 1233201"/>
                <a:gd name="connsiteX7" fmla="*/ 513588 w 1224036"/>
                <a:gd name="connsiteY7" fmla="*/ 1233202 h 1233201"/>
                <a:gd name="connsiteX8" fmla="*/ 501301 w 1224036"/>
                <a:gd name="connsiteY8" fmla="*/ 1221010 h 1233201"/>
                <a:gd name="connsiteX9" fmla="*/ 501491 w 1224036"/>
                <a:gd name="connsiteY9" fmla="*/ 1219010 h 1233201"/>
                <a:gd name="connsiteX10" fmla="*/ 501491 w 1224036"/>
                <a:gd name="connsiteY10" fmla="*/ 1218819 h 1233201"/>
                <a:gd name="connsiteX11" fmla="*/ 585311 w 1224036"/>
                <a:gd name="connsiteY11" fmla="*/ 717709 h 1233201"/>
                <a:gd name="connsiteX12" fmla="*/ 599789 w 1224036"/>
                <a:gd name="connsiteY12" fmla="*/ 734854 h 1233201"/>
                <a:gd name="connsiteX13" fmla="*/ 553879 w 1224036"/>
                <a:gd name="connsiteY13" fmla="*/ 731711 h 1233201"/>
                <a:gd name="connsiteX14" fmla="*/ 532543 w 1224036"/>
                <a:gd name="connsiteY14" fmla="*/ 730568 h 1233201"/>
                <a:gd name="connsiteX15" fmla="*/ 509111 w 1224036"/>
                <a:gd name="connsiteY15" fmla="*/ 729234 h 1233201"/>
                <a:gd name="connsiteX16" fmla="*/ 417862 w 1224036"/>
                <a:gd name="connsiteY16" fmla="*/ 721043 h 1233201"/>
                <a:gd name="connsiteX17" fmla="*/ 325469 w 1224036"/>
                <a:gd name="connsiteY17" fmla="*/ 711613 h 1233201"/>
                <a:gd name="connsiteX18" fmla="*/ 278797 w 1224036"/>
                <a:gd name="connsiteY18" fmla="*/ 706469 h 1233201"/>
                <a:gd name="connsiteX19" fmla="*/ 255270 w 1224036"/>
                <a:gd name="connsiteY19" fmla="*/ 703707 h 1233201"/>
                <a:gd name="connsiteX20" fmla="*/ 230600 w 1224036"/>
                <a:gd name="connsiteY20" fmla="*/ 700278 h 1233201"/>
                <a:gd name="connsiteX21" fmla="*/ 249746 w 1224036"/>
                <a:gd name="connsiteY21" fmla="*/ 687991 h 1233201"/>
                <a:gd name="connsiteX22" fmla="*/ 215932 w 1224036"/>
                <a:gd name="connsiteY22" fmla="*/ 840105 h 1233201"/>
                <a:gd name="connsiteX23" fmla="*/ 199644 w 1224036"/>
                <a:gd name="connsiteY23" fmla="*/ 853250 h 1233201"/>
                <a:gd name="connsiteX24" fmla="*/ 199454 w 1224036"/>
                <a:gd name="connsiteY24" fmla="*/ 853250 h 1233201"/>
                <a:gd name="connsiteX25" fmla="*/ 100394 w 1224036"/>
                <a:gd name="connsiteY25" fmla="*/ 853631 h 1233201"/>
                <a:gd name="connsiteX26" fmla="*/ 83058 w 1224036"/>
                <a:gd name="connsiteY26" fmla="*/ 836486 h 1233201"/>
                <a:gd name="connsiteX27" fmla="*/ 83058 w 1224036"/>
                <a:gd name="connsiteY27" fmla="*/ 835628 h 1233201"/>
                <a:gd name="connsiteX28" fmla="*/ 83058 w 1224036"/>
                <a:gd name="connsiteY28" fmla="*/ 835438 h 1233201"/>
                <a:gd name="connsiteX29" fmla="*/ 90964 w 1224036"/>
                <a:gd name="connsiteY29" fmla="*/ 665512 h 1233201"/>
                <a:gd name="connsiteX30" fmla="*/ 104775 w 1224036"/>
                <a:gd name="connsiteY30" fmla="*/ 683895 h 1233201"/>
                <a:gd name="connsiteX31" fmla="*/ 48863 w 1224036"/>
                <a:gd name="connsiteY31" fmla="*/ 666274 h 1233201"/>
                <a:gd name="connsiteX32" fmla="*/ 20669 w 1224036"/>
                <a:gd name="connsiteY32" fmla="*/ 650081 h 1233201"/>
                <a:gd name="connsiteX33" fmla="*/ 7239 w 1224036"/>
                <a:gd name="connsiteY33" fmla="*/ 635603 h 1233201"/>
                <a:gd name="connsiteX34" fmla="*/ 0 w 1224036"/>
                <a:gd name="connsiteY34" fmla="*/ 612553 h 1233201"/>
                <a:gd name="connsiteX35" fmla="*/ 10192 w 1224036"/>
                <a:gd name="connsiteY35" fmla="*/ 588074 h 1233201"/>
                <a:gd name="connsiteX36" fmla="*/ 24575 w 1224036"/>
                <a:gd name="connsiteY36" fmla="*/ 575977 h 1233201"/>
                <a:gd name="connsiteX37" fmla="*/ 52864 w 1224036"/>
                <a:gd name="connsiteY37" fmla="*/ 561880 h 1233201"/>
                <a:gd name="connsiteX38" fmla="*/ 108966 w 1224036"/>
                <a:gd name="connsiteY38" fmla="*/ 545306 h 1233201"/>
                <a:gd name="connsiteX39" fmla="*/ 94298 w 1224036"/>
                <a:gd name="connsiteY39" fmla="*/ 565118 h 1233201"/>
                <a:gd name="connsiteX40" fmla="*/ 80772 w 1224036"/>
                <a:gd name="connsiteY40" fmla="*/ 390811 h 1233201"/>
                <a:gd name="connsiteX41" fmla="*/ 98584 w 1224036"/>
                <a:gd name="connsiteY41" fmla="*/ 369951 h 1233201"/>
                <a:gd name="connsiteX42" fmla="*/ 100013 w 1224036"/>
                <a:gd name="connsiteY42" fmla="*/ 369856 h 1233201"/>
                <a:gd name="connsiteX43" fmla="*/ 100203 w 1224036"/>
                <a:gd name="connsiteY43" fmla="*/ 369856 h 1233201"/>
                <a:gd name="connsiteX44" fmla="*/ 194977 w 1224036"/>
                <a:gd name="connsiteY44" fmla="*/ 369475 h 1233201"/>
                <a:gd name="connsiteX45" fmla="*/ 214027 w 1224036"/>
                <a:gd name="connsiteY45" fmla="*/ 383858 h 1233201"/>
                <a:gd name="connsiteX46" fmla="*/ 214027 w 1224036"/>
                <a:gd name="connsiteY46" fmla="*/ 384048 h 1233201"/>
                <a:gd name="connsiteX47" fmla="*/ 257651 w 1224036"/>
                <a:gd name="connsiteY47" fmla="*/ 540353 h 1233201"/>
                <a:gd name="connsiteX48" fmla="*/ 234506 w 1224036"/>
                <a:gd name="connsiteY48" fmla="*/ 525685 h 1233201"/>
                <a:gd name="connsiteX49" fmla="*/ 258318 w 1224036"/>
                <a:gd name="connsiteY49" fmla="*/ 522637 h 1233201"/>
                <a:gd name="connsiteX50" fmla="*/ 281083 w 1224036"/>
                <a:gd name="connsiteY50" fmla="*/ 520160 h 1233201"/>
                <a:gd name="connsiteX51" fmla="*/ 326422 w 1224036"/>
                <a:gd name="connsiteY51" fmla="*/ 515588 h 1233201"/>
                <a:gd name="connsiteX52" fmla="*/ 416433 w 1224036"/>
                <a:gd name="connsiteY52" fmla="*/ 507111 h 1233201"/>
                <a:gd name="connsiteX53" fmla="*/ 505778 w 1224036"/>
                <a:gd name="connsiteY53" fmla="*/ 499586 h 1233201"/>
                <a:gd name="connsiteX54" fmla="*/ 528352 w 1224036"/>
                <a:gd name="connsiteY54" fmla="*/ 498062 h 1233201"/>
                <a:gd name="connsiteX55" fmla="*/ 540258 w 1224036"/>
                <a:gd name="connsiteY55" fmla="*/ 497586 h 1233201"/>
                <a:gd name="connsiteX56" fmla="*/ 549974 w 1224036"/>
                <a:gd name="connsiteY56" fmla="*/ 497110 h 1233201"/>
                <a:gd name="connsiteX57" fmla="*/ 600742 w 1224036"/>
                <a:gd name="connsiteY57" fmla="*/ 498158 h 1233201"/>
                <a:gd name="connsiteX58" fmla="*/ 574167 w 1224036"/>
                <a:gd name="connsiteY58" fmla="*/ 522446 h 1233201"/>
                <a:gd name="connsiteX59" fmla="*/ 491204 w 1224036"/>
                <a:gd name="connsiteY59" fmla="*/ 26480 h 1233201"/>
                <a:gd name="connsiteX60" fmla="*/ 509778 w 1224036"/>
                <a:gd name="connsiteY60" fmla="*/ 476 h 1233201"/>
                <a:gd name="connsiteX61" fmla="*/ 513302 w 1224036"/>
                <a:gd name="connsiteY61" fmla="*/ 191 h 1233201"/>
                <a:gd name="connsiteX62" fmla="*/ 513493 w 1224036"/>
                <a:gd name="connsiteY62" fmla="*/ 191 h 1233201"/>
                <a:gd name="connsiteX63" fmla="*/ 629793 w 1224036"/>
                <a:gd name="connsiteY63" fmla="*/ 0 h 1233201"/>
                <a:gd name="connsiteX64" fmla="*/ 651415 w 1224036"/>
                <a:gd name="connsiteY64" fmla="*/ 15431 h 1233201"/>
                <a:gd name="connsiteX65" fmla="*/ 819436 w 1224036"/>
                <a:gd name="connsiteY65" fmla="*/ 502634 h 1233201"/>
                <a:gd name="connsiteX66" fmla="*/ 794861 w 1224036"/>
                <a:gd name="connsiteY66" fmla="*/ 487394 h 1233201"/>
                <a:gd name="connsiteX67" fmla="*/ 871823 w 1224036"/>
                <a:gd name="connsiteY67" fmla="*/ 476250 h 1233201"/>
                <a:gd name="connsiteX68" fmla="*/ 910114 w 1224036"/>
                <a:gd name="connsiteY68" fmla="*/ 474059 h 1233201"/>
                <a:gd name="connsiteX69" fmla="*/ 944785 w 1224036"/>
                <a:gd name="connsiteY69" fmla="*/ 474821 h 1233201"/>
                <a:gd name="connsiteX70" fmla="*/ 1062609 w 1224036"/>
                <a:gd name="connsiteY70" fmla="*/ 488347 h 1233201"/>
                <a:gd name="connsiteX71" fmla="*/ 1142810 w 1224036"/>
                <a:gd name="connsiteY71" fmla="*/ 512921 h 1233201"/>
                <a:gd name="connsiteX72" fmla="*/ 1167384 w 1224036"/>
                <a:gd name="connsiteY72" fmla="*/ 525685 h 1233201"/>
                <a:gd name="connsiteX73" fmla="*/ 1181386 w 1224036"/>
                <a:gd name="connsiteY73" fmla="*/ 535115 h 1233201"/>
                <a:gd name="connsiteX74" fmla="*/ 1206627 w 1224036"/>
                <a:gd name="connsiteY74" fmla="*/ 560261 h 1233201"/>
                <a:gd name="connsiteX75" fmla="*/ 1216533 w 1224036"/>
                <a:gd name="connsiteY75" fmla="*/ 576453 h 1233201"/>
                <a:gd name="connsiteX76" fmla="*/ 1220343 w 1224036"/>
                <a:gd name="connsiteY76" fmla="*/ 585311 h 1233201"/>
                <a:gd name="connsiteX77" fmla="*/ 1222820 w 1224036"/>
                <a:gd name="connsiteY77" fmla="*/ 594836 h 1233201"/>
                <a:gd name="connsiteX78" fmla="*/ 1223867 w 1224036"/>
                <a:gd name="connsiteY78" fmla="*/ 604552 h 1233201"/>
                <a:gd name="connsiteX79" fmla="*/ 1223867 w 1224036"/>
                <a:gd name="connsiteY79" fmla="*/ 614267 h 1233201"/>
                <a:gd name="connsiteX80" fmla="*/ 1218629 w 1224036"/>
                <a:gd name="connsiteY80" fmla="*/ 632936 h 1233201"/>
                <a:gd name="connsiteX81" fmla="*/ 1197483 w 1224036"/>
                <a:gd name="connsiteY81" fmla="*/ 659035 h 1233201"/>
                <a:gd name="connsiteX82" fmla="*/ 1150906 w 1224036"/>
                <a:gd name="connsiteY82" fmla="*/ 683514 h 1233201"/>
                <a:gd name="connsiteX83" fmla="*/ 1118330 w 1224036"/>
                <a:gd name="connsiteY83" fmla="*/ 690658 h 1233201"/>
                <a:gd name="connsiteX84" fmla="*/ 1109853 w 1224036"/>
                <a:gd name="connsiteY84" fmla="*/ 687419 h 1233201"/>
                <a:gd name="connsiteX85" fmla="*/ 1131951 w 1224036"/>
                <a:gd name="connsiteY85" fmla="*/ 673227 h 1233201"/>
                <a:gd name="connsiteX86" fmla="*/ 1154621 w 1224036"/>
                <a:gd name="connsiteY86" fmla="*/ 659321 h 1233201"/>
                <a:gd name="connsiteX87" fmla="*/ 1180433 w 1224036"/>
                <a:gd name="connsiteY87" fmla="*/ 636746 h 1233201"/>
                <a:gd name="connsiteX88" fmla="*/ 1189292 w 1224036"/>
                <a:gd name="connsiteY88" fmla="*/ 621887 h 1233201"/>
                <a:gd name="connsiteX89" fmla="*/ 1190720 w 1224036"/>
                <a:gd name="connsiteY89" fmla="*/ 614458 h 1233201"/>
                <a:gd name="connsiteX90" fmla="*/ 1190816 w 1224036"/>
                <a:gd name="connsiteY90" fmla="*/ 612648 h 1233201"/>
                <a:gd name="connsiteX91" fmla="*/ 1190435 w 1224036"/>
                <a:gd name="connsiteY91" fmla="*/ 610457 h 1233201"/>
                <a:gd name="connsiteX92" fmla="*/ 1189863 w 1224036"/>
                <a:gd name="connsiteY92" fmla="*/ 605981 h 1233201"/>
                <a:gd name="connsiteX93" fmla="*/ 1158526 w 1224036"/>
                <a:gd name="connsiteY93" fmla="*/ 569024 h 1233201"/>
                <a:gd name="connsiteX94" fmla="*/ 1034510 w 1224036"/>
                <a:gd name="connsiteY94" fmla="*/ 527876 h 1233201"/>
                <a:gd name="connsiteX95" fmla="*/ 928783 w 1224036"/>
                <a:gd name="connsiteY95" fmla="*/ 519494 h 1233201"/>
                <a:gd name="connsiteX96" fmla="*/ 899255 w 1224036"/>
                <a:gd name="connsiteY96" fmla="*/ 519494 h 1233201"/>
                <a:gd name="connsiteX97" fmla="*/ 868966 w 1224036"/>
                <a:gd name="connsiteY97" fmla="*/ 522256 h 1233201"/>
                <a:gd name="connsiteX98" fmla="*/ 801053 w 1224036"/>
                <a:gd name="connsiteY98" fmla="*/ 532638 h 1233201"/>
                <a:gd name="connsiteX99" fmla="*/ 776573 w 1224036"/>
                <a:gd name="connsiteY99" fmla="*/ 517589 h 1233201"/>
                <a:gd name="connsiteX100" fmla="*/ 776573 w 1224036"/>
                <a:gd name="connsiteY100" fmla="*/ 517493 h 1233201"/>
                <a:gd name="connsiteX101" fmla="*/ 608076 w 1224036"/>
                <a:gd name="connsiteY101" fmla="*/ 30290 h 1233201"/>
                <a:gd name="connsiteX102" fmla="*/ 629888 w 1224036"/>
                <a:gd name="connsiteY102" fmla="*/ 45815 h 1233201"/>
                <a:gd name="connsiteX103" fmla="*/ 513588 w 1224036"/>
                <a:gd name="connsiteY103" fmla="*/ 45815 h 1233201"/>
                <a:gd name="connsiteX104" fmla="*/ 536258 w 1224036"/>
                <a:gd name="connsiteY104" fmla="*/ 19050 h 1233201"/>
                <a:gd name="connsiteX105" fmla="*/ 617792 w 1224036"/>
                <a:gd name="connsiteY105" fmla="*/ 515303 h 1233201"/>
                <a:gd name="connsiteX106" fmla="*/ 617887 w 1224036"/>
                <a:gd name="connsiteY106" fmla="*/ 515684 h 1233201"/>
                <a:gd name="connsiteX107" fmla="*/ 599313 w 1224036"/>
                <a:gd name="connsiteY107" fmla="*/ 541592 h 1233201"/>
                <a:gd name="connsiteX108" fmla="*/ 589693 w 1224036"/>
                <a:gd name="connsiteY108" fmla="*/ 541115 h 1233201"/>
                <a:gd name="connsiteX109" fmla="*/ 553212 w 1224036"/>
                <a:gd name="connsiteY109" fmla="*/ 541211 h 1233201"/>
                <a:gd name="connsiteX110" fmla="*/ 540830 w 1224036"/>
                <a:gd name="connsiteY110" fmla="*/ 541782 h 1233201"/>
                <a:gd name="connsiteX111" fmla="*/ 530733 w 1224036"/>
                <a:gd name="connsiteY111" fmla="*/ 542163 h 1233201"/>
                <a:gd name="connsiteX112" fmla="*/ 509016 w 1224036"/>
                <a:gd name="connsiteY112" fmla="*/ 543497 h 1233201"/>
                <a:gd name="connsiteX113" fmla="*/ 420338 w 1224036"/>
                <a:gd name="connsiteY113" fmla="*/ 550640 h 1233201"/>
                <a:gd name="connsiteX114" fmla="*/ 330708 w 1224036"/>
                <a:gd name="connsiteY114" fmla="*/ 558737 h 1233201"/>
                <a:gd name="connsiteX115" fmla="*/ 285655 w 1224036"/>
                <a:gd name="connsiteY115" fmla="*/ 563118 h 1233201"/>
                <a:gd name="connsiteX116" fmla="*/ 263176 w 1224036"/>
                <a:gd name="connsiteY116" fmla="*/ 565499 h 1233201"/>
                <a:gd name="connsiteX117" fmla="*/ 241935 w 1224036"/>
                <a:gd name="connsiteY117" fmla="*/ 568071 h 1233201"/>
                <a:gd name="connsiteX118" fmla="*/ 241364 w 1224036"/>
                <a:gd name="connsiteY118" fmla="*/ 568166 h 1233201"/>
                <a:gd name="connsiteX119" fmla="*/ 216503 w 1224036"/>
                <a:gd name="connsiteY119" fmla="*/ 551974 h 1233201"/>
                <a:gd name="connsiteX120" fmla="*/ 173641 w 1224036"/>
                <a:gd name="connsiteY120" fmla="*/ 395478 h 1233201"/>
                <a:gd name="connsiteX121" fmla="*/ 195072 w 1224036"/>
                <a:gd name="connsiteY121" fmla="*/ 411766 h 1233201"/>
                <a:gd name="connsiteX122" fmla="*/ 100298 w 1224036"/>
                <a:gd name="connsiteY122" fmla="*/ 411671 h 1233201"/>
                <a:gd name="connsiteX123" fmla="*/ 122301 w 1224036"/>
                <a:gd name="connsiteY123" fmla="*/ 387953 h 1233201"/>
                <a:gd name="connsiteX124" fmla="*/ 134969 w 1224036"/>
                <a:gd name="connsiteY124" fmla="*/ 562356 h 1233201"/>
                <a:gd name="connsiteX125" fmla="*/ 118015 w 1224036"/>
                <a:gd name="connsiteY125" fmla="*/ 585311 h 1233201"/>
                <a:gd name="connsiteX126" fmla="*/ 117920 w 1224036"/>
                <a:gd name="connsiteY126" fmla="*/ 585311 h 1233201"/>
                <a:gd name="connsiteX127" fmla="*/ 67628 w 1224036"/>
                <a:gd name="connsiteY127" fmla="*/ 599789 h 1233201"/>
                <a:gd name="connsiteX128" fmla="*/ 46673 w 1224036"/>
                <a:gd name="connsiteY128" fmla="*/ 609981 h 1233201"/>
                <a:gd name="connsiteX129" fmla="*/ 40386 w 1224036"/>
                <a:gd name="connsiteY129" fmla="*/ 615029 h 1233201"/>
                <a:gd name="connsiteX130" fmla="*/ 40195 w 1224036"/>
                <a:gd name="connsiteY130" fmla="*/ 613220 h 1233201"/>
                <a:gd name="connsiteX131" fmla="*/ 40862 w 1224036"/>
                <a:gd name="connsiteY131" fmla="*/ 614363 h 1233201"/>
                <a:gd name="connsiteX132" fmla="*/ 45625 w 1224036"/>
                <a:gd name="connsiteY132" fmla="*/ 619315 h 1233201"/>
                <a:gd name="connsiteX133" fmla="*/ 64770 w 1224036"/>
                <a:gd name="connsiteY133" fmla="*/ 630269 h 1233201"/>
                <a:gd name="connsiteX134" fmla="*/ 113919 w 1224036"/>
                <a:gd name="connsiteY134" fmla="*/ 645986 h 1233201"/>
                <a:gd name="connsiteX135" fmla="*/ 114109 w 1224036"/>
                <a:gd name="connsiteY135" fmla="*/ 645986 h 1233201"/>
                <a:gd name="connsiteX136" fmla="*/ 130397 w 1224036"/>
                <a:gd name="connsiteY136" fmla="*/ 667893 h 1233201"/>
                <a:gd name="connsiteX137" fmla="*/ 121444 w 1224036"/>
                <a:gd name="connsiteY137" fmla="*/ 837724 h 1233201"/>
                <a:gd name="connsiteX138" fmla="*/ 100298 w 1224036"/>
                <a:gd name="connsiteY138" fmla="*/ 815531 h 1233201"/>
                <a:gd name="connsiteX139" fmla="*/ 199358 w 1224036"/>
                <a:gd name="connsiteY139" fmla="*/ 815721 h 1233201"/>
                <a:gd name="connsiteX140" fmla="*/ 178975 w 1224036"/>
                <a:gd name="connsiteY140" fmla="*/ 832009 h 1233201"/>
                <a:gd name="connsiteX141" fmla="*/ 213741 w 1224036"/>
                <a:gd name="connsiteY141" fmla="*/ 680085 h 1233201"/>
                <a:gd name="connsiteX142" fmla="*/ 237077 w 1224036"/>
                <a:gd name="connsiteY142" fmla="*/ 664369 h 1233201"/>
                <a:gd name="connsiteX143" fmla="*/ 238030 w 1224036"/>
                <a:gd name="connsiteY143" fmla="*/ 664559 h 1233201"/>
                <a:gd name="connsiteX144" fmla="*/ 248317 w 1224036"/>
                <a:gd name="connsiteY144" fmla="*/ 666179 h 1233201"/>
                <a:gd name="connsiteX145" fmla="*/ 259747 w 1224036"/>
                <a:gd name="connsiteY145" fmla="*/ 667703 h 1233201"/>
                <a:gd name="connsiteX146" fmla="*/ 282988 w 1224036"/>
                <a:gd name="connsiteY146" fmla="*/ 670560 h 1233201"/>
                <a:gd name="connsiteX147" fmla="*/ 329375 w 1224036"/>
                <a:gd name="connsiteY147" fmla="*/ 675989 h 1233201"/>
                <a:gd name="connsiteX148" fmla="*/ 421386 w 1224036"/>
                <a:gd name="connsiteY148" fmla="*/ 685990 h 1233201"/>
                <a:gd name="connsiteX149" fmla="*/ 511778 w 1224036"/>
                <a:gd name="connsiteY149" fmla="*/ 694754 h 1233201"/>
                <a:gd name="connsiteX150" fmla="*/ 522827 w 1224036"/>
                <a:gd name="connsiteY150" fmla="*/ 695611 h 1233201"/>
                <a:gd name="connsiteX151" fmla="*/ 528257 w 1224036"/>
                <a:gd name="connsiteY151" fmla="*/ 695992 h 1233201"/>
                <a:gd name="connsiteX152" fmla="*/ 533114 w 1224036"/>
                <a:gd name="connsiteY152" fmla="*/ 696182 h 1233201"/>
                <a:gd name="connsiteX153" fmla="*/ 539020 w 1224036"/>
                <a:gd name="connsiteY153" fmla="*/ 696373 h 1233201"/>
                <a:gd name="connsiteX154" fmla="*/ 545306 w 1224036"/>
                <a:gd name="connsiteY154" fmla="*/ 696659 h 1233201"/>
                <a:gd name="connsiteX155" fmla="*/ 557117 w 1224036"/>
                <a:gd name="connsiteY155" fmla="*/ 697611 h 1233201"/>
                <a:gd name="connsiteX156" fmla="*/ 599789 w 1224036"/>
                <a:gd name="connsiteY156" fmla="*/ 700945 h 1233201"/>
                <a:gd name="connsiteX157" fmla="*/ 599980 w 1224036"/>
                <a:gd name="connsiteY157" fmla="*/ 700945 h 1233201"/>
                <a:gd name="connsiteX158" fmla="*/ 619411 w 1224036"/>
                <a:gd name="connsiteY158" fmla="*/ 720662 h 1233201"/>
                <a:gd name="connsiteX159" fmla="*/ 619125 w 1224036"/>
                <a:gd name="connsiteY159" fmla="*/ 723900 h 1233201"/>
                <a:gd name="connsiteX160" fmla="*/ 531209 w 1224036"/>
                <a:gd name="connsiteY160" fmla="*/ 1224248 h 1233201"/>
                <a:gd name="connsiteX161" fmla="*/ 513683 w 1224036"/>
                <a:gd name="connsiteY161" fmla="*/ 1203389 h 1233201"/>
                <a:gd name="connsiteX162" fmla="*/ 629984 w 1224036"/>
                <a:gd name="connsiteY162" fmla="*/ 1203960 h 1233201"/>
                <a:gd name="connsiteX163" fmla="*/ 613601 w 1224036"/>
                <a:gd name="connsiteY163" fmla="*/ 1215771 h 1233201"/>
                <a:gd name="connsiteX164" fmla="*/ 785241 w 1224036"/>
                <a:gd name="connsiteY164" fmla="*/ 716375 h 1233201"/>
                <a:gd name="connsiteX165" fmla="*/ 785336 w 1224036"/>
                <a:gd name="connsiteY165" fmla="*/ 715994 h 1233201"/>
                <a:gd name="connsiteX166" fmla="*/ 797814 w 1224036"/>
                <a:gd name="connsiteY166" fmla="*/ 707327 h 1233201"/>
                <a:gd name="connsiteX167" fmla="*/ 863537 w 1224036"/>
                <a:gd name="connsiteY167" fmla="*/ 711232 h 1233201"/>
                <a:gd name="connsiteX168" fmla="*/ 894779 w 1224036"/>
                <a:gd name="connsiteY168" fmla="*/ 713899 h 1233201"/>
                <a:gd name="connsiteX169" fmla="*/ 980694 w 1224036"/>
                <a:gd name="connsiteY169" fmla="*/ 718090 h 1233201"/>
                <a:gd name="connsiteX170" fmla="*/ 1028224 w 1224036"/>
                <a:gd name="connsiteY170" fmla="*/ 719233 h 1233201"/>
                <a:gd name="connsiteX171" fmla="*/ 1009079 w 1224036"/>
                <a:gd name="connsiteY171" fmla="*/ 725710 h 1233201"/>
                <a:gd name="connsiteX172" fmla="*/ 894302 w 1224036"/>
                <a:gd name="connsiteY172" fmla="*/ 733044 h 123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224036" h="1233201">
                  <a:moveTo>
                    <a:pt x="894302" y="733044"/>
                  </a:moveTo>
                  <a:cubicBezTo>
                    <a:pt x="894302" y="733044"/>
                    <a:pt x="885635" y="732949"/>
                    <a:pt x="869252" y="732092"/>
                  </a:cubicBezTo>
                  <a:cubicBezTo>
                    <a:pt x="852773" y="731425"/>
                    <a:pt x="828675" y="729329"/>
                    <a:pt x="797814" y="729329"/>
                  </a:cubicBezTo>
                  <a:lnTo>
                    <a:pt x="806482" y="723138"/>
                  </a:lnTo>
                  <a:cubicBezTo>
                    <a:pt x="773621" y="822770"/>
                    <a:pt x="715518" y="998792"/>
                    <a:pt x="641033" y="1224629"/>
                  </a:cubicBezTo>
                  <a:cubicBezTo>
                    <a:pt x="639413" y="1229487"/>
                    <a:pt x="634937" y="1232630"/>
                    <a:pt x="629984" y="1232630"/>
                  </a:cubicBezTo>
                  <a:lnTo>
                    <a:pt x="629888" y="1232630"/>
                  </a:lnTo>
                  <a:cubicBezTo>
                    <a:pt x="592455" y="1232821"/>
                    <a:pt x="553593" y="1233011"/>
                    <a:pt x="513588" y="1233202"/>
                  </a:cubicBezTo>
                  <a:cubicBezTo>
                    <a:pt x="506825" y="1233202"/>
                    <a:pt x="501301" y="1227773"/>
                    <a:pt x="501301" y="1221010"/>
                  </a:cubicBezTo>
                  <a:cubicBezTo>
                    <a:pt x="501301" y="1220343"/>
                    <a:pt x="501396" y="1219676"/>
                    <a:pt x="501491" y="1219010"/>
                  </a:cubicBezTo>
                  <a:lnTo>
                    <a:pt x="501491" y="1218819"/>
                  </a:lnTo>
                  <a:cubicBezTo>
                    <a:pt x="526828" y="1067086"/>
                    <a:pt x="555117" y="898017"/>
                    <a:pt x="585311" y="717709"/>
                  </a:cubicBezTo>
                  <a:lnTo>
                    <a:pt x="599789" y="734854"/>
                  </a:lnTo>
                  <a:cubicBezTo>
                    <a:pt x="583692" y="734854"/>
                    <a:pt x="568547" y="733044"/>
                    <a:pt x="553879" y="731711"/>
                  </a:cubicBezTo>
                  <a:cubicBezTo>
                    <a:pt x="546354" y="731044"/>
                    <a:pt x="540068" y="730663"/>
                    <a:pt x="532543" y="730568"/>
                  </a:cubicBezTo>
                  <a:cubicBezTo>
                    <a:pt x="523970" y="730377"/>
                    <a:pt x="516826" y="729710"/>
                    <a:pt x="509111" y="729234"/>
                  </a:cubicBezTo>
                  <a:cubicBezTo>
                    <a:pt x="478726" y="726948"/>
                    <a:pt x="448437" y="723995"/>
                    <a:pt x="417862" y="721043"/>
                  </a:cubicBezTo>
                  <a:cubicBezTo>
                    <a:pt x="387287" y="717899"/>
                    <a:pt x="356425" y="714756"/>
                    <a:pt x="325469" y="711613"/>
                  </a:cubicBezTo>
                  <a:cubicBezTo>
                    <a:pt x="309944" y="709898"/>
                    <a:pt x="294418" y="708184"/>
                    <a:pt x="278797" y="706469"/>
                  </a:cubicBezTo>
                  <a:lnTo>
                    <a:pt x="255270" y="703707"/>
                  </a:lnTo>
                  <a:cubicBezTo>
                    <a:pt x="247174" y="702659"/>
                    <a:pt x="239935" y="701897"/>
                    <a:pt x="230600" y="700278"/>
                  </a:cubicBezTo>
                  <a:lnTo>
                    <a:pt x="249746" y="687991"/>
                  </a:lnTo>
                  <a:cubicBezTo>
                    <a:pt x="238601" y="738283"/>
                    <a:pt x="227267" y="788956"/>
                    <a:pt x="215932" y="840105"/>
                  </a:cubicBezTo>
                  <a:cubicBezTo>
                    <a:pt x="214217" y="847915"/>
                    <a:pt x="207264" y="853250"/>
                    <a:pt x="199644" y="853250"/>
                  </a:cubicBezTo>
                  <a:lnTo>
                    <a:pt x="199454" y="853250"/>
                  </a:lnTo>
                  <a:cubicBezTo>
                    <a:pt x="166592" y="853345"/>
                    <a:pt x="133541" y="853535"/>
                    <a:pt x="100394" y="853631"/>
                  </a:cubicBezTo>
                  <a:cubicBezTo>
                    <a:pt x="90869" y="853631"/>
                    <a:pt x="83153" y="846011"/>
                    <a:pt x="83058" y="836486"/>
                  </a:cubicBezTo>
                  <a:lnTo>
                    <a:pt x="83058" y="835628"/>
                  </a:lnTo>
                  <a:lnTo>
                    <a:pt x="83058" y="835438"/>
                  </a:lnTo>
                  <a:cubicBezTo>
                    <a:pt x="85725" y="779145"/>
                    <a:pt x="88297" y="722471"/>
                    <a:pt x="90964" y="665512"/>
                  </a:cubicBezTo>
                  <a:lnTo>
                    <a:pt x="104775" y="683895"/>
                  </a:lnTo>
                  <a:cubicBezTo>
                    <a:pt x="86201" y="679418"/>
                    <a:pt x="67532" y="674275"/>
                    <a:pt x="48863" y="666274"/>
                  </a:cubicBezTo>
                  <a:cubicBezTo>
                    <a:pt x="39529" y="662083"/>
                    <a:pt x="30099" y="657415"/>
                    <a:pt x="20669" y="650081"/>
                  </a:cubicBezTo>
                  <a:cubicBezTo>
                    <a:pt x="16002" y="646176"/>
                    <a:pt x="11239" y="641985"/>
                    <a:pt x="7239" y="635603"/>
                  </a:cubicBezTo>
                  <a:cubicBezTo>
                    <a:pt x="3048" y="629603"/>
                    <a:pt x="0" y="621411"/>
                    <a:pt x="0" y="612553"/>
                  </a:cubicBezTo>
                  <a:cubicBezTo>
                    <a:pt x="191" y="601409"/>
                    <a:pt x="5715" y="593122"/>
                    <a:pt x="10192" y="588074"/>
                  </a:cubicBezTo>
                  <a:cubicBezTo>
                    <a:pt x="14954" y="582835"/>
                    <a:pt x="19907" y="579025"/>
                    <a:pt x="24575" y="575977"/>
                  </a:cubicBezTo>
                  <a:cubicBezTo>
                    <a:pt x="34100" y="569786"/>
                    <a:pt x="43529" y="565595"/>
                    <a:pt x="52864" y="561880"/>
                  </a:cubicBezTo>
                  <a:cubicBezTo>
                    <a:pt x="71628" y="554546"/>
                    <a:pt x="90297" y="549688"/>
                    <a:pt x="108966" y="545306"/>
                  </a:cubicBezTo>
                  <a:lnTo>
                    <a:pt x="94298" y="565118"/>
                  </a:lnTo>
                  <a:cubicBezTo>
                    <a:pt x="89821" y="507016"/>
                    <a:pt x="85249" y="448818"/>
                    <a:pt x="80772" y="390811"/>
                  </a:cubicBezTo>
                  <a:cubicBezTo>
                    <a:pt x="79915" y="380143"/>
                    <a:pt x="87916" y="370808"/>
                    <a:pt x="98584" y="369951"/>
                  </a:cubicBezTo>
                  <a:cubicBezTo>
                    <a:pt x="99060" y="369951"/>
                    <a:pt x="99536" y="369856"/>
                    <a:pt x="100013" y="369856"/>
                  </a:cubicBezTo>
                  <a:lnTo>
                    <a:pt x="100203" y="369856"/>
                  </a:lnTo>
                  <a:cubicBezTo>
                    <a:pt x="131826" y="369761"/>
                    <a:pt x="163449" y="369665"/>
                    <a:pt x="194977" y="369475"/>
                  </a:cubicBezTo>
                  <a:cubicBezTo>
                    <a:pt x="204026" y="369475"/>
                    <a:pt x="211741" y="375571"/>
                    <a:pt x="214027" y="383858"/>
                  </a:cubicBezTo>
                  <a:lnTo>
                    <a:pt x="214027" y="384048"/>
                  </a:lnTo>
                  <a:cubicBezTo>
                    <a:pt x="228600" y="436340"/>
                    <a:pt x="243173" y="488537"/>
                    <a:pt x="257651" y="540353"/>
                  </a:cubicBezTo>
                  <a:lnTo>
                    <a:pt x="234506" y="525685"/>
                  </a:lnTo>
                  <a:cubicBezTo>
                    <a:pt x="243269" y="524351"/>
                    <a:pt x="250603" y="523494"/>
                    <a:pt x="258318" y="522637"/>
                  </a:cubicBezTo>
                  <a:lnTo>
                    <a:pt x="281083" y="520160"/>
                  </a:lnTo>
                  <a:cubicBezTo>
                    <a:pt x="296228" y="518636"/>
                    <a:pt x="311277" y="517112"/>
                    <a:pt x="326422" y="515588"/>
                  </a:cubicBezTo>
                  <a:cubicBezTo>
                    <a:pt x="356521" y="512731"/>
                    <a:pt x="386525" y="509873"/>
                    <a:pt x="416433" y="507111"/>
                  </a:cubicBezTo>
                  <a:cubicBezTo>
                    <a:pt x="446342" y="504444"/>
                    <a:pt x="476060" y="501777"/>
                    <a:pt x="505778" y="499586"/>
                  </a:cubicBezTo>
                  <a:lnTo>
                    <a:pt x="528352" y="498062"/>
                  </a:lnTo>
                  <a:lnTo>
                    <a:pt x="540258" y="497586"/>
                  </a:lnTo>
                  <a:cubicBezTo>
                    <a:pt x="543211" y="497586"/>
                    <a:pt x="546545" y="497396"/>
                    <a:pt x="549974" y="497110"/>
                  </a:cubicBezTo>
                  <a:cubicBezTo>
                    <a:pt x="564071" y="496348"/>
                    <a:pt x="580263" y="493395"/>
                    <a:pt x="600742" y="498158"/>
                  </a:cubicBezTo>
                  <a:lnTo>
                    <a:pt x="574167" y="522446"/>
                  </a:lnTo>
                  <a:cubicBezTo>
                    <a:pt x="545116" y="348710"/>
                    <a:pt x="517208" y="181832"/>
                    <a:pt x="491204" y="26480"/>
                  </a:cubicBezTo>
                  <a:cubicBezTo>
                    <a:pt x="489109" y="14192"/>
                    <a:pt x="497491" y="2572"/>
                    <a:pt x="509778" y="476"/>
                  </a:cubicBezTo>
                  <a:cubicBezTo>
                    <a:pt x="511016" y="286"/>
                    <a:pt x="512159" y="191"/>
                    <a:pt x="513302" y="191"/>
                  </a:cubicBezTo>
                  <a:lnTo>
                    <a:pt x="513493" y="191"/>
                  </a:lnTo>
                  <a:cubicBezTo>
                    <a:pt x="553117" y="95"/>
                    <a:pt x="591884" y="95"/>
                    <a:pt x="629793" y="0"/>
                  </a:cubicBezTo>
                  <a:cubicBezTo>
                    <a:pt x="639794" y="0"/>
                    <a:pt x="648272" y="6477"/>
                    <a:pt x="651415" y="15431"/>
                  </a:cubicBezTo>
                  <a:cubicBezTo>
                    <a:pt x="715804" y="202216"/>
                    <a:pt x="772954" y="368046"/>
                    <a:pt x="819436" y="502634"/>
                  </a:cubicBezTo>
                  <a:lnTo>
                    <a:pt x="794861" y="487394"/>
                  </a:lnTo>
                  <a:cubicBezTo>
                    <a:pt x="820388" y="484061"/>
                    <a:pt x="846296" y="478917"/>
                    <a:pt x="871823" y="476250"/>
                  </a:cubicBezTo>
                  <a:cubicBezTo>
                    <a:pt x="884682" y="474917"/>
                    <a:pt x="897446" y="474059"/>
                    <a:pt x="910114" y="474059"/>
                  </a:cubicBezTo>
                  <a:cubicBezTo>
                    <a:pt x="922020" y="474345"/>
                    <a:pt x="933545" y="474536"/>
                    <a:pt x="944785" y="474821"/>
                  </a:cubicBezTo>
                  <a:cubicBezTo>
                    <a:pt x="989743" y="476631"/>
                    <a:pt x="1029367" y="481489"/>
                    <a:pt x="1062609" y="488347"/>
                  </a:cubicBezTo>
                  <a:cubicBezTo>
                    <a:pt x="1095947" y="495205"/>
                    <a:pt x="1122902" y="504254"/>
                    <a:pt x="1142810" y="512921"/>
                  </a:cubicBezTo>
                  <a:cubicBezTo>
                    <a:pt x="1152716" y="517779"/>
                    <a:pt x="1161002" y="521494"/>
                    <a:pt x="1167384" y="525685"/>
                  </a:cubicBezTo>
                  <a:cubicBezTo>
                    <a:pt x="1173766" y="529590"/>
                    <a:pt x="1178528" y="532543"/>
                    <a:pt x="1181386" y="535115"/>
                  </a:cubicBezTo>
                  <a:cubicBezTo>
                    <a:pt x="1190339" y="542163"/>
                    <a:pt x="1199102" y="550355"/>
                    <a:pt x="1206627" y="560261"/>
                  </a:cubicBezTo>
                  <a:cubicBezTo>
                    <a:pt x="1210247" y="565404"/>
                    <a:pt x="1213961" y="570357"/>
                    <a:pt x="1216533" y="576453"/>
                  </a:cubicBezTo>
                  <a:cubicBezTo>
                    <a:pt x="1217867" y="579406"/>
                    <a:pt x="1219486" y="582168"/>
                    <a:pt x="1220343" y="585311"/>
                  </a:cubicBezTo>
                  <a:lnTo>
                    <a:pt x="1222820" y="594836"/>
                  </a:lnTo>
                  <a:cubicBezTo>
                    <a:pt x="1223772" y="597884"/>
                    <a:pt x="1223772" y="601313"/>
                    <a:pt x="1223867" y="604552"/>
                  </a:cubicBezTo>
                  <a:cubicBezTo>
                    <a:pt x="1223867" y="607886"/>
                    <a:pt x="1224248" y="610934"/>
                    <a:pt x="1223867" y="614267"/>
                  </a:cubicBezTo>
                  <a:cubicBezTo>
                    <a:pt x="1223201" y="621030"/>
                    <a:pt x="1221200" y="627317"/>
                    <a:pt x="1218629" y="632936"/>
                  </a:cubicBezTo>
                  <a:cubicBezTo>
                    <a:pt x="1213295" y="644271"/>
                    <a:pt x="1205294" y="652463"/>
                    <a:pt x="1197483" y="659035"/>
                  </a:cubicBezTo>
                  <a:cubicBezTo>
                    <a:pt x="1181386" y="671894"/>
                    <a:pt x="1164717" y="678847"/>
                    <a:pt x="1150906" y="683514"/>
                  </a:cubicBezTo>
                  <a:cubicBezTo>
                    <a:pt x="1136999" y="688086"/>
                    <a:pt x="1125665" y="690182"/>
                    <a:pt x="1118330" y="690658"/>
                  </a:cubicBezTo>
                  <a:cubicBezTo>
                    <a:pt x="1110996" y="691134"/>
                    <a:pt x="1107853" y="690182"/>
                    <a:pt x="1109853" y="687419"/>
                  </a:cubicBezTo>
                  <a:cubicBezTo>
                    <a:pt x="1111758" y="684657"/>
                    <a:pt x="1119092" y="680466"/>
                    <a:pt x="1131951" y="673227"/>
                  </a:cubicBezTo>
                  <a:cubicBezTo>
                    <a:pt x="1138333" y="669608"/>
                    <a:pt x="1146048" y="665036"/>
                    <a:pt x="1154621" y="659321"/>
                  </a:cubicBezTo>
                  <a:cubicBezTo>
                    <a:pt x="1163098" y="653510"/>
                    <a:pt x="1172718" y="646176"/>
                    <a:pt x="1180433" y="636746"/>
                  </a:cubicBezTo>
                  <a:cubicBezTo>
                    <a:pt x="1184243" y="632079"/>
                    <a:pt x="1187577" y="626936"/>
                    <a:pt x="1189292" y="621887"/>
                  </a:cubicBezTo>
                  <a:cubicBezTo>
                    <a:pt x="1190054" y="619315"/>
                    <a:pt x="1190720" y="616839"/>
                    <a:pt x="1190720" y="614458"/>
                  </a:cubicBezTo>
                  <a:lnTo>
                    <a:pt x="1190816" y="612648"/>
                  </a:lnTo>
                  <a:lnTo>
                    <a:pt x="1190435" y="610457"/>
                  </a:lnTo>
                  <a:cubicBezTo>
                    <a:pt x="1190149" y="609029"/>
                    <a:pt x="1189958" y="607505"/>
                    <a:pt x="1189863" y="605981"/>
                  </a:cubicBezTo>
                  <a:cubicBezTo>
                    <a:pt x="1187006" y="594170"/>
                    <a:pt x="1176052" y="580549"/>
                    <a:pt x="1158526" y="569024"/>
                  </a:cubicBezTo>
                  <a:cubicBezTo>
                    <a:pt x="1138619" y="555022"/>
                    <a:pt x="1096137" y="537591"/>
                    <a:pt x="1034510" y="527876"/>
                  </a:cubicBezTo>
                  <a:cubicBezTo>
                    <a:pt x="1003649" y="523113"/>
                    <a:pt x="968216" y="520160"/>
                    <a:pt x="928783" y="519494"/>
                  </a:cubicBezTo>
                  <a:cubicBezTo>
                    <a:pt x="918877" y="519398"/>
                    <a:pt x="908685" y="519017"/>
                    <a:pt x="899255" y="519494"/>
                  </a:cubicBezTo>
                  <a:cubicBezTo>
                    <a:pt x="889540" y="519970"/>
                    <a:pt x="879443" y="520922"/>
                    <a:pt x="868966" y="522256"/>
                  </a:cubicBezTo>
                  <a:cubicBezTo>
                    <a:pt x="848011" y="524923"/>
                    <a:pt x="825722" y="529304"/>
                    <a:pt x="801053" y="532638"/>
                  </a:cubicBezTo>
                  <a:cubicBezTo>
                    <a:pt x="790194" y="534067"/>
                    <a:pt x="780002" y="527590"/>
                    <a:pt x="776573" y="517589"/>
                  </a:cubicBezTo>
                  <a:lnTo>
                    <a:pt x="776573" y="517493"/>
                  </a:lnTo>
                  <a:cubicBezTo>
                    <a:pt x="729234" y="381572"/>
                    <a:pt x="672084" y="215932"/>
                    <a:pt x="608076" y="30290"/>
                  </a:cubicBezTo>
                  <a:lnTo>
                    <a:pt x="629888" y="45815"/>
                  </a:lnTo>
                  <a:cubicBezTo>
                    <a:pt x="591979" y="45815"/>
                    <a:pt x="553117" y="45815"/>
                    <a:pt x="513588" y="45815"/>
                  </a:cubicBezTo>
                  <a:lnTo>
                    <a:pt x="536258" y="19050"/>
                  </a:lnTo>
                  <a:cubicBezTo>
                    <a:pt x="561880" y="174689"/>
                    <a:pt x="589312" y="341757"/>
                    <a:pt x="617792" y="515303"/>
                  </a:cubicBezTo>
                  <a:lnTo>
                    <a:pt x="617887" y="515684"/>
                  </a:lnTo>
                  <a:cubicBezTo>
                    <a:pt x="619887" y="527971"/>
                    <a:pt x="611600" y="539591"/>
                    <a:pt x="599313" y="541592"/>
                  </a:cubicBezTo>
                  <a:cubicBezTo>
                    <a:pt x="596075" y="542163"/>
                    <a:pt x="592646" y="541877"/>
                    <a:pt x="589693" y="541115"/>
                  </a:cubicBezTo>
                  <a:cubicBezTo>
                    <a:pt x="581787" y="538925"/>
                    <a:pt x="568357" y="539972"/>
                    <a:pt x="553212" y="541211"/>
                  </a:cubicBezTo>
                  <a:cubicBezTo>
                    <a:pt x="549307" y="541496"/>
                    <a:pt x="545306" y="541687"/>
                    <a:pt x="540830" y="541782"/>
                  </a:cubicBezTo>
                  <a:lnTo>
                    <a:pt x="530733" y="542163"/>
                  </a:lnTo>
                  <a:lnTo>
                    <a:pt x="509016" y="543497"/>
                  </a:lnTo>
                  <a:cubicBezTo>
                    <a:pt x="479774" y="545592"/>
                    <a:pt x="450056" y="548069"/>
                    <a:pt x="420338" y="550640"/>
                  </a:cubicBezTo>
                  <a:cubicBezTo>
                    <a:pt x="390620" y="553307"/>
                    <a:pt x="360712" y="555974"/>
                    <a:pt x="330708" y="558737"/>
                  </a:cubicBezTo>
                  <a:cubicBezTo>
                    <a:pt x="315754" y="560165"/>
                    <a:pt x="300704" y="561689"/>
                    <a:pt x="285655" y="563118"/>
                  </a:cubicBezTo>
                  <a:lnTo>
                    <a:pt x="263176" y="565499"/>
                  </a:lnTo>
                  <a:cubicBezTo>
                    <a:pt x="255842" y="566261"/>
                    <a:pt x="248031" y="567214"/>
                    <a:pt x="241935" y="568071"/>
                  </a:cubicBezTo>
                  <a:lnTo>
                    <a:pt x="241364" y="568166"/>
                  </a:lnTo>
                  <a:cubicBezTo>
                    <a:pt x="230029" y="569881"/>
                    <a:pt x="219456" y="562737"/>
                    <a:pt x="216503" y="551974"/>
                  </a:cubicBezTo>
                  <a:cubicBezTo>
                    <a:pt x="202311" y="500063"/>
                    <a:pt x="188024" y="447866"/>
                    <a:pt x="173641" y="395478"/>
                  </a:cubicBezTo>
                  <a:lnTo>
                    <a:pt x="195072" y="411766"/>
                  </a:lnTo>
                  <a:cubicBezTo>
                    <a:pt x="163544" y="411766"/>
                    <a:pt x="131921" y="411671"/>
                    <a:pt x="100298" y="411671"/>
                  </a:cubicBezTo>
                  <a:lnTo>
                    <a:pt x="122301" y="387953"/>
                  </a:lnTo>
                  <a:cubicBezTo>
                    <a:pt x="126492" y="445961"/>
                    <a:pt x="130778" y="504158"/>
                    <a:pt x="134969" y="562356"/>
                  </a:cubicBezTo>
                  <a:cubicBezTo>
                    <a:pt x="135731" y="573310"/>
                    <a:pt x="128397" y="582930"/>
                    <a:pt x="118015" y="585311"/>
                  </a:cubicBezTo>
                  <a:lnTo>
                    <a:pt x="117920" y="585311"/>
                  </a:lnTo>
                  <a:cubicBezTo>
                    <a:pt x="100584" y="589217"/>
                    <a:pt x="83249" y="593789"/>
                    <a:pt x="67628" y="599789"/>
                  </a:cubicBezTo>
                  <a:cubicBezTo>
                    <a:pt x="59912" y="602837"/>
                    <a:pt x="52388" y="606266"/>
                    <a:pt x="46673" y="609981"/>
                  </a:cubicBezTo>
                  <a:cubicBezTo>
                    <a:pt x="43720" y="611791"/>
                    <a:pt x="41529" y="613696"/>
                    <a:pt x="40386" y="615029"/>
                  </a:cubicBezTo>
                  <a:cubicBezTo>
                    <a:pt x="38957" y="616458"/>
                    <a:pt x="40100" y="616172"/>
                    <a:pt x="40195" y="613220"/>
                  </a:cubicBezTo>
                  <a:cubicBezTo>
                    <a:pt x="40291" y="613029"/>
                    <a:pt x="40195" y="613124"/>
                    <a:pt x="40862" y="614363"/>
                  </a:cubicBezTo>
                  <a:cubicBezTo>
                    <a:pt x="41434" y="615506"/>
                    <a:pt x="43529" y="617411"/>
                    <a:pt x="45625" y="619315"/>
                  </a:cubicBezTo>
                  <a:cubicBezTo>
                    <a:pt x="50483" y="623221"/>
                    <a:pt x="57436" y="626936"/>
                    <a:pt x="64770" y="630269"/>
                  </a:cubicBezTo>
                  <a:cubicBezTo>
                    <a:pt x="79820" y="636842"/>
                    <a:pt x="96774" y="641699"/>
                    <a:pt x="113919" y="645986"/>
                  </a:cubicBezTo>
                  <a:lnTo>
                    <a:pt x="114109" y="645986"/>
                  </a:lnTo>
                  <a:cubicBezTo>
                    <a:pt x="124301" y="648462"/>
                    <a:pt x="130969" y="657797"/>
                    <a:pt x="130397" y="667893"/>
                  </a:cubicBezTo>
                  <a:cubicBezTo>
                    <a:pt x="127445" y="724853"/>
                    <a:pt x="124397" y="781431"/>
                    <a:pt x="121444" y="837724"/>
                  </a:cubicBezTo>
                  <a:lnTo>
                    <a:pt x="100298" y="815531"/>
                  </a:lnTo>
                  <a:cubicBezTo>
                    <a:pt x="133445" y="815626"/>
                    <a:pt x="166497" y="815626"/>
                    <a:pt x="199358" y="815721"/>
                  </a:cubicBezTo>
                  <a:lnTo>
                    <a:pt x="178975" y="832009"/>
                  </a:lnTo>
                  <a:cubicBezTo>
                    <a:pt x="190691" y="780860"/>
                    <a:pt x="202311" y="730282"/>
                    <a:pt x="213741" y="680085"/>
                  </a:cubicBezTo>
                  <a:cubicBezTo>
                    <a:pt x="216218" y="669417"/>
                    <a:pt x="226409" y="662654"/>
                    <a:pt x="237077" y="664369"/>
                  </a:cubicBezTo>
                  <a:lnTo>
                    <a:pt x="238030" y="664559"/>
                  </a:lnTo>
                  <a:cubicBezTo>
                    <a:pt x="241078" y="665036"/>
                    <a:pt x="244316" y="665607"/>
                    <a:pt x="248317" y="666179"/>
                  </a:cubicBezTo>
                  <a:lnTo>
                    <a:pt x="259747" y="667703"/>
                  </a:lnTo>
                  <a:lnTo>
                    <a:pt x="282988" y="670560"/>
                  </a:lnTo>
                  <a:cubicBezTo>
                    <a:pt x="298514" y="672370"/>
                    <a:pt x="313944" y="674180"/>
                    <a:pt x="329375" y="675989"/>
                  </a:cubicBezTo>
                  <a:cubicBezTo>
                    <a:pt x="360236" y="679323"/>
                    <a:pt x="391001" y="682657"/>
                    <a:pt x="421386" y="685990"/>
                  </a:cubicBezTo>
                  <a:cubicBezTo>
                    <a:pt x="451866" y="689134"/>
                    <a:pt x="482156" y="692182"/>
                    <a:pt x="511778" y="694754"/>
                  </a:cubicBezTo>
                  <a:lnTo>
                    <a:pt x="522827" y="695611"/>
                  </a:lnTo>
                  <a:lnTo>
                    <a:pt x="528257" y="695992"/>
                  </a:lnTo>
                  <a:lnTo>
                    <a:pt x="533114" y="696182"/>
                  </a:lnTo>
                  <a:lnTo>
                    <a:pt x="539020" y="696373"/>
                  </a:lnTo>
                  <a:lnTo>
                    <a:pt x="545306" y="696659"/>
                  </a:lnTo>
                  <a:lnTo>
                    <a:pt x="557117" y="697611"/>
                  </a:lnTo>
                  <a:cubicBezTo>
                    <a:pt x="572357" y="699040"/>
                    <a:pt x="586740" y="700850"/>
                    <a:pt x="599789" y="700945"/>
                  </a:cubicBezTo>
                  <a:lnTo>
                    <a:pt x="599980" y="700945"/>
                  </a:lnTo>
                  <a:cubicBezTo>
                    <a:pt x="610743" y="701040"/>
                    <a:pt x="619506" y="709803"/>
                    <a:pt x="619411" y="720662"/>
                  </a:cubicBezTo>
                  <a:cubicBezTo>
                    <a:pt x="619411" y="721709"/>
                    <a:pt x="619315" y="722852"/>
                    <a:pt x="619125" y="723900"/>
                  </a:cubicBezTo>
                  <a:cubicBezTo>
                    <a:pt x="587502" y="904018"/>
                    <a:pt x="557879" y="1072801"/>
                    <a:pt x="531209" y="1224248"/>
                  </a:cubicBezTo>
                  <a:lnTo>
                    <a:pt x="513683" y="1203389"/>
                  </a:lnTo>
                  <a:cubicBezTo>
                    <a:pt x="553688" y="1203579"/>
                    <a:pt x="592455" y="1203770"/>
                    <a:pt x="629984" y="1203960"/>
                  </a:cubicBezTo>
                  <a:lnTo>
                    <a:pt x="613601" y="1215771"/>
                  </a:lnTo>
                  <a:cubicBezTo>
                    <a:pt x="690372" y="990410"/>
                    <a:pt x="750475" y="815531"/>
                    <a:pt x="785241" y="716375"/>
                  </a:cubicBezTo>
                  <a:lnTo>
                    <a:pt x="785336" y="715994"/>
                  </a:lnTo>
                  <a:cubicBezTo>
                    <a:pt x="787241" y="710565"/>
                    <a:pt x="792385" y="707231"/>
                    <a:pt x="797814" y="707327"/>
                  </a:cubicBezTo>
                  <a:cubicBezTo>
                    <a:pt x="825722" y="707803"/>
                    <a:pt x="847535" y="709994"/>
                    <a:pt x="863537" y="711232"/>
                  </a:cubicBezTo>
                  <a:cubicBezTo>
                    <a:pt x="879443" y="712565"/>
                    <a:pt x="889921" y="713423"/>
                    <a:pt x="894779" y="713899"/>
                  </a:cubicBezTo>
                  <a:cubicBezTo>
                    <a:pt x="926497" y="717423"/>
                    <a:pt x="956882" y="717995"/>
                    <a:pt x="980694" y="718090"/>
                  </a:cubicBezTo>
                  <a:cubicBezTo>
                    <a:pt x="1004602" y="718185"/>
                    <a:pt x="1021937" y="718185"/>
                    <a:pt x="1028224" y="719233"/>
                  </a:cubicBezTo>
                  <a:cubicBezTo>
                    <a:pt x="1034415" y="720281"/>
                    <a:pt x="1029653" y="722376"/>
                    <a:pt x="1009079" y="725710"/>
                  </a:cubicBezTo>
                  <a:cubicBezTo>
                    <a:pt x="988409" y="728186"/>
                    <a:pt x="951929" y="734187"/>
                    <a:pt x="894302" y="73304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A78B51F3-B77B-4ED4-A396-32606DEADAE1}"/>
              </a:ext>
            </a:extLst>
          </p:cNvPr>
          <p:cNvGrpSpPr>
            <a:grpSpLocks noChangeAspect="1"/>
          </p:cNvGrpSpPr>
          <p:nvPr/>
        </p:nvGrpSpPr>
        <p:grpSpPr>
          <a:xfrm>
            <a:off x="7018892" y="4709013"/>
            <a:ext cx="752340" cy="745880"/>
            <a:chOff x="5456257" y="5859512"/>
            <a:chExt cx="800498" cy="793622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AD9480FE-9035-4F12-8E8D-5221AA692274}"/>
                </a:ext>
              </a:extLst>
            </p:cNvPr>
            <p:cNvSpPr/>
            <p:nvPr/>
          </p:nvSpPr>
          <p:spPr>
            <a:xfrm>
              <a:off x="5469462" y="5873598"/>
              <a:ext cx="769117" cy="770867"/>
            </a:xfrm>
            <a:custGeom>
              <a:avLst/>
              <a:gdLst>
                <a:gd name="connsiteX0" fmla="*/ 565819 w 769117"/>
                <a:gd name="connsiteY0" fmla="*/ 433684 h 770867"/>
                <a:gd name="connsiteX1" fmla="*/ 534767 w 769117"/>
                <a:gd name="connsiteY1" fmla="*/ 443304 h 770867"/>
                <a:gd name="connsiteX2" fmla="*/ 521623 w 769117"/>
                <a:gd name="connsiteY2" fmla="*/ 433017 h 770867"/>
                <a:gd name="connsiteX3" fmla="*/ 559056 w 769117"/>
                <a:gd name="connsiteY3" fmla="*/ 372438 h 770867"/>
                <a:gd name="connsiteX4" fmla="*/ 589631 w 769117"/>
                <a:gd name="connsiteY4" fmla="*/ 344339 h 770867"/>
                <a:gd name="connsiteX5" fmla="*/ 532863 w 769117"/>
                <a:gd name="connsiteY5" fmla="*/ 365770 h 770867"/>
                <a:gd name="connsiteX6" fmla="*/ 518765 w 769117"/>
                <a:gd name="connsiteY6" fmla="*/ 354912 h 770867"/>
                <a:gd name="connsiteX7" fmla="*/ 563438 w 769117"/>
                <a:gd name="connsiteY7" fmla="*/ 284808 h 770867"/>
                <a:gd name="connsiteX8" fmla="*/ 571343 w 769117"/>
                <a:gd name="connsiteY8" fmla="*/ 277474 h 770867"/>
                <a:gd name="connsiteX9" fmla="*/ 546769 w 769117"/>
                <a:gd name="connsiteY9" fmla="*/ 281760 h 770867"/>
                <a:gd name="connsiteX10" fmla="*/ 532577 w 769117"/>
                <a:gd name="connsiteY10" fmla="*/ 270806 h 770867"/>
                <a:gd name="connsiteX11" fmla="*/ 558485 w 769117"/>
                <a:gd name="connsiteY11" fmla="*/ 222133 h 770867"/>
                <a:gd name="connsiteX12" fmla="*/ 598204 w 769117"/>
                <a:gd name="connsiteY12" fmla="*/ 186319 h 770867"/>
                <a:gd name="connsiteX13" fmla="*/ 527243 w 769117"/>
                <a:gd name="connsiteY13" fmla="*/ 215752 h 770867"/>
                <a:gd name="connsiteX14" fmla="*/ 513717 w 769117"/>
                <a:gd name="connsiteY14" fmla="*/ 205179 h 770867"/>
                <a:gd name="connsiteX15" fmla="*/ 558580 w 769117"/>
                <a:gd name="connsiteY15" fmla="*/ 131455 h 770867"/>
                <a:gd name="connsiteX16" fmla="*/ 567724 w 769117"/>
                <a:gd name="connsiteY16" fmla="*/ 121835 h 770867"/>
                <a:gd name="connsiteX17" fmla="*/ 532863 w 769117"/>
                <a:gd name="connsiteY17" fmla="*/ 132408 h 770867"/>
                <a:gd name="connsiteX18" fmla="*/ 519623 w 769117"/>
                <a:gd name="connsiteY18" fmla="*/ 122026 h 770867"/>
                <a:gd name="connsiteX19" fmla="*/ 515146 w 769117"/>
                <a:gd name="connsiteY19" fmla="*/ 82021 h 770867"/>
                <a:gd name="connsiteX20" fmla="*/ 513050 w 769117"/>
                <a:gd name="connsiteY20" fmla="*/ 43254 h 770867"/>
                <a:gd name="connsiteX21" fmla="*/ 517527 w 769117"/>
                <a:gd name="connsiteY21" fmla="*/ 21251 h 770867"/>
                <a:gd name="connsiteX22" fmla="*/ 531719 w 769117"/>
                <a:gd name="connsiteY22" fmla="*/ 14107 h 770867"/>
                <a:gd name="connsiteX23" fmla="*/ 552389 w 769117"/>
                <a:gd name="connsiteY23" fmla="*/ 25252 h 770867"/>
                <a:gd name="connsiteX24" fmla="*/ 557913 w 769117"/>
                <a:gd name="connsiteY24" fmla="*/ 78306 h 770867"/>
                <a:gd name="connsiteX25" fmla="*/ 620111 w 769117"/>
                <a:gd name="connsiteY25" fmla="*/ 42301 h 770867"/>
                <a:gd name="connsiteX26" fmla="*/ 694502 w 769117"/>
                <a:gd name="connsiteY26" fmla="*/ 7726 h 770867"/>
                <a:gd name="connsiteX27" fmla="*/ 707646 w 769117"/>
                <a:gd name="connsiteY27" fmla="*/ 18013 h 770867"/>
                <a:gd name="connsiteX28" fmla="*/ 694216 w 769117"/>
                <a:gd name="connsiteY28" fmla="*/ 54112 h 770867"/>
                <a:gd name="connsiteX29" fmla="*/ 668213 w 769117"/>
                <a:gd name="connsiteY29" fmla="*/ 80592 h 770867"/>
                <a:gd name="connsiteX30" fmla="*/ 632494 w 769117"/>
                <a:gd name="connsiteY30" fmla="*/ 116977 h 770867"/>
                <a:gd name="connsiteX31" fmla="*/ 659069 w 769117"/>
                <a:gd name="connsiteY31" fmla="*/ 101356 h 770867"/>
                <a:gd name="connsiteX32" fmla="*/ 746413 w 769117"/>
                <a:gd name="connsiteY32" fmla="*/ 58780 h 770867"/>
                <a:gd name="connsiteX33" fmla="*/ 759653 w 769117"/>
                <a:gd name="connsiteY33" fmla="*/ 69162 h 770867"/>
                <a:gd name="connsiteX34" fmla="*/ 719838 w 769117"/>
                <a:gd name="connsiteY34" fmla="*/ 134503 h 770867"/>
                <a:gd name="connsiteX35" fmla="*/ 704217 w 769117"/>
                <a:gd name="connsiteY35" fmla="*/ 148981 h 770867"/>
                <a:gd name="connsiteX36" fmla="*/ 737555 w 769117"/>
                <a:gd name="connsiteY36" fmla="*/ 139171 h 770867"/>
                <a:gd name="connsiteX37" fmla="*/ 751271 w 769117"/>
                <a:gd name="connsiteY37" fmla="*/ 149839 h 770867"/>
                <a:gd name="connsiteX38" fmla="*/ 727458 w 769117"/>
                <a:gd name="connsiteY38" fmla="*/ 195654 h 770867"/>
                <a:gd name="connsiteX39" fmla="*/ 678595 w 769117"/>
                <a:gd name="connsiteY39" fmla="*/ 239183 h 770867"/>
                <a:gd name="connsiteX40" fmla="*/ 674499 w 769117"/>
                <a:gd name="connsiteY40" fmla="*/ 242803 h 770867"/>
                <a:gd name="connsiteX41" fmla="*/ 748794 w 769117"/>
                <a:gd name="connsiteY41" fmla="*/ 209370 h 770867"/>
                <a:gd name="connsiteX42" fmla="*/ 762605 w 769117"/>
                <a:gd name="connsiteY42" fmla="*/ 220038 h 770867"/>
                <a:gd name="connsiteX43" fmla="*/ 729935 w 769117"/>
                <a:gd name="connsiteY43" fmla="*/ 275188 h 770867"/>
                <a:gd name="connsiteX44" fmla="*/ 687929 w 769117"/>
                <a:gd name="connsiteY44" fmla="*/ 313478 h 770867"/>
                <a:gd name="connsiteX45" fmla="*/ 746032 w 769117"/>
                <a:gd name="connsiteY45" fmla="*/ 290809 h 770867"/>
                <a:gd name="connsiteX46" fmla="*/ 759462 w 769117"/>
                <a:gd name="connsiteY46" fmla="*/ 301286 h 770867"/>
                <a:gd name="connsiteX47" fmla="*/ 751080 w 769117"/>
                <a:gd name="connsiteY47" fmla="*/ 330433 h 770867"/>
                <a:gd name="connsiteX48" fmla="*/ 742603 w 769117"/>
                <a:gd name="connsiteY48" fmla="*/ 333004 h 770867"/>
                <a:gd name="connsiteX49" fmla="*/ 622588 w 769117"/>
                <a:gd name="connsiteY49" fmla="*/ 400822 h 770867"/>
                <a:gd name="connsiteX50" fmla="*/ 565819 w 769117"/>
                <a:gd name="connsiteY50" fmla="*/ 433684 h 770867"/>
                <a:gd name="connsiteX51" fmla="*/ 721934 w 769117"/>
                <a:gd name="connsiteY51" fmla="*/ 322051 h 770867"/>
                <a:gd name="connsiteX52" fmla="*/ 721934 w 769117"/>
                <a:gd name="connsiteY52" fmla="*/ 322051 h 770867"/>
                <a:gd name="connsiteX53" fmla="*/ 721934 w 769117"/>
                <a:gd name="connsiteY53" fmla="*/ 322051 h 770867"/>
                <a:gd name="connsiteX54" fmla="*/ 721934 w 769117"/>
                <a:gd name="connsiteY54" fmla="*/ 322051 h 770867"/>
                <a:gd name="connsiteX55" fmla="*/ 721934 w 769117"/>
                <a:gd name="connsiteY55" fmla="*/ 322051 h 770867"/>
                <a:gd name="connsiteX56" fmla="*/ 721934 w 769117"/>
                <a:gd name="connsiteY56" fmla="*/ 322051 h 770867"/>
                <a:gd name="connsiteX57" fmla="*/ 721934 w 769117"/>
                <a:gd name="connsiteY57" fmla="*/ 322051 h 770867"/>
                <a:gd name="connsiteX58" fmla="*/ 721934 w 769117"/>
                <a:gd name="connsiteY58" fmla="*/ 322051 h 770867"/>
                <a:gd name="connsiteX59" fmla="*/ 721934 w 769117"/>
                <a:gd name="connsiteY59" fmla="*/ 322051 h 770867"/>
                <a:gd name="connsiteX60" fmla="*/ 551913 w 769117"/>
                <a:gd name="connsiteY60" fmla="*/ 25728 h 770867"/>
                <a:gd name="connsiteX61" fmla="*/ 551913 w 769117"/>
                <a:gd name="connsiteY61" fmla="*/ 25728 h 770867"/>
                <a:gd name="connsiteX62" fmla="*/ 551913 w 769117"/>
                <a:gd name="connsiteY62" fmla="*/ 25728 h 770867"/>
                <a:gd name="connsiteX63" fmla="*/ 676690 w 769117"/>
                <a:gd name="connsiteY63" fmla="*/ 758962 h 770867"/>
                <a:gd name="connsiteX64" fmla="*/ 641448 w 769117"/>
                <a:gd name="connsiteY64" fmla="*/ 769821 h 770867"/>
                <a:gd name="connsiteX65" fmla="*/ 628017 w 769117"/>
                <a:gd name="connsiteY65" fmla="*/ 759343 h 770867"/>
                <a:gd name="connsiteX66" fmla="*/ 660783 w 769117"/>
                <a:gd name="connsiteY66" fmla="*/ 692573 h 770867"/>
                <a:gd name="connsiteX67" fmla="*/ 516194 w 769117"/>
                <a:gd name="connsiteY67" fmla="*/ 764677 h 770867"/>
                <a:gd name="connsiteX68" fmla="*/ 502478 w 769117"/>
                <a:gd name="connsiteY68" fmla="*/ 754009 h 770867"/>
                <a:gd name="connsiteX69" fmla="*/ 517146 w 769117"/>
                <a:gd name="connsiteY69" fmla="*/ 717719 h 770867"/>
                <a:gd name="connsiteX70" fmla="*/ 545340 w 769117"/>
                <a:gd name="connsiteY70" fmla="*/ 692764 h 770867"/>
                <a:gd name="connsiteX71" fmla="*/ 569915 w 769117"/>
                <a:gd name="connsiteY71" fmla="*/ 671428 h 770867"/>
                <a:gd name="connsiteX72" fmla="*/ 384463 w 769117"/>
                <a:gd name="connsiteY72" fmla="*/ 765058 h 770867"/>
                <a:gd name="connsiteX73" fmla="*/ 370271 w 769117"/>
                <a:gd name="connsiteY73" fmla="*/ 754009 h 770867"/>
                <a:gd name="connsiteX74" fmla="*/ 429897 w 769117"/>
                <a:gd name="connsiteY74" fmla="*/ 678286 h 770867"/>
                <a:gd name="connsiteX75" fmla="*/ 549722 w 769117"/>
                <a:gd name="connsiteY75" fmla="*/ 591132 h 770867"/>
                <a:gd name="connsiteX76" fmla="*/ 414562 w 769117"/>
                <a:gd name="connsiteY76" fmla="*/ 671237 h 770867"/>
                <a:gd name="connsiteX77" fmla="*/ 244350 w 769117"/>
                <a:gd name="connsiteY77" fmla="*/ 761820 h 770867"/>
                <a:gd name="connsiteX78" fmla="*/ 231015 w 769117"/>
                <a:gd name="connsiteY78" fmla="*/ 751438 h 770867"/>
                <a:gd name="connsiteX79" fmla="*/ 266258 w 769117"/>
                <a:gd name="connsiteY79" fmla="*/ 696574 h 770867"/>
                <a:gd name="connsiteX80" fmla="*/ 294071 w 769117"/>
                <a:gd name="connsiteY80" fmla="*/ 675904 h 770867"/>
                <a:gd name="connsiteX81" fmla="*/ 109667 w 769117"/>
                <a:gd name="connsiteY81" fmla="*/ 764392 h 770867"/>
                <a:gd name="connsiteX82" fmla="*/ 95474 w 769117"/>
                <a:gd name="connsiteY82" fmla="*/ 753343 h 770867"/>
                <a:gd name="connsiteX83" fmla="*/ 136813 w 769117"/>
                <a:gd name="connsiteY83" fmla="*/ 697621 h 770867"/>
                <a:gd name="connsiteX84" fmla="*/ 224443 w 769117"/>
                <a:gd name="connsiteY84" fmla="*/ 632947 h 770867"/>
                <a:gd name="connsiteX85" fmla="*/ 315788 w 769117"/>
                <a:gd name="connsiteY85" fmla="*/ 565605 h 770867"/>
                <a:gd name="connsiteX86" fmla="*/ 132050 w 769117"/>
                <a:gd name="connsiteY86" fmla="*/ 674190 h 770867"/>
                <a:gd name="connsiteX87" fmla="*/ 21370 w 769117"/>
                <a:gd name="connsiteY87" fmla="*/ 731530 h 770867"/>
                <a:gd name="connsiteX88" fmla="*/ 8130 w 769117"/>
                <a:gd name="connsiteY88" fmla="*/ 721243 h 770867"/>
                <a:gd name="connsiteX89" fmla="*/ 101951 w 769117"/>
                <a:gd name="connsiteY89" fmla="*/ 619993 h 770867"/>
                <a:gd name="connsiteX90" fmla="*/ 109095 w 769117"/>
                <a:gd name="connsiteY90" fmla="*/ 614754 h 770867"/>
                <a:gd name="connsiteX91" fmla="*/ 27371 w 769117"/>
                <a:gd name="connsiteY91" fmla="*/ 650473 h 770867"/>
                <a:gd name="connsiteX92" fmla="*/ 14321 w 769117"/>
                <a:gd name="connsiteY92" fmla="*/ 640186 h 770867"/>
                <a:gd name="connsiteX93" fmla="*/ 54136 w 769117"/>
                <a:gd name="connsiteY93" fmla="*/ 579226 h 770867"/>
                <a:gd name="connsiteX94" fmla="*/ 77663 w 769117"/>
                <a:gd name="connsiteY94" fmla="*/ 557699 h 770867"/>
                <a:gd name="connsiteX95" fmla="*/ 46421 w 769117"/>
                <a:gd name="connsiteY95" fmla="*/ 566462 h 770867"/>
                <a:gd name="connsiteX96" fmla="*/ 33181 w 769117"/>
                <a:gd name="connsiteY96" fmla="*/ 556080 h 770867"/>
                <a:gd name="connsiteX97" fmla="*/ 62994 w 769117"/>
                <a:gd name="connsiteY97" fmla="*/ 503978 h 770867"/>
                <a:gd name="connsiteX98" fmla="*/ 102237 w 769117"/>
                <a:gd name="connsiteY98" fmla="*/ 468640 h 770867"/>
                <a:gd name="connsiteX99" fmla="*/ 23275 w 769117"/>
                <a:gd name="connsiteY99" fmla="*/ 506264 h 770867"/>
                <a:gd name="connsiteX100" fmla="*/ 9940 w 769117"/>
                <a:gd name="connsiteY100" fmla="*/ 495882 h 770867"/>
                <a:gd name="connsiteX101" fmla="*/ 69947 w 769117"/>
                <a:gd name="connsiteY101" fmla="*/ 417777 h 770867"/>
                <a:gd name="connsiteX102" fmla="*/ 19751 w 769117"/>
                <a:gd name="connsiteY102" fmla="*/ 435303 h 770867"/>
                <a:gd name="connsiteX103" fmla="*/ 6130 w 769117"/>
                <a:gd name="connsiteY103" fmla="*/ 424635 h 770867"/>
                <a:gd name="connsiteX104" fmla="*/ 26132 w 769117"/>
                <a:gd name="connsiteY104" fmla="*/ 383201 h 770867"/>
                <a:gd name="connsiteX105" fmla="*/ 66042 w 769117"/>
                <a:gd name="connsiteY105" fmla="*/ 346339 h 770867"/>
                <a:gd name="connsiteX106" fmla="*/ 82711 w 769117"/>
                <a:gd name="connsiteY106" fmla="*/ 330909 h 770867"/>
                <a:gd name="connsiteX107" fmla="*/ 36134 w 769117"/>
                <a:gd name="connsiteY107" fmla="*/ 347768 h 770867"/>
                <a:gd name="connsiteX108" fmla="*/ 22513 w 769117"/>
                <a:gd name="connsiteY108" fmla="*/ 337195 h 770867"/>
                <a:gd name="connsiteX109" fmla="*/ 42896 w 769117"/>
                <a:gd name="connsiteY109" fmla="*/ 294714 h 770867"/>
                <a:gd name="connsiteX110" fmla="*/ 84044 w 769117"/>
                <a:gd name="connsiteY110" fmla="*/ 255090 h 770867"/>
                <a:gd name="connsiteX111" fmla="*/ 92807 w 769117"/>
                <a:gd name="connsiteY111" fmla="*/ 246613 h 770867"/>
                <a:gd name="connsiteX112" fmla="*/ 26894 w 769117"/>
                <a:gd name="connsiteY112" fmla="*/ 272997 h 770867"/>
                <a:gd name="connsiteX113" fmla="*/ 12988 w 769117"/>
                <a:gd name="connsiteY113" fmla="*/ 262234 h 770867"/>
                <a:gd name="connsiteX114" fmla="*/ 31371 w 769117"/>
                <a:gd name="connsiteY114" fmla="*/ 222229 h 770867"/>
                <a:gd name="connsiteX115" fmla="*/ 67852 w 769117"/>
                <a:gd name="connsiteY115" fmla="*/ 188605 h 770867"/>
                <a:gd name="connsiteX116" fmla="*/ 101475 w 769117"/>
                <a:gd name="connsiteY116" fmla="*/ 157649 h 770867"/>
                <a:gd name="connsiteX117" fmla="*/ 18036 w 769117"/>
                <a:gd name="connsiteY117" fmla="*/ 197559 h 770867"/>
                <a:gd name="connsiteX118" fmla="*/ 4701 w 769117"/>
                <a:gd name="connsiteY118" fmla="*/ 187177 h 770867"/>
                <a:gd name="connsiteX119" fmla="*/ 29085 w 769117"/>
                <a:gd name="connsiteY119" fmla="*/ 136504 h 770867"/>
                <a:gd name="connsiteX120" fmla="*/ 50516 w 769117"/>
                <a:gd name="connsiteY120" fmla="*/ 114215 h 770867"/>
                <a:gd name="connsiteX121" fmla="*/ 21751 w 769117"/>
                <a:gd name="connsiteY121" fmla="*/ 121835 h 770867"/>
                <a:gd name="connsiteX122" fmla="*/ 8511 w 769117"/>
                <a:gd name="connsiteY122" fmla="*/ 111453 h 770867"/>
                <a:gd name="connsiteX123" fmla="*/ 5844 w 769117"/>
                <a:gd name="connsiteY123" fmla="*/ 79258 h 770867"/>
                <a:gd name="connsiteX124" fmla="*/ 6035 w 769117"/>
                <a:gd name="connsiteY124" fmla="*/ 39539 h 770867"/>
                <a:gd name="connsiteX125" fmla="*/ 2606 w 769117"/>
                <a:gd name="connsiteY125" fmla="*/ 34872 h 770867"/>
                <a:gd name="connsiteX126" fmla="*/ 13083 w 769117"/>
                <a:gd name="connsiteY126" fmla="*/ 4678 h 770867"/>
                <a:gd name="connsiteX127" fmla="*/ 13940 w 769117"/>
                <a:gd name="connsiteY127" fmla="*/ 4201 h 770867"/>
                <a:gd name="connsiteX128" fmla="*/ 32228 w 769117"/>
                <a:gd name="connsiteY128" fmla="*/ 677 h 770867"/>
                <a:gd name="connsiteX129" fmla="*/ 45563 w 769117"/>
                <a:gd name="connsiteY129" fmla="*/ 11059 h 770867"/>
                <a:gd name="connsiteX130" fmla="*/ 48897 w 769117"/>
                <a:gd name="connsiteY130" fmla="*/ 65923 h 770867"/>
                <a:gd name="connsiteX131" fmla="*/ 91569 w 769117"/>
                <a:gd name="connsiteY131" fmla="*/ 41063 h 770867"/>
                <a:gd name="connsiteX132" fmla="*/ 168912 w 769117"/>
                <a:gd name="connsiteY132" fmla="*/ 4868 h 770867"/>
                <a:gd name="connsiteX133" fmla="*/ 182057 w 769117"/>
                <a:gd name="connsiteY133" fmla="*/ 15250 h 770867"/>
                <a:gd name="connsiteX134" fmla="*/ 158149 w 769117"/>
                <a:gd name="connsiteY134" fmla="*/ 65257 h 770867"/>
                <a:gd name="connsiteX135" fmla="*/ 138527 w 769117"/>
                <a:gd name="connsiteY135" fmla="*/ 85640 h 770867"/>
                <a:gd name="connsiteX136" fmla="*/ 231587 w 769117"/>
                <a:gd name="connsiteY136" fmla="*/ 43159 h 770867"/>
                <a:gd name="connsiteX137" fmla="*/ 245303 w 769117"/>
                <a:gd name="connsiteY137" fmla="*/ 53827 h 770867"/>
                <a:gd name="connsiteX138" fmla="*/ 192248 w 769117"/>
                <a:gd name="connsiteY138" fmla="*/ 131551 h 770867"/>
                <a:gd name="connsiteX139" fmla="*/ 176437 w 769117"/>
                <a:gd name="connsiteY139" fmla="*/ 146505 h 770867"/>
                <a:gd name="connsiteX140" fmla="*/ 230063 w 769117"/>
                <a:gd name="connsiteY140" fmla="*/ 124121 h 770867"/>
                <a:gd name="connsiteX141" fmla="*/ 243493 w 769117"/>
                <a:gd name="connsiteY141" fmla="*/ 134599 h 770867"/>
                <a:gd name="connsiteX142" fmla="*/ 177008 w 769117"/>
                <a:gd name="connsiteY142" fmla="*/ 224991 h 770867"/>
                <a:gd name="connsiteX143" fmla="*/ 226634 w 769117"/>
                <a:gd name="connsiteY143" fmla="*/ 206131 h 770867"/>
                <a:gd name="connsiteX144" fmla="*/ 240159 w 769117"/>
                <a:gd name="connsiteY144" fmla="*/ 216704 h 770867"/>
                <a:gd name="connsiteX145" fmla="*/ 166055 w 769117"/>
                <a:gd name="connsiteY145" fmla="*/ 312335 h 770867"/>
                <a:gd name="connsiteX146" fmla="*/ 252256 w 769117"/>
                <a:gd name="connsiteY146" fmla="*/ 270520 h 770867"/>
                <a:gd name="connsiteX147" fmla="*/ 265496 w 769117"/>
                <a:gd name="connsiteY147" fmla="*/ 280903 h 770867"/>
                <a:gd name="connsiteX148" fmla="*/ 233873 w 769117"/>
                <a:gd name="connsiteY148" fmla="*/ 332433 h 770867"/>
                <a:gd name="connsiteX149" fmla="*/ 200345 w 769117"/>
                <a:gd name="connsiteY149" fmla="*/ 361579 h 770867"/>
                <a:gd name="connsiteX150" fmla="*/ 247398 w 769117"/>
                <a:gd name="connsiteY150" fmla="*/ 345863 h 770867"/>
                <a:gd name="connsiteX151" fmla="*/ 261114 w 769117"/>
                <a:gd name="connsiteY151" fmla="*/ 356531 h 770867"/>
                <a:gd name="connsiteX152" fmla="*/ 224538 w 769117"/>
                <a:gd name="connsiteY152" fmla="*/ 416158 h 770867"/>
                <a:gd name="connsiteX153" fmla="*/ 202345 w 769117"/>
                <a:gd name="connsiteY153" fmla="*/ 436351 h 770867"/>
                <a:gd name="connsiteX154" fmla="*/ 235873 w 769117"/>
                <a:gd name="connsiteY154" fmla="*/ 425873 h 770867"/>
                <a:gd name="connsiteX155" fmla="*/ 249017 w 769117"/>
                <a:gd name="connsiteY155" fmla="*/ 436255 h 770867"/>
                <a:gd name="connsiteX156" fmla="*/ 219204 w 769117"/>
                <a:gd name="connsiteY156" fmla="*/ 487024 h 770867"/>
                <a:gd name="connsiteX157" fmla="*/ 171389 w 769117"/>
                <a:gd name="connsiteY157" fmla="*/ 530458 h 770867"/>
                <a:gd name="connsiteX158" fmla="*/ 282926 w 769117"/>
                <a:gd name="connsiteY158" fmla="*/ 467307 h 770867"/>
                <a:gd name="connsiteX159" fmla="*/ 444185 w 769117"/>
                <a:gd name="connsiteY159" fmla="*/ 384344 h 770867"/>
                <a:gd name="connsiteX160" fmla="*/ 457139 w 769117"/>
                <a:gd name="connsiteY160" fmla="*/ 394631 h 770867"/>
                <a:gd name="connsiteX161" fmla="*/ 441041 w 769117"/>
                <a:gd name="connsiteY161" fmla="*/ 431398 h 770867"/>
                <a:gd name="connsiteX162" fmla="*/ 410180 w 769117"/>
                <a:gd name="connsiteY162" fmla="*/ 454162 h 770867"/>
                <a:gd name="connsiteX163" fmla="*/ 351221 w 769117"/>
                <a:gd name="connsiteY163" fmla="*/ 495882 h 770867"/>
                <a:gd name="connsiteX164" fmla="*/ 494000 w 769117"/>
                <a:gd name="connsiteY164" fmla="*/ 432636 h 770867"/>
                <a:gd name="connsiteX165" fmla="*/ 508383 w 769117"/>
                <a:gd name="connsiteY165" fmla="*/ 443780 h 770867"/>
                <a:gd name="connsiteX166" fmla="*/ 481142 w 769117"/>
                <a:gd name="connsiteY166" fmla="*/ 492929 h 770867"/>
                <a:gd name="connsiteX167" fmla="*/ 419324 w 769117"/>
                <a:gd name="connsiteY167" fmla="*/ 541507 h 770867"/>
                <a:gd name="connsiteX168" fmla="*/ 348935 w 769117"/>
                <a:gd name="connsiteY168" fmla="*/ 594275 h 770867"/>
                <a:gd name="connsiteX169" fmla="*/ 463711 w 769117"/>
                <a:gd name="connsiteY169" fmla="*/ 526457 h 770867"/>
                <a:gd name="connsiteX170" fmla="*/ 734697 w 769117"/>
                <a:gd name="connsiteY170" fmla="*/ 380725 h 770867"/>
                <a:gd name="connsiteX171" fmla="*/ 748223 w 769117"/>
                <a:gd name="connsiteY171" fmla="*/ 391297 h 770867"/>
                <a:gd name="connsiteX172" fmla="*/ 730982 w 769117"/>
                <a:gd name="connsiteY172" fmla="*/ 427969 h 770867"/>
                <a:gd name="connsiteX173" fmla="*/ 699074 w 769117"/>
                <a:gd name="connsiteY173" fmla="*/ 450257 h 770867"/>
                <a:gd name="connsiteX174" fmla="*/ 644210 w 769117"/>
                <a:gd name="connsiteY174" fmla="*/ 487595 h 770867"/>
                <a:gd name="connsiteX175" fmla="*/ 751461 w 769117"/>
                <a:gd name="connsiteY175" fmla="*/ 443685 h 770867"/>
                <a:gd name="connsiteX176" fmla="*/ 765844 w 769117"/>
                <a:gd name="connsiteY176" fmla="*/ 454829 h 770867"/>
                <a:gd name="connsiteX177" fmla="*/ 706694 w 769117"/>
                <a:gd name="connsiteY177" fmla="*/ 529981 h 770867"/>
                <a:gd name="connsiteX178" fmla="*/ 638876 w 769117"/>
                <a:gd name="connsiteY178" fmla="*/ 579702 h 770867"/>
                <a:gd name="connsiteX179" fmla="*/ 751938 w 769117"/>
                <a:gd name="connsiteY179" fmla="*/ 524171 h 770867"/>
                <a:gd name="connsiteX180" fmla="*/ 765558 w 769117"/>
                <a:gd name="connsiteY180" fmla="*/ 534744 h 770867"/>
                <a:gd name="connsiteX181" fmla="*/ 752604 w 769117"/>
                <a:gd name="connsiteY181" fmla="*/ 569224 h 770867"/>
                <a:gd name="connsiteX182" fmla="*/ 729077 w 769117"/>
                <a:gd name="connsiteY182" fmla="*/ 589989 h 770867"/>
                <a:gd name="connsiteX183" fmla="*/ 685548 w 769117"/>
                <a:gd name="connsiteY183" fmla="*/ 627803 h 770867"/>
                <a:gd name="connsiteX184" fmla="*/ 742317 w 769117"/>
                <a:gd name="connsiteY184" fmla="*/ 603229 h 770867"/>
                <a:gd name="connsiteX185" fmla="*/ 755557 w 769117"/>
                <a:gd name="connsiteY185" fmla="*/ 613611 h 770867"/>
                <a:gd name="connsiteX186" fmla="*/ 721648 w 769117"/>
                <a:gd name="connsiteY186" fmla="*/ 682667 h 770867"/>
                <a:gd name="connsiteX187" fmla="*/ 748032 w 769117"/>
                <a:gd name="connsiteY187" fmla="*/ 675047 h 770867"/>
                <a:gd name="connsiteX188" fmla="*/ 761272 w 769117"/>
                <a:gd name="connsiteY188" fmla="*/ 685334 h 770867"/>
                <a:gd name="connsiteX189" fmla="*/ 752890 w 769117"/>
                <a:gd name="connsiteY189" fmla="*/ 714481 h 770867"/>
                <a:gd name="connsiteX190" fmla="*/ 749747 w 769117"/>
                <a:gd name="connsiteY190" fmla="*/ 715909 h 770867"/>
                <a:gd name="connsiteX191" fmla="*/ 724315 w 769117"/>
                <a:gd name="connsiteY191" fmla="*/ 730864 h 770867"/>
                <a:gd name="connsiteX192" fmla="*/ 676690 w 769117"/>
                <a:gd name="connsiteY192" fmla="*/ 758962 h 770867"/>
                <a:gd name="connsiteX193" fmla="*/ 739079 w 769117"/>
                <a:gd name="connsiteY193" fmla="*/ 716671 h 770867"/>
                <a:gd name="connsiteX194" fmla="*/ 748318 w 769117"/>
                <a:gd name="connsiteY194" fmla="*/ 716386 h 770867"/>
                <a:gd name="connsiteX195" fmla="*/ 739079 w 769117"/>
                <a:gd name="connsiteY195" fmla="*/ 716671 h 770867"/>
                <a:gd name="connsiteX196" fmla="*/ 724315 w 769117"/>
                <a:gd name="connsiteY196" fmla="*/ 706003 h 770867"/>
                <a:gd name="connsiteX197" fmla="*/ 729268 w 769117"/>
                <a:gd name="connsiteY197" fmla="*/ 712004 h 770867"/>
                <a:gd name="connsiteX198" fmla="*/ 724315 w 769117"/>
                <a:gd name="connsiteY198" fmla="*/ 706003 h 770867"/>
                <a:gd name="connsiteX199" fmla="*/ 40134 w 769117"/>
                <a:gd name="connsiteY199" fmla="*/ 14107 h 770867"/>
                <a:gd name="connsiteX200" fmla="*/ 40134 w 769117"/>
                <a:gd name="connsiteY200" fmla="*/ 14107 h 770867"/>
                <a:gd name="connsiteX201" fmla="*/ 40134 w 769117"/>
                <a:gd name="connsiteY201" fmla="*/ 14107 h 77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769117" h="770867">
                  <a:moveTo>
                    <a:pt x="565819" y="433684"/>
                  </a:moveTo>
                  <a:cubicBezTo>
                    <a:pt x="543912" y="445876"/>
                    <a:pt x="541530" y="445209"/>
                    <a:pt x="534767" y="443304"/>
                  </a:cubicBezTo>
                  <a:cubicBezTo>
                    <a:pt x="529148" y="441780"/>
                    <a:pt x="524385" y="438065"/>
                    <a:pt x="521623" y="433017"/>
                  </a:cubicBezTo>
                  <a:cubicBezTo>
                    <a:pt x="512288" y="416158"/>
                    <a:pt x="522194" y="406918"/>
                    <a:pt x="559056" y="372438"/>
                  </a:cubicBezTo>
                  <a:cubicBezTo>
                    <a:pt x="568105" y="363961"/>
                    <a:pt x="578487" y="354436"/>
                    <a:pt x="589631" y="344339"/>
                  </a:cubicBezTo>
                  <a:cubicBezTo>
                    <a:pt x="550674" y="366913"/>
                    <a:pt x="542483" y="368342"/>
                    <a:pt x="532863" y="365770"/>
                  </a:cubicBezTo>
                  <a:cubicBezTo>
                    <a:pt x="527243" y="364342"/>
                    <a:pt x="521623" y="360055"/>
                    <a:pt x="518765" y="354912"/>
                  </a:cubicBezTo>
                  <a:cubicBezTo>
                    <a:pt x="508764" y="336910"/>
                    <a:pt x="521528" y="323765"/>
                    <a:pt x="563438" y="284808"/>
                  </a:cubicBezTo>
                  <a:cubicBezTo>
                    <a:pt x="566009" y="282427"/>
                    <a:pt x="568676" y="279950"/>
                    <a:pt x="571343" y="277474"/>
                  </a:cubicBezTo>
                  <a:cubicBezTo>
                    <a:pt x="559151" y="282903"/>
                    <a:pt x="552960" y="283379"/>
                    <a:pt x="546769" y="281760"/>
                  </a:cubicBezTo>
                  <a:cubicBezTo>
                    <a:pt x="540673" y="280141"/>
                    <a:pt x="535625" y="276331"/>
                    <a:pt x="532577" y="270806"/>
                  </a:cubicBezTo>
                  <a:cubicBezTo>
                    <a:pt x="523528" y="254518"/>
                    <a:pt x="534482" y="244327"/>
                    <a:pt x="558485" y="222133"/>
                  </a:cubicBezTo>
                  <a:cubicBezTo>
                    <a:pt x="569248" y="212227"/>
                    <a:pt x="583059" y="199750"/>
                    <a:pt x="598204" y="186319"/>
                  </a:cubicBezTo>
                  <a:cubicBezTo>
                    <a:pt x="540292" y="219371"/>
                    <a:pt x="536387" y="218228"/>
                    <a:pt x="527243" y="215752"/>
                  </a:cubicBezTo>
                  <a:cubicBezTo>
                    <a:pt x="521623" y="214228"/>
                    <a:pt x="516575" y="210227"/>
                    <a:pt x="513717" y="205179"/>
                  </a:cubicBezTo>
                  <a:cubicBezTo>
                    <a:pt x="504478" y="188415"/>
                    <a:pt x="513717" y="178604"/>
                    <a:pt x="558580" y="131455"/>
                  </a:cubicBezTo>
                  <a:cubicBezTo>
                    <a:pt x="561533" y="128312"/>
                    <a:pt x="564581" y="125169"/>
                    <a:pt x="567724" y="121835"/>
                  </a:cubicBezTo>
                  <a:cubicBezTo>
                    <a:pt x="543054" y="135170"/>
                    <a:pt x="540006" y="134313"/>
                    <a:pt x="532863" y="132408"/>
                  </a:cubicBezTo>
                  <a:cubicBezTo>
                    <a:pt x="527338" y="130884"/>
                    <a:pt x="522385" y="127074"/>
                    <a:pt x="519623" y="122026"/>
                  </a:cubicBezTo>
                  <a:cubicBezTo>
                    <a:pt x="516860" y="116977"/>
                    <a:pt x="516860" y="116977"/>
                    <a:pt x="515146" y="82021"/>
                  </a:cubicBezTo>
                  <a:cubicBezTo>
                    <a:pt x="514574" y="70114"/>
                    <a:pt x="513717" y="51350"/>
                    <a:pt x="513050" y="43254"/>
                  </a:cubicBezTo>
                  <a:cubicBezTo>
                    <a:pt x="510288" y="35634"/>
                    <a:pt x="512098" y="27157"/>
                    <a:pt x="517527" y="21251"/>
                  </a:cubicBezTo>
                  <a:cubicBezTo>
                    <a:pt x="521147" y="17251"/>
                    <a:pt x="526195" y="14584"/>
                    <a:pt x="531719" y="14107"/>
                  </a:cubicBezTo>
                  <a:cubicBezTo>
                    <a:pt x="540101" y="13441"/>
                    <a:pt x="548293" y="17822"/>
                    <a:pt x="552389" y="25252"/>
                  </a:cubicBezTo>
                  <a:cubicBezTo>
                    <a:pt x="555437" y="30681"/>
                    <a:pt x="555627" y="31062"/>
                    <a:pt x="557913" y="78306"/>
                  </a:cubicBezTo>
                  <a:cubicBezTo>
                    <a:pt x="576773" y="67733"/>
                    <a:pt x="602204" y="52874"/>
                    <a:pt x="620111" y="42301"/>
                  </a:cubicBezTo>
                  <a:cubicBezTo>
                    <a:pt x="684310" y="4868"/>
                    <a:pt x="684310" y="4963"/>
                    <a:pt x="694502" y="7726"/>
                  </a:cubicBezTo>
                  <a:cubicBezTo>
                    <a:pt x="700026" y="9250"/>
                    <a:pt x="704884" y="12964"/>
                    <a:pt x="707646" y="18013"/>
                  </a:cubicBezTo>
                  <a:cubicBezTo>
                    <a:pt x="715552" y="32205"/>
                    <a:pt x="707075" y="40873"/>
                    <a:pt x="694216" y="54112"/>
                  </a:cubicBezTo>
                  <a:cubicBezTo>
                    <a:pt x="687834" y="60685"/>
                    <a:pt x="678690" y="69924"/>
                    <a:pt x="668213" y="80592"/>
                  </a:cubicBezTo>
                  <a:cubicBezTo>
                    <a:pt x="658497" y="90498"/>
                    <a:pt x="645829" y="103261"/>
                    <a:pt x="632494" y="116977"/>
                  </a:cubicBezTo>
                  <a:cubicBezTo>
                    <a:pt x="641924" y="111358"/>
                    <a:pt x="650973" y="106024"/>
                    <a:pt x="659069" y="101356"/>
                  </a:cubicBezTo>
                  <a:cubicBezTo>
                    <a:pt x="735935" y="55922"/>
                    <a:pt x="735935" y="55922"/>
                    <a:pt x="746413" y="58780"/>
                  </a:cubicBezTo>
                  <a:cubicBezTo>
                    <a:pt x="752033" y="60304"/>
                    <a:pt x="756795" y="64018"/>
                    <a:pt x="759653" y="69162"/>
                  </a:cubicBezTo>
                  <a:cubicBezTo>
                    <a:pt x="769844" y="87545"/>
                    <a:pt x="754223" y="102214"/>
                    <a:pt x="719838" y="134503"/>
                  </a:cubicBezTo>
                  <a:cubicBezTo>
                    <a:pt x="714980" y="139075"/>
                    <a:pt x="709742" y="143933"/>
                    <a:pt x="704217" y="148981"/>
                  </a:cubicBezTo>
                  <a:cubicBezTo>
                    <a:pt x="724601" y="137647"/>
                    <a:pt x="729840" y="137170"/>
                    <a:pt x="737555" y="139171"/>
                  </a:cubicBezTo>
                  <a:cubicBezTo>
                    <a:pt x="743270" y="140695"/>
                    <a:pt x="748508" y="144695"/>
                    <a:pt x="751271" y="149839"/>
                  </a:cubicBezTo>
                  <a:cubicBezTo>
                    <a:pt x="760129" y="165841"/>
                    <a:pt x="749937" y="175175"/>
                    <a:pt x="727458" y="195654"/>
                  </a:cubicBezTo>
                  <a:cubicBezTo>
                    <a:pt x="714980" y="207084"/>
                    <a:pt x="697550" y="222419"/>
                    <a:pt x="678595" y="239183"/>
                  </a:cubicBezTo>
                  <a:cubicBezTo>
                    <a:pt x="677261" y="240421"/>
                    <a:pt x="675833" y="241564"/>
                    <a:pt x="674499" y="242803"/>
                  </a:cubicBezTo>
                  <a:cubicBezTo>
                    <a:pt x="732792" y="207465"/>
                    <a:pt x="738126" y="206512"/>
                    <a:pt x="748794" y="209370"/>
                  </a:cubicBezTo>
                  <a:cubicBezTo>
                    <a:pt x="754414" y="210894"/>
                    <a:pt x="759748" y="214894"/>
                    <a:pt x="762605" y="220038"/>
                  </a:cubicBezTo>
                  <a:cubicBezTo>
                    <a:pt x="771654" y="236421"/>
                    <a:pt x="762034" y="245470"/>
                    <a:pt x="729935" y="275188"/>
                  </a:cubicBezTo>
                  <a:cubicBezTo>
                    <a:pt x="718028" y="286237"/>
                    <a:pt x="703646" y="299286"/>
                    <a:pt x="687929" y="313478"/>
                  </a:cubicBezTo>
                  <a:cubicBezTo>
                    <a:pt x="734030" y="287475"/>
                    <a:pt x="737745" y="288523"/>
                    <a:pt x="746032" y="290809"/>
                  </a:cubicBezTo>
                  <a:cubicBezTo>
                    <a:pt x="751556" y="292333"/>
                    <a:pt x="756605" y="296238"/>
                    <a:pt x="759462" y="301286"/>
                  </a:cubicBezTo>
                  <a:cubicBezTo>
                    <a:pt x="765177" y="311668"/>
                    <a:pt x="761463" y="324718"/>
                    <a:pt x="751080" y="330433"/>
                  </a:cubicBezTo>
                  <a:cubicBezTo>
                    <a:pt x="748413" y="331957"/>
                    <a:pt x="745460" y="332814"/>
                    <a:pt x="742603" y="333004"/>
                  </a:cubicBezTo>
                  <a:cubicBezTo>
                    <a:pt x="726601" y="339767"/>
                    <a:pt x="661926" y="377772"/>
                    <a:pt x="622588" y="400822"/>
                  </a:cubicBezTo>
                  <a:cubicBezTo>
                    <a:pt x="595346" y="416729"/>
                    <a:pt x="577725" y="427111"/>
                    <a:pt x="565819" y="433684"/>
                  </a:cubicBezTo>
                  <a:close/>
                  <a:moveTo>
                    <a:pt x="721934" y="322051"/>
                  </a:moveTo>
                  <a:cubicBezTo>
                    <a:pt x="721934" y="322051"/>
                    <a:pt x="721934" y="322051"/>
                    <a:pt x="721934" y="322051"/>
                  </a:cubicBezTo>
                  <a:cubicBezTo>
                    <a:pt x="721934" y="322051"/>
                    <a:pt x="721934" y="322051"/>
                    <a:pt x="721934" y="322051"/>
                  </a:cubicBezTo>
                  <a:close/>
                  <a:moveTo>
                    <a:pt x="721934" y="322051"/>
                  </a:moveTo>
                  <a:lnTo>
                    <a:pt x="721934" y="322051"/>
                  </a:lnTo>
                  <a:lnTo>
                    <a:pt x="721934" y="322051"/>
                  </a:lnTo>
                  <a:close/>
                  <a:moveTo>
                    <a:pt x="721934" y="322051"/>
                  </a:moveTo>
                  <a:cubicBezTo>
                    <a:pt x="721934" y="322051"/>
                    <a:pt x="721934" y="322051"/>
                    <a:pt x="721934" y="322051"/>
                  </a:cubicBezTo>
                  <a:cubicBezTo>
                    <a:pt x="721934" y="322051"/>
                    <a:pt x="721934" y="322051"/>
                    <a:pt x="721934" y="322051"/>
                  </a:cubicBezTo>
                  <a:close/>
                  <a:moveTo>
                    <a:pt x="551913" y="25728"/>
                  </a:moveTo>
                  <a:lnTo>
                    <a:pt x="551913" y="25728"/>
                  </a:lnTo>
                  <a:lnTo>
                    <a:pt x="551913" y="25728"/>
                  </a:lnTo>
                  <a:close/>
                  <a:moveTo>
                    <a:pt x="676690" y="758962"/>
                  </a:moveTo>
                  <a:cubicBezTo>
                    <a:pt x="653163" y="772012"/>
                    <a:pt x="648972" y="771916"/>
                    <a:pt x="641448" y="769821"/>
                  </a:cubicBezTo>
                  <a:cubicBezTo>
                    <a:pt x="635828" y="768297"/>
                    <a:pt x="630779" y="764392"/>
                    <a:pt x="628017" y="759343"/>
                  </a:cubicBezTo>
                  <a:cubicBezTo>
                    <a:pt x="621064" y="746770"/>
                    <a:pt x="620492" y="745818"/>
                    <a:pt x="660783" y="692573"/>
                  </a:cubicBezTo>
                  <a:cubicBezTo>
                    <a:pt x="537053" y="766106"/>
                    <a:pt x="528862" y="768106"/>
                    <a:pt x="516194" y="764677"/>
                  </a:cubicBezTo>
                  <a:cubicBezTo>
                    <a:pt x="510574" y="763153"/>
                    <a:pt x="505335" y="759058"/>
                    <a:pt x="502478" y="754009"/>
                  </a:cubicBezTo>
                  <a:cubicBezTo>
                    <a:pt x="494000" y="738674"/>
                    <a:pt x="505240" y="728482"/>
                    <a:pt x="517146" y="717719"/>
                  </a:cubicBezTo>
                  <a:cubicBezTo>
                    <a:pt x="523909" y="711623"/>
                    <a:pt x="533624" y="702955"/>
                    <a:pt x="545340" y="692764"/>
                  </a:cubicBezTo>
                  <a:cubicBezTo>
                    <a:pt x="552865" y="686191"/>
                    <a:pt x="561152" y="679048"/>
                    <a:pt x="569915" y="671428"/>
                  </a:cubicBezTo>
                  <a:cubicBezTo>
                    <a:pt x="420944" y="760772"/>
                    <a:pt x="400084" y="769249"/>
                    <a:pt x="384463" y="765058"/>
                  </a:cubicBezTo>
                  <a:cubicBezTo>
                    <a:pt x="378367" y="763439"/>
                    <a:pt x="373319" y="759534"/>
                    <a:pt x="370271" y="754009"/>
                  </a:cubicBezTo>
                  <a:cubicBezTo>
                    <a:pt x="358936" y="733531"/>
                    <a:pt x="376748" y="718576"/>
                    <a:pt x="429897" y="678286"/>
                  </a:cubicBezTo>
                  <a:cubicBezTo>
                    <a:pt x="462473" y="653711"/>
                    <a:pt x="506478" y="622088"/>
                    <a:pt x="549722" y="591132"/>
                  </a:cubicBezTo>
                  <a:cubicBezTo>
                    <a:pt x="502097" y="619040"/>
                    <a:pt x="453805" y="647806"/>
                    <a:pt x="414562" y="671237"/>
                  </a:cubicBezTo>
                  <a:cubicBezTo>
                    <a:pt x="256923" y="765154"/>
                    <a:pt x="256923" y="765154"/>
                    <a:pt x="244350" y="761820"/>
                  </a:cubicBezTo>
                  <a:cubicBezTo>
                    <a:pt x="238730" y="760296"/>
                    <a:pt x="233873" y="756486"/>
                    <a:pt x="231015" y="751438"/>
                  </a:cubicBezTo>
                  <a:cubicBezTo>
                    <a:pt x="220252" y="731911"/>
                    <a:pt x="238540" y="717910"/>
                    <a:pt x="266258" y="696574"/>
                  </a:cubicBezTo>
                  <a:cubicBezTo>
                    <a:pt x="274068" y="690573"/>
                    <a:pt x="283307" y="683715"/>
                    <a:pt x="294071" y="675904"/>
                  </a:cubicBezTo>
                  <a:cubicBezTo>
                    <a:pt x="153958" y="756772"/>
                    <a:pt x="124621" y="768392"/>
                    <a:pt x="109667" y="764392"/>
                  </a:cubicBezTo>
                  <a:cubicBezTo>
                    <a:pt x="103571" y="762772"/>
                    <a:pt x="98522" y="758772"/>
                    <a:pt x="95474" y="753343"/>
                  </a:cubicBezTo>
                  <a:cubicBezTo>
                    <a:pt x="85759" y="735817"/>
                    <a:pt x="93569" y="730006"/>
                    <a:pt x="136813" y="697621"/>
                  </a:cubicBezTo>
                  <a:cubicBezTo>
                    <a:pt x="159101" y="680953"/>
                    <a:pt x="190153" y="658093"/>
                    <a:pt x="224443" y="632947"/>
                  </a:cubicBezTo>
                  <a:cubicBezTo>
                    <a:pt x="251208" y="613325"/>
                    <a:pt x="283498" y="589608"/>
                    <a:pt x="315788" y="565605"/>
                  </a:cubicBezTo>
                  <a:cubicBezTo>
                    <a:pt x="248065" y="604848"/>
                    <a:pt x="176437" y="647615"/>
                    <a:pt x="132050" y="674190"/>
                  </a:cubicBezTo>
                  <a:cubicBezTo>
                    <a:pt x="31562" y="734197"/>
                    <a:pt x="31562" y="734197"/>
                    <a:pt x="21370" y="731530"/>
                  </a:cubicBezTo>
                  <a:cubicBezTo>
                    <a:pt x="15750" y="730006"/>
                    <a:pt x="10988" y="726292"/>
                    <a:pt x="8130" y="721243"/>
                  </a:cubicBezTo>
                  <a:cubicBezTo>
                    <a:pt x="-3109" y="700955"/>
                    <a:pt x="8225" y="688573"/>
                    <a:pt x="101951" y="619993"/>
                  </a:cubicBezTo>
                  <a:cubicBezTo>
                    <a:pt x="104333" y="618278"/>
                    <a:pt x="106714" y="616564"/>
                    <a:pt x="109095" y="614754"/>
                  </a:cubicBezTo>
                  <a:cubicBezTo>
                    <a:pt x="38705" y="653711"/>
                    <a:pt x="35562" y="652759"/>
                    <a:pt x="27371" y="650473"/>
                  </a:cubicBezTo>
                  <a:cubicBezTo>
                    <a:pt x="21846" y="648949"/>
                    <a:pt x="17084" y="645139"/>
                    <a:pt x="14321" y="640186"/>
                  </a:cubicBezTo>
                  <a:cubicBezTo>
                    <a:pt x="5368" y="624088"/>
                    <a:pt x="10988" y="618945"/>
                    <a:pt x="54136" y="579226"/>
                  </a:cubicBezTo>
                  <a:cubicBezTo>
                    <a:pt x="61280" y="572653"/>
                    <a:pt x="69281" y="565319"/>
                    <a:pt x="77663" y="557699"/>
                  </a:cubicBezTo>
                  <a:cubicBezTo>
                    <a:pt x="56136" y="569129"/>
                    <a:pt x="53183" y="568272"/>
                    <a:pt x="46421" y="566462"/>
                  </a:cubicBezTo>
                  <a:cubicBezTo>
                    <a:pt x="40896" y="564938"/>
                    <a:pt x="35943" y="561128"/>
                    <a:pt x="33181" y="556080"/>
                  </a:cubicBezTo>
                  <a:cubicBezTo>
                    <a:pt x="24132" y="539697"/>
                    <a:pt x="33943" y="530743"/>
                    <a:pt x="62994" y="503978"/>
                  </a:cubicBezTo>
                  <a:cubicBezTo>
                    <a:pt x="73948" y="493977"/>
                    <a:pt x="87473" y="481690"/>
                    <a:pt x="102237" y="468640"/>
                  </a:cubicBezTo>
                  <a:cubicBezTo>
                    <a:pt x="34419" y="509217"/>
                    <a:pt x="33848" y="509026"/>
                    <a:pt x="23275" y="506264"/>
                  </a:cubicBezTo>
                  <a:cubicBezTo>
                    <a:pt x="17655" y="504740"/>
                    <a:pt x="12797" y="500930"/>
                    <a:pt x="9940" y="495882"/>
                  </a:cubicBezTo>
                  <a:cubicBezTo>
                    <a:pt x="2034" y="481690"/>
                    <a:pt x="415" y="478642"/>
                    <a:pt x="69947" y="417777"/>
                  </a:cubicBezTo>
                  <a:cubicBezTo>
                    <a:pt x="31847" y="438637"/>
                    <a:pt x="27656" y="437398"/>
                    <a:pt x="19751" y="435303"/>
                  </a:cubicBezTo>
                  <a:cubicBezTo>
                    <a:pt x="14131" y="433779"/>
                    <a:pt x="8987" y="429778"/>
                    <a:pt x="6130" y="424635"/>
                  </a:cubicBezTo>
                  <a:cubicBezTo>
                    <a:pt x="-2157" y="409585"/>
                    <a:pt x="6130" y="401870"/>
                    <a:pt x="26132" y="383201"/>
                  </a:cubicBezTo>
                  <a:cubicBezTo>
                    <a:pt x="36134" y="373867"/>
                    <a:pt x="50135" y="360913"/>
                    <a:pt x="66042" y="346339"/>
                  </a:cubicBezTo>
                  <a:cubicBezTo>
                    <a:pt x="71186" y="341577"/>
                    <a:pt x="76805" y="336433"/>
                    <a:pt x="82711" y="330909"/>
                  </a:cubicBezTo>
                  <a:cubicBezTo>
                    <a:pt x="49278" y="349959"/>
                    <a:pt x="44611" y="350054"/>
                    <a:pt x="36134" y="347768"/>
                  </a:cubicBezTo>
                  <a:cubicBezTo>
                    <a:pt x="30514" y="346244"/>
                    <a:pt x="25370" y="342339"/>
                    <a:pt x="22513" y="337195"/>
                  </a:cubicBezTo>
                  <a:cubicBezTo>
                    <a:pt x="14321" y="322432"/>
                    <a:pt x="21560" y="315478"/>
                    <a:pt x="42896" y="294714"/>
                  </a:cubicBezTo>
                  <a:cubicBezTo>
                    <a:pt x="53374" y="284522"/>
                    <a:pt x="67852" y="270616"/>
                    <a:pt x="84044" y="255090"/>
                  </a:cubicBezTo>
                  <a:cubicBezTo>
                    <a:pt x="86902" y="252423"/>
                    <a:pt x="89759" y="249565"/>
                    <a:pt x="92807" y="246613"/>
                  </a:cubicBezTo>
                  <a:cubicBezTo>
                    <a:pt x="45754" y="273949"/>
                    <a:pt x="36991" y="275664"/>
                    <a:pt x="26894" y="272997"/>
                  </a:cubicBezTo>
                  <a:cubicBezTo>
                    <a:pt x="21275" y="271473"/>
                    <a:pt x="15845" y="267282"/>
                    <a:pt x="12988" y="262234"/>
                  </a:cubicBezTo>
                  <a:cubicBezTo>
                    <a:pt x="4606" y="247184"/>
                    <a:pt x="13559" y="238802"/>
                    <a:pt x="31371" y="222229"/>
                  </a:cubicBezTo>
                  <a:cubicBezTo>
                    <a:pt x="40420" y="213751"/>
                    <a:pt x="53279" y="202036"/>
                    <a:pt x="67852" y="188605"/>
                  </a:cubicBezTo>
                  <a:cubicBezTo>
                    <a:pt x="77282" y="179938"/>
                    <a:pt x="88902" y="169270"/>
                    <a:pt x="101475" y="157649"/>
                  </a:cubicBezTo>
                  <a:cubicBezTo>
                    <a:pt x="29561" y="200702"/>
                    <a:pt x="28799" y="200512"/>
                    <a:pt x="18036" y="197559"/>
                  </a:cubicBezTo>
                  <a:cubicBezTo>
                    <a:pt x="12416" y="196035"/>
                    <a:pt x="7463" y="192225"/>
                    <a:pt x="4701" y="187177"/>
                  </a:cubicBezTo>
                  <a:cubicBezTo>
                    <a:pt x="-3967" y="171460"/>
                    <a:pt x="6416" y="160507"/>
                    <a:pt x="29085" y="136504"/>
                  </a:cubicBezTo>
                  <a:cubicBezTo>
                    <a:pt x="35372" y="129836"/>
                    <a:pt x="42706" y="122216"/>
                    <a:pt x="50516" y="114215"/>
                  </a:cubicBezTo>
                  <a:cubicBezTo>
                    <a:pt x="31276" y="124502"/>
                    <a:pt x="28514" y="123740"/>
                    <a:pt x="21751" y="121835"/>
                  </a:cubicBezTo>
                  <a:cubicBezTo>
                    <a:pt x="16226" y="120311"/>
                    <a:pt x="11273" y="116501"/>
                    <a:pt x="8511" y="111453"/>
                  </a:cubicBezTo>
                  <a:cubicBezTo>
                    <a:pt x="5654" y="106214"/>
                    <a:pt x="5654" y="106214"/>
                    <a:pt x="5844" y="79258"/>
                  </a:cubicBezTo>
                  <a:cubicBezTo>
                    <a:pt x="5939" y="69162"/>
                    <a:pt x="6035" y="52017"/>
                    <a:pt x="6035" y="39539"/>
                  </a:cubicBezTo>
                  <a:cubicBezTo>
                    <a:pt x="4701" y="38110"/>
                    <a:pt x="3558" y="36586"/>
                    <a:pt x="2606" y="34872"/>
                  </a:cubicBezTo>
                  <a:cubicBezTo>
                    <a:pt x="-3490" y="23823"/>
                    <a:pt x="1558" y="9535"/>
                    <a:pt x="13083" y="4678"/>
                  </a:cubicBezTo>
                  <a:cubicBezTo>
                    <a:pt x="13369" y="4487"/>
                    <a:pt x="13655" y="4297"/>
                    <a:pt x="13940" y="4201"/>
                  </a:cubicBezTo>
                  <a:cubicBezTo>
                    <a:pt x="16703" y="2487"/>
                    <a:pt x="23180" y="-1609"/>
                    <a:pt x="32228" y="677"/>
                  </a:cubicBezTo>
                  <a:cubicBezTo>
                    <a:pt x="37943" y="2106"/>
                    <a:pt x="42801" y="5916"/>
                    <a:pt x="45563" y="11059"/>
                  </a:cubicBezTo>
                  <a:cubicBezTo>
                    <a:pt x="48707" y="16870"/>
                    <a:pt x="49183" y="17632"/>
                    <a:pt x="48897" y="65923"/>
                  </a:cubicBezTo>
                  <a:cubicBezTo>
                    <a:pt x="62518" y="58113"/>
                    <a:pt x="78806" y="48588"/>
                    <a:pt x="91569" y="41063"/>
                  </a:cubicBezTo>
                  <a:cubicBezTo>
                    <a:pt x="158339" y="1915"/>
                    <a:pt x="158339" y="1915"/>
                    <a:pt x="168912" y="4868"/>
                  </a:cubicBezTo>
                  <a:cubicBezTo>
                    <a:pt x="174532" y="6392"/>
                    <a:pt x="179294" y="10202"/>
                    <a:pt x="182057" y="15250"/>
                  </a:cubicBezTo>
                  <a:cubicBezTo>
                    <a:pt x="190724" y="30871"/>
                    <a:pt x="180533" y="41635"/>
                    <a:pt x="158149" y="65257"/>
                  </a:cubicBezTo>
                  <a:cubicBezTo>
                    <a:pt x="152434" y="71353"/>
                    <a:pt x="145766" y="78306"/>
                    <a:pt x="138527" y="85640"/>
                  </a:cubicBezTo>
                  <a:cubicBezTo>
                    <a:pt x="214156" y="41063"/>
                    <a:pt x="220728" y="40206"/>
                    <a:pt x="231587" y="43159"/>
                  </a:cubicBezTo>
                  <a:cubicBezTo>
                    <a:pt x="237206" y="44683"/>
                    <a:pt x="242445" y="48683"/>
                    <a:pt x="245303" y="53827"/>
                  </a:cubicBezTo>
                  <a:cubicBezTo>
                    <a:pt x="255209" y="71638"/>
                    <a:pt x="244350" y="81925"/>
                    <a:pt x="192248" y="131551"/>
                  </a:cubicBezTo>
                  <a:cubicBezTo>
                    <a:pt x="187200" y="136408"/>
                    <a:pt x="181866" y="141361"/>
                    <a:pt x="176437" y="146505"/>
                  </a:cubicBezTo>
                  <a:cubicBezTo>
                    <a:pt x="217871" y="121740"/>
                    <a:pt x="220728" y="121645"/>
                    <a:pt x="230063" y="124121"/>
                  </a:cubicBezTo>
                  <a:cubicBezTo>
                    <a:pt x="235682" y="125645"/>
                    <a:pt x="240635" y="129455"/>
                    <a:pt x="243493" y="134599"/>
                  </a:cubicBezTo>
                  <a:cubicBezTo>
                    <a:pt x="251399" y="148791"/>
                    <a:pt x="252827" y="151458"/>
                    <a:pt x="177008" y="224991"/>
                  </a:cubicBezTo>
                  <a:cubicBezTo>
                    <a:pt x="213394" y="203845"/>
                    <a:pt x="217775" y="203750"/>
                    <a:pt x="226634" y="206131"/>
                  </a:cubicBezTo>
                  <a:cubicBezTo>
                    <a:pt x="232253" y="207655"/>
                    <a:pt x="237397" y="211561"/>
                    <a:pt x="240159" y="216704"/>
                  </a:cubicBezTo>
                  <a:cubicBezTo>
                    <a:pt x="248446" y="231563"/>
                    <a:pt x="249970" y="234325"/>
                    <a:pt x="166055" y="312335"/>
                  </a:cubicBezTo>
                  <a:cubicBezTo>
                    <a:pt x="241397" y="267663"/>
                    <a:pt x="241683" y="267663"/>
                    <a:pt x="252256" y="270520"/>
                  </a:cubicBezTo>
                  <a:cubicBezTo>
                    <a:pt x="257876" y="272044"/>
                    <a:pt x="262638" y="275759"/>
                    <a:pt x="265496" y="280903"/>
                  </a:cubicBezTo>
                  <a:cubicBezTo>
                    <a:pt x="274354" y="296905"/>
                    <a:pt x="267401" y="303096"/>
                    <a:pt x="233873" y="332433"/>
                  </a:cubicBezTo>
                  <a:cubicBezTo>
                    <a:pt x="224348" y="340815"/>
                    <a:pt x="212918" y="350721"/>
                    <a:pt x="200345" y="361579"/>
                  </a:cubicBezTo>
                  <a:cubicBezTo>
                    <a:pt x="233301" y="343672"/>
                    <a:pt x="239492" y="343768"/>
                    <a:pt x="247398" y="345863"/>
                  </a:cubicBezTo>
                  <a:cubicBezTo>
                    <a:pt x="253018" y="347387"/>
                    <a:pt x="258352" y="351483"/>
                    <a:pt x="261114" y="356531"/>
                  </a:cubicBezTo>
                  <a:cubicBezTo>
                    <a:pt x="270544" y="373581"/>
                    <a:pt x="259876" y="383487"/>
                    <a:pt x="224538" y="416158"/>
                  </a:cubicBezTo>
                  <a:cubicBezTo>
                    <a:pt x="217775" y="422349"/>
                    <a:pt x="210346" y="429207"/>
                    <a:pt x="202345" y="436351"/>
                  </a:cubicBezTo>
                  <a:cubicBezTo>
                    <a:pt x="226157" y="423206"/>
                    <a:pt x="228729" y="423968"/>
                    <a:pt x="235873" y="425873"/>
                  </a:cubicBezTo>
                  <a:cubicBezTo>
                    <a:pt x="241397" y="427397"/>
                    <a:pt x="246255" y="431207"/>
                    <a:pt x="249017" y="436255"/>
                  </a:cubicBezTo>
                  <a:cubicBezTo>
                    <a:pt x="257590" y="451781"/>
                    <a:pt x="251780" y="457210"/>
                    <a:pt x="219204" y="487024"/>
                  </a:cubicBezTo>
                  <a:cubicBezTo>
                    <a:pt x="206250" y="498930"/>
                    <a:pt x="189391" y="514170"/>
                    <a:pt x="171389" y="530458"/>
                  </a:cubicBezTo>
                  <a:cubicBezTo>
                    <a:pt x="209489" y="508931"/>
                    <a:pt x="249303" y="486357"/>
                    <a:pt x="282926" y="467307"/>
                  </a:cubicBezTo>
                  <a:cubicBezTo>
                    <a:pt x="434183" y="381487"/>
                    <a:pt x="434183" y="381487"/>
                    <a:pt x="444185" y="384344"/>
                  </a:cubicBezTo>
                  <a:cubicBezTo>
                    <a:pt x="449709" y="385868"/>
                    <a:pt x="454376" y="389583"/>
                    <a:pt x="457139" y="394631"/>
                  </a:cubicBezTo>
                  <a:cubicBezTo>
                    <a:pt x="466568" y="411681"/>
                    <a:pt x="451233" y="423587"/>
                    <a:pt x="441041" y="431398"/>
                  </a:cubicBezTo>
                  <a:cubicBezTo>
                    <a:pt x="434183" y="436732"/>
                    <a:pt x="424087" y="444161"/>
                    <a:pt x="410180" y="454162"/>
                  </a:cubicBezTo>
                  <a:cubicBezTo>
                    <a:pt x="393988" y="465783"/>
                    <a:pt x="373604" y="480166"/>
                    <a:pt x="351221" y="495882"/>
                  </a:cubicBezTo>
                  <a:cubicBezTo>
                    <a:pt x="458091" y="435684"/>
                    <a:pt x="480856" y="429112"/>
                    <a:pt x="494000" y="432636"/>
                  </a:cubicBezTo>
                  <a:cubicBezTo>
                    <a:pt x="500192" y="434350"/>
                    <a:pt x="505335" y="438256"/>
                    <a:pt x="508383" y="443780"/>
                  </a:cubicBezTo>
                  <a:cubicBezTo>
                    <a:pt x="518384" y="461878"/>
                    <a:pt x="502763" y="474927"/>
                    <a:pt x="481142" y="492929"/>
                  </a:cubicBezTo>
                  <a:cubicBezTo>
                    <a:pt x="467045" y="504645"/>
                    <a:pt x="446756" y="520552"/>
                    <a:pt x="419324" y="541507"/>
                  </a:cubicBezTo>
                  <a:cubicBezTo>
                    <a:pt x="397798" y="557890"/>
                    <a:pt x="373795" y="575797"/>
                    <a:pt x="348935" y="594275"/>
                  </a:cubicBezTo>
                  <a:cubicBezTo>
                    <a:pt x="388940" y="570748"/>
                    <a:pt x="428754" y="547222"/>
                    <a:pt x="463711" y="526457"/>
                  </a:cubicBezTo>
                  <a:cubicBezTo>
                    <a:pt x="717457" y="376057"/>
                    <a:pt x="720410" y="376915"/>
                    <a:pt x="734697" y="380725"/>
                  </a:cubicBezTo>
                  <a:cubicBezTo>
                    <a:pt x="740317" y="382249"/>
                    <a:pt x="745460" y="386249"/>
                    <a:pt x="748223" y="391297"/>
                  </a:cubicBezTo>
                  <a:cubicBezTo>
                    <a:pt x="757843" y="408633"/>
                    <a:pt x="742317" y="419777"/>
                    <a:pt x="730982" y="427969"/>
                  </a:cubicBezTo>
                  <a:cubicBezTo>
                    <a:pt x="723553" y="433398"/>
                    <a:pt x="712599" y="440923"/>
                    <a:pt x="699074" y="450257"/>
                  </a:cubicBezTo>
                  <a:cubicBezTo>
                    <a:pt x="683834" y="460735"/>
                    <a:pt x="665165" y="473403"/>
                    <a:pt x="644210" y="487595"/>
                  </a:cubicBezTo>
                  <a:cubicBezTo>
                    <a:pt x="717457" y="447304"/>
                    <a:pt x="739365" y="440351"/>
                    <a:pt x="751461" y="443685"/>
                  </a:cubicBezTo>
                  <a:cubicBezTo>
                    <a:pt x="757652" y="445399"/>
                    <a:pt x="762796" y="449305"/>
                    <a:pt x="765844" y="454829"/>
                  </a:cubicBezTo>
                  <a:cubicBezTo>
                    <a:pt x="777179" y="475213"/>
                    <a:pt x="759462" y="490072"/>
                    <a:pt x="706694" y="529981"/>
                  </a:cubicBezTo>
                  <a:cubicBezTo>
                    <a:pt x="687358" y="544650"/>
                    <a:pt x="663831" y="561700"/>
                    <a:pt x="638876" y="579702"/>
                  </a:cubicBezTo>
                  <a:cubicBezTo>
                    <a:pt x="737840" y="520456"/>
                    <a:pt x="740507" y="521123"/>
                    <a:pt x="751938" y="524171"/>
                  </a:cubicBezTo>
                  <a:cubicBezTo>
                    <a:pt x="757557" y="525695"/>
                    <a:pt x="762701" y="529696"/>
                    <a:pt x="765558" y="534744"/>
                  </a:cubicBezTo>
                  <a:cubicBezTo>
                    <a:pt x="774035" y="549984"/>
                    <a:pt x="762701" y="560271"/>
                    <a:pt x="752604" y="569224"/>
                  </a:cubicBezTo>
                  <a:cubicBezTo>
                    <a:pt x="746984" y="574273"/>
                    <a:pt x="738888" y="581416"/>
                    <a:pt x="729077" y="589989"/>
                  </a:cubicBezTo>
                  <a:cubicBezTo>
                    <a:pt x="716790" y="600752"/>
                    <a:pt x="701741" y="613801"/>
                    <a:pt x="685548" y="627803"/>
                  </a:cubicBezTo>
                  <a:cubicBezTo>
                    <a:pt x="731840" y="600371"/>
                    <a:pt x="733269" y="600752"/>
                    <a:pt x="742317" y="603229"/>
                  </a:cubicBezTo>
                  <a:cubicBezTo>
                    <a:pt x="747937" y="604753"/>
                    <a:pt x="752795" y="608467"/>
                    <a:pt x="755557" y="613611"/>
                  </a:cubicBezTo>
                  <a:cubicBezTo>
                    <a:pt x="762605" y="626279"/>
                    <a:pt x="763272" y="627517"/>
                    <a:pt x="721648" y="682667"/>
                  </a:cubicBezTo>
                  <a:cubicBezTo>
                    <a:pt x="739079" y="672571"/>
                    <a:pt x="740603" y="673047"/>
                    <a:pt x="748032" y="675047"/>
                  </a:cubicBezTo>
                  <a:cubicBezTo>
                    <a:pt x="753652" y="676571"/>
                    <a:pt x="758415" y="680286"/>
                    <a:pt x="761272" y="685334"/>
                  </a:cubicBezTo>
                  <a:cubicBezTo>
                    <a:pt x="766987" y="695716"/>
                    <a:pt x="763272" y="708766"/>
                    <a:pt x="752890" y="714481"/>
                  </a:cubicBezTo>
                  <a:cubicBezTo>
                    <a:pt x="751842" y="715052"/>
                    <a:pt x="750794" y="715528"/>
                    <a:pt x="749747" y="715909"/>
                  </a:cubicBezTo>
                  <a:cubicBezTo>
                    <a:pt x="745842" y="718100"/>
                    <a:pt x="734411" y="724863"/>
                    <a:pt x="724315" y="730864"/>
                  </a:cubicBezTo>
                  <a:cubicBezTo>
                    <a:pt x="702979" y="743818"/>
                    <a:pt x="687739" y="752866"/>
                    <a:pt x="676690" y="758962"/>
                  </a:cubicBezTo>
                  <a:close/>
                  <a:moveTo>
                    <a:pt x="739079" y="716671"/>
                  </a:moveTo>
                  <a:cubicBezTo>
                    <a:pt x="742222" y="717243"/>
                    <a:pt x="745460" y="717148"/>
                    <a:pt x="748318" y="716386"/>
                  </a:cubicBezTo>
                  <a:cubicBezTo>
                    <a:pt x="745270" y="717148"/>
                    <a:pt x="742127" y="717243"/>
                    <a:pt x="739079" y="716671"/>
                  </a:cubicBezTo>
                  <a:close/>
                  <a:moveTo>
                    <a:pt x="724315" y="706003"/>
                  </a:moveTo>
                  <a:cubicBezTo>
                    <a:pt x="725648" y="708385"/>
                    <a:pt x="727363" y="710385"/>
                    <a:pt x="729268" y="712004"/>
                  </a:cubicBezTo>
                  <a:cubicBezTo>
                    <a:pt x="727268" y="710385"/>
                    <a:pt x="725553" y="708385"/>
                    <a:pt x="724315" y="706003"/>
                  </a:cubicBezTo>
                  <a:close/>
                  <a:moveTo>
                    <a:pt x="40134" y="14107"/>
                  </a:moveTo>
                  <a:lnTo>
                    <a:pt x="40134" y="14107"/>
                  </a:lnTo>
                  <a:lnTo>
                    <a:pt x="40134" y="14107"/>
                  </a:lnTo>
                  <a:close/>
                </a:path>
              </a:pathLst>
            </a:custGeom>
            <a:solidFill>
              <a:srgbClr val="38C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434F7724-436D-4027-807A-E9BED793889E}"/>
                </a:ext>
              </a:extLst>
            </p:cNvPr>
            <p:cNvSpPr/>
            <p:nvPr/>
          </p:nvSpPr>
          <p:spPr>
            <a:xfrm>
              <a:off x="5481879" y="5889896"/>
              <a:ext cx="744473" cy="744473"/>
            </a:xfrm>
            <a:custGeom>
              <a:avLst/>
              <a:gdLst>
                <a:gd name="connsiteX0" fmla="*/ 744474 w 744473"/>
                <a:gd name="connsiteY0" fmla="*/ 744474 h 744473"/>
                <a:gd name="connsiteX1" fmla="*/ 0 w 744473"/>
                <a:gd name="connsiteY1" fmla="*/ 744474 h 744473"/>
                <a:gd name="connsiteX2" fmla="*/ 0 w 744473"/>
                <a:gd name="connsiteY2" fmla="*/ 0 h 744473"/>
                <a:gd name="connsiteX3" fmla="*/ 744474 w 744473"/>
                <a:gd name="connsiteY3" fmla="*/ 0 h 744473"/>
                <a:gd name="connsiteX4" fmla="*/ 744474 w 744473"/>
                <a:gd name="connsiteY4" fmla="*/ 744474 h 744473"/>
                <a:gd name="connsiteX5" fmla="*/ 744474 w 744473"/>
                <a:gd name="connsiteY5" fmla="*/ 744474 h 744473"/>
                <a:gd name="connsiteX6" fmla="*/ 744474 w 744473"/>
                <a:gd name="connsiteY6" fmla="*/ 744474 h 744473"/>
                <a:gd name="connsiteX7" fmla="*/ 247269 w 744473"/>
                <a:gd name="connsiteY7" fmla="*/ 46196 h 744473"/>
                <a:gd name="connsiteX8" fmla="*/ 247269 w 744473"/>
                <a:gd name="connsiteY8" fmla="*/ 429292 h 744473"/>
                <a:gd name="connsiteX9" fmla="*/ 383096 w 744473"/>
                <a:gd name="connsiteY9" fmla="*/ 350520 h 744473"/>
                <a:gd name="connsiteX10" fmla="*/ 508064 w 744473"/>
                <a:gd name="connsiteY10" fmla="*/ 429292 h 744473"/>
                <a:gd name="connsiteX11" fmla="*/ 511397 w 744473"/>
                <a:gd name="connsiteY11" fmla="*/ 2381 h 744473"/>
                <a:gd name="connsiteX12" fmla="*/ 508064 w 744473"/>
                <a:gd name="connsiteY12" fmla="*/ 46196 h 744473"/>
                <a:gd name="connsiteX13" fmla="*/ 508064 w 744473"/>
                <a:gd name="connsiteY13" fmla="*/ 46196 h 74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4473" h="744473">
                  <a:moveTo>
                    <a:pt x="744474" y="744474"/>
                  </a:moveTo>
                  <a:lnTo>
                    <a:pt x="0" y="744474"/>
                  </a:lnTo>
                  <a:lnTo>
                    <a:pt x="0" y="0"/>
                  </a:lnTo>
                  <a:lnTo>
                    <a:pt x="744474" y="0"/>
                  </a:lnTo>
                  <a:lnTo>
                    <a:pt x="744474" y="744474"/>
                  </a:lnTo>
                  <a:lnTo>
                    <a:pt x="744474" y="744474"/>
                  </a:lnTo>
                  <a:lnTo>
                    <a:pt x="744474" y="744474"/>
                  </a:lnTo>
                  <a:close/>
                  <a:moveTo>
                    <a:pt x="247269" y="46196"/>
                  </a:moveTo>
                  <a:lnTo>
                    <a:pt x="247269" y="429292"/>
                  </a:lnTo>
                  <a:lnTo>
                    <a:pt x="383096" y="350520"/>
                  </a:lnTo>
                  <a:lnTo>
                    <a:pt x="508064" y="429292"/>
                  </a:lnTo>
                  <a:lnTo>
                    <a:pt x="511397" y="2381"/>
                  </a:lnTo>
                  <a:lnTo>
                    <a:pt x="508064" y="46196"/>
                  </a:lnTo>
                  <a:lnTo>
                    <a:pt x="508064" y="46196"/>
                  </a:lnTo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6649A9F7-3008-4A6D-A1D8-3B2CDCD1B5CF}"/>
                </a:ext>
              </a:extLst>
            </p:cNvPr>
            <p:cNvSpPr/>
            <p:nvPr/>
          </p:nvSpPr>
          <p:spPr>
            <a:xfrm>
              <a:off x="5456257" y="5859512"/>
              <a:ext cx="800498" cy="793622"/>
            </a:xfrm>
            <a:custGeom>
              <a:avLst/>
              <a:gdLst>
                <a:gd name="connsiteX0" fmla="*/ 800290 w 800498"/>
                <a:gd name="connsiteY0" fmla="*/ 30385 h 793622"/>
                <a:gd name="connsiteX1" fmla="*/ 800195 w 800498"/>
                <a:gd name="connsiteY1" fmla="*/ 0 h 793622"/>
                <a:gd name="connsiteX2" fmla="*/ 770096 w 800498"/>
                <a:gd name="connsiteY2" fmla="*/ 191 h 793622"/>
                <a:gd name="connsiteX3" fmla="*/ 25622 w 800498"/>
                <a:gd name="connsiteY3" fmla="*/ 4953 h 793622"/>
                <a:gd name="connsiteX4" fmla="*/ 0 w 800498"/>
                <a:gd name="connsiteY4" fmla="*/ 5144 h 793622"/>
                <a:gd name="connsiteX5" fmla="*/ 191 w 800498"/>
                <a:gd name="connsiteY5" fmla="*/ 30385 h 793622"/>
                <a:gd name="connsiteX6" fmla="*/ 7049 w 800498"/>
                <a:gd name="connsiteY6" fmla="*/ 774859 h 793622"/>
                <a:gd name="connsiteX7" fmla="*/ 7239 w 800498"/>
                <a:gd name="connsiteY7" fmla="*/ 793623 h 793622"/>
                <a:gd name="connsiteX8" fmla="*/ 25622 w 800498"/>
                <a:gd name="connsiteY8" fmla="*/ 793433 h 793622"/>
                <a:gd name="connsiteX9" fmla="*/ 506540 w 800498"/>
                <a:gd name="connsiteY9" fmla="*/ 786765 h 793622"/>
                <a:gd name="connsiteX10" fmla="*/ 695135 w 800498"/>
                <a:gd name="connsiteY10" fmla="*/ 783622 h 793622"/>
                <a:gd name="connsiteX11" fmla="*/ 678180 w 800498"/>
                <a:gd name="connsiteY11" fmla="*/ 763715 h 793622"/>
                <a:gd name="connsiteX12" fmla="*/ 474345 w 800498"/>
                <a:gd name="connsiteY12" fmla="*/ 756476 h 793622"/>
                <a:gd name="connsiteX13" fmla="*/ 51245 w 800498"/>
                <a:gd name="connsiteY13" fmla="*/ 749522 h 793622"/>
                <a:gd name="connsiteX14" fmla="*/ 54769 w 800498"/>
                <a:gd name="connsiteY14" fmla="*/ 59722 h 793622"/>
                <a:gd name="connsiteX15" fmla="*/ 508254 w 800498"/>
                <a:gd name="connsiteY15" fmla="*/ 60579 h 793622"/>
                <a:gd name="connsiteX16" fmla="*/ 505778 w 800498"/>
                <a:gd name="connsiteY16" fmla="*/ 410623 h 793622"/>
                <a:gd name="connsiteX17" fmla="*/ 421958 w 800498"/>
                <a:gd name="connsiteY17" fmla="*/ 360045 h 793622"/>
                <a:gd name="connsiteX18" fmla="*/ 408718 w 800498"/>
                <a:gd name="connsiteY18" fmla="*/ 352044 h 793622"/>
                <a:gd name="connsiteX19" fmla="*/ 396431 w 800498"/>
                <a:gd name="connsiteY19" fmla="*/ 359569 h 793622"/>
                <a:gd name="connsiteX20" fmla="*/ 292894 w 800498"/>
                <a:gd name="connsiteY20" fmla="*/ 422910 h 793622"/>
                <a:gd name="connsiteX21" fmla="*/ 284417 w 800498"/>
                <a:gd name="connsiteY21" fmla="*/ 108585 h 793622"/>
                <a:gd name="connsiteX22" fmla="*/ 258223 w 800498"/>
                <a:gd name="connsiteY22" fmla="*/ 108585 h 793622"/>
                <a:gd name="connsiteX23" fmla="*/ 245840 w 800498"/>
                <a:gd name="connsiteY23" fmla="*/ 459581 h 793622"/>
                <a:gd name="connsiteX24" fmla="*/ 245174 w 800498"/>
                <a:gd name="connsiteY24" fmla="*/ 506254 h 793622"/>
                <a:gd name="connsiteX25" fmla="*/ 286417 w 800498"/>
                <a:gd name="connsiteY25" fmla="*/ 482918 h 793622"/>
                <a:gd name="connsiteX26" fmla="*/ 407765 w 800498"/>
                <a:gd name="connsiteY26" fmla="*/ 414433 h 793622"/>
                <a:gd name="connsiteX27" fmla="*/ 517684 w 800498"/>
                <a:gd name="connsiteY27" fmla="*/ 484918 h 793622"/>
                <a:gd name="connsiteX28" fmla="*/ 563023 w 800498"/>
                <a:gd name="connsiteY28" fmla="*/ 513969 h 793622"/>
                <a:gd name="connsiteX29" fmla="*/ 563785 w 800498"/>
                <a:gd name="connsiteY29" fmla="*/ 459772 h 793622"/>
                <a:gd name="connsiteX30" fmla="*/ 566452 w 800498"/>
                <a:gd name="connsiteY30" fmla="*/ 60579 h 793622"/>
                <a:gd name="connsiteX31" fmla="*/ 739426 w 800498"/>
                <a:gd name="connsiteY31" fmla="*/ 60960 h 793622"/>
                <a:gd name="connsiteX32" fmla="*/ 742474 w 800498"/>
                <a:gd name="connsiteY32" fmla="*/ 417100 h 793622"/>
                <a:gd name="connsiteX33" fmla="*/ 747236 w 800498"/>
                <a:gd name="connsiteY33" fmla="*/ 627221 h 793622"/>
                <a:gd name="connsiteX34" fmla="*/ 765905 w 800498"/>
                <a:gd name="connsiteY34" fmla="*/ 765715 h 793622"/>
                <a:gd name="connsiteX35" fmla="*/ 790670 w 800498"/>
                <a:gd name="connsiteY35" fmla="*/ 660654 h 793622"/>
                <a:gd name="connsiteX36" fmla="*/ 797528 w 800498"/>
                <a:gd name="connsiteY36" fmla="*/ 466535 h 793622"/>
                <a:gd name="connsiteX37" fmla="*/ 800290 w 800498"/>
                <a:gd name="connsiteY37" fmla="*/ 30385 h 7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0498" h="793622">
                  <a:moveTo>
                    <a:pt x="800290" y="30385"/>
                  </a:moveTo>
                  <a:lnTo>
                    <a:pt x="800195" y="0"/>
                  </a:lnTo>
                  <a:lnTo>
                    <a:pt x="770096" y="191"/>
                  </a:lnTo>
                  <a:cubicBezTo>
                    <a:pt x="547973" y="1619"/>
                    <a:pt x="287369" y="3239"/>
                    <a:pt x="25622" y="4953"/>
                  </a:cubicBezTo>
                  <a:lnTo>
                    <a:pt x="0" y="5144"/>
                  </a:lnTo>
                  <a:lnTo>
                    <a:pt x="191" y="30385"/>
                  </a:lnTo>
                  <a:cubicBezTo>
                    <a:pt x="2572" y="289655"/>
                    <a:pt x="4953" y="549878"/>
                    <a:pt x="7049" y="774859"/>
                  </a:cubicBezTo>
                  <a:lnTo>
                    <a:pt x="7239" y="793623"/>
                  </a:lnTo>
                  <a:lnTo>
                    <a:pt x="25622" y="793433"/>
                  </a:lnTo>
                  <a:cubicBezTo>
                    <a:pt x="220123" y="791528"/>
                    <a:pt x="387953" y="788765"/>
                    <a:pt x="506540" y="786765"/>
                  </a:cubicBezTo>
                  <a:cubicBezTo>
                    <a:pt x="624840" y="784765"/>
                    <a:pt x="695135" y="783622"/>
                    <a:pt x="695135" y="783622"/>
                  </a:cubicBezTo>
                  <a:cubicBezTo>
                    <a:pt x="833819" y="782288"/>
                    <a:pt x="765048" y="775335"/>
                    <a:pt x="678180" y="763715"/>
                  </a:cubicBezTo>
                  <a:cubicBezTo>
                    <a:pt x="664178" y="761905"/>
                    <a:pt x="589502" y="759428"/>
                    <a:pt x="474345" y="756476"/>
                  </a:cubicBezTo>
                  <a:cubicBezTo>
                    <a:pt x="364617" y="753713"/>
                    <a:pt x="218599" y="750951"/>
                    <a:pt x="51245" y="749522"/>
                  </a:cubicBezTo>
                  <a:cubicBezTo>
                    <a:pt x="52388" y="539115"/>
                    <a:pt x="53531" y="299752"/>
                    <a:pt x="54769" y="59722"/>
                  </a:cubicBezTo>
                  <a:cubicBezTo>
                    <a:pt x="209169" y="60008"/>
                    <a:pt x="362903" y="60293"/>
                    <a:pt x="508254" y="60579"/>
                  </a:cubicBezTo>
                  <a:cubicBezTo>
                    <a:pt x="504539" y="112871"/>
                    <a:pt x="504349" y="250889"/>
                    <a:pt x="505778" y="410623"/>
                  </a:cubicBezTo>
                  <a:cubicBezTo>
                    <a:pt x="477965" y="393859"/>
                    <a:pt x="449961" y="376904"/>
                    <a:pt x="421958" y="360045"/>
                  </a:cubicBezTo>
                  <a:lnTo>
                    <a:pt x="408718" y="352044"/>
                  </a:lnTo>
                  <a:lnTo>
                    <a:pt x="396431" y="359569"/>
                  </a:lnTo>
                  <a:cubicBezTo>
                    <a:pt x="361474" y="381000"/>
                    <a:pt x="326612" y="402241"/>
                    <a:pt x="292894" y="422910"/>
                  </a:cubicBezTo>
                  <a:cubicBezTo>
                    <a:pt x="288131" y="246126"/>
                    <a:pt x="284417" y="108585"/>
                    <a:pt x="284417" y="108585"/>
                  </a:cubicBezTo>
                  <a:cubicBezTo>
                    <a:pt x="284417" y="55150"/>
                    <a:pt x="272510" y="78010"/>
                    <a:pt x="258223" y="108585"/>
                  </a:cubicBezTo>
                  <a:cubicBezTo>
                    <a:pt x="252698" y="120491"/>
                    <a:pt x="248507" y="272701"/>
                    <a:pt x="245840" y="459581"/>
                  </a:cubicBezTo>
                  <a:lnTo>
                    <a:pt x="245174" y="506254"/>
                  </a:lnTo>
                  <a:lnTo>
                    <a:pt x="286417" y="482918"/>
                  </a:lnTo>
                  <a:cubicBezTo>
                    <a:pt x="325565" y="460820"/>
                    <a:pt x="366427" y="437769"/>
                    <a:pt x="407765" y="414433"/>
                  </a:cubicBezTo>
                  <a:cubicBezTo>
                    <a:pt x="444627" y="438055"/>
                    <a:pt x="481584" y="461772"/>
                    <a:pt x="517684" y="484918"/>
                  </a:cubicBezTo>
                  <a:lnTo>
                    <a:pt x="563023" y="513969"/>
                  </a:lnTo>
                  <a:lnTo>
                    <a:pt x="563785" y="459772"/>
                  </a:lnTo>
                  <a:cubicBezTo>
                    <a:pt x="566261" y="282988"/>
                    <a:pt x="567309" y="123253"/>
                    <a:pt x="566452" y="60579"/>
                  </a:cubicBezTo>
                  <a:cubicBezTo>
                    <a:pt x="625888" y="60674"/>
                    <a:pt x="683705" y="60770"/>
                    <a:pt x="739426" y="60960"/>
                  </a:cubicBezTo>
                  <a:cubicBezTo>
                    <a:pt x="739521" y="199168"/>
                    <a:pt x="740759" y="320707"/>
                    <a:pt x="742474" y="417100"/>
                  </a:cubicBezTo>
                  <a:cubicBezTo>
                    <a:pt x="744284" y="520446"/>
                    <a:pt x="746188" y="594741"/>
                    <a:pt x="747236" y="627221"/>
                  </a:cubicBezTo>
                  <a:cubicBezTo>
                    <a:pt x="751427" y="743522"/>
                    <a:pt x="758190" y="775049"/>
                    <a:pt x="765905" y="765715"/>
                  </a:cubicBezTo>
                  <a:cubicBezTo>
                    <a:pt x="773525" y="756476"/>
                    <a:pt x="783146" y="705803"/>
                    <a:pt x="790670" y="660654"/>
                  </a:cubicBezTo>
                  <a:cubicBezTo>
                    <a:pt x="792766" y="647510"/>
                    <a:pt x="795338" y="577406"/>
                    <a:pt x="797528" y="466535"/>
                  </a:cubicBezTo>
                  <a:cubicBezTo>
                    <a:pt x="799624" y="355759"/>
                    <a:pt x="801053" y="203930"/>
                    <a:pt x="800290" y="303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1F6B4-AD66-14ED-BE7F-D21F34796C75}"/>
              </a:ext>
            </a:extLst>
          </p:cNvPr>
          <p:cNvGrpSpPr/>
          <p:nvPr/>
        </p:nvGrpSpPr>
        <p:grpSpPr>
          <a:xfrm>
            <a:off x="8979467" y="326283"/>
            <a:ext cx="3232240" cy="713761"/>
            <a:chOff x="1189183" y="5205277"/>
            <a:chExt cx="4029644" cy="9230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44E807-5333-4D13-F955-5E8FDB64BA30}"/>
                </a:ext>
              </a:extLst>
            </p:cNvPr>
            <p:cNvGrpSpPr/>
            <p:nvPr/>
          </p:nvGrpSpPr>
          <p:grpSpPr>
            <a:xfrm>
              <a:off x="1189183" y="5205277"/>
              <a:ext cx="4029644" cy="923065"/>
              <a:chOff x="846806" y="3023161"/>
              <a:chExt cx="3432495" cy="786277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39CB0F23-DB19-6988-DB10-6B3C42499C1A}"/>
                  </a:ext>
                </a:extLst>
              </p:cNvPr>
              <p:cNvGrpSpPr/>
              <p:nvPr/>
            </p:nvGrpSpPr>
            <p:grpSpPr>
              <a:xfrm>
                <a:off x="846806" y="3023161"/>
                <a:ext cx="3432495" cy="786277"/>
                <a:chOff x="1052673" y="3069527"/>
                <a:chExt cx="4715268" cy="1080120"/>
              </a:xfrm>
            </p:grpSpPr>
            <p:sp>
              <p:nvSpPr>
                <p:cNvPr id="11" name="Freeform 6">
                  <a:extLst>
                    <a:ext uri="{FF2B5EF4-FFF2-40B4-BE49-F238E27FC236}">
                      <a16:creationId xmlns:a16="http://schemas.microsoft.com/office/drawing/2014/main" id="{F6AE5A5F-B016-E1D4-AAC7-6563317F8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473" y="3069527"/>
                  <a:ext cx="4176468" cy="1080120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04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 algn="ctr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Remember: </a:t>
                  </a:r>
                  <a:br>
                    <a:rPr lang="en-US" sz="2000" dirty="0">
                      <a:solidFill>
                        <a:schemeClr val="bg1"/>
                      </a:solidFill>
                    </a:rPr>
                  </a:br>
                  <a:r>
                    <a:rPr lang="en-US" sz="2000" b="1" dirty="0">
                      <a:solidFill>
                        <a:schemeClr val="bg1"/>
                      </a:solidFill>
                    </a:rPr>
                    <a:t>Style Consistency</a:t>
                  </a:r>
                </a:p>
              </p:txBody>
            </p:sp>
            <p:sp>
              <p:nvSpPr>
                <p:cNvPr id="12" name="Elipsa 14">
                  <a:extLst>
                    <a:ext uri="{FF2B5EF4-FFF2-40B4-BE49-F238E27FC236}">
                      <a16:creationId xmlns:a16="http://schemas.microsoft.com/office/drawing/2014/main" id="{3C83C5EC-C24F-53DD-5C9B-0707AB78169F}"/>
                    </a:ext>
                  </a:extLst>
                </p:cNvPr>
                <p:cNvSpPr/>
                <p:nvPr/>
              </p:nvSpPr>
              <p:spPr>
                <a:xfrm>
                  <a:off x="1052673" y="3069587"/>
                  <a:ext cx="1042741" cy="1079999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2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pole tekstowe 18">
                <a:extLst>
                  <a:ext uri="{FF2B5EF4-FFF2-40B4-BE49-F238E27FC236}">
                    <a16:creationId xmlns:a16="http://schemas.microsoft.com/office/drawing/2014/main" id="{610CFBF3-8E03-5B8F-9B84-34B3EEC939C2}"/>
                  </a:ext>
                </a:extLst>
              </p:cNvPr>
              <p:cNvSpPr txBox="1"/>
              <p:nvPr/>
            </p:nvSpPr>
            <p:spPr>
              <a:xfrm>
                <a:off x="993722" y="3161843"/>
                <a:ext cx="492358" cy="500636"/>
              </a:xfrm>
              <a:prstGeom prst="rect">
                <a:avLst/>
              </a:prstGeom>
              <a:noFill/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36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4797118E-99BF-D905-6411-9083382B8A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29331" y="5357625"/>
              <a:ext cx="616949" cy="533452"/>
            </a:xfrm>
            <a:custGeom>
              <a:avLst/>
              <a:gdLst>
                <a:gd name="T0" fmla="*/ 168 w 286"/>
                <a:gd name="T1" fmla="*/ 34 h 247"/>
                <a:gd name="T2" fmla="*/ 280 w 286"/>
                <a:gd name="T3" fmla="*/ 229 h 247"/>
                <a:gd name="T4" fmla="*/ 270 w 286"/>
                <a:gd name="T5" fmla="*/ 247 h 247"/>
                <a:gd name="T6" fmla="*/ 17 w 286"/>
                <a:gd name="T7" fmla="*/ 247 h 247"/>
                <a:gd name="T8" fmla="*/ 6 w 286"/>
                <a:gd name="T9" fmla="*/ 229 h 247"/>
                <a:gd name="T10" fmla="*/ 132 w 286"/>
                <a:gd name="T11" fmla="*/ 10 h 247"/>
                <a:gd name="T12" fmla="*/ 154 w 286"/>
                <a:gd name="T13" fmla="*/ 10 h 247"/>
                <a:gd name="T14" fmla="*/ 143 w 286"/>
                <a:gd name="T15" fmla="*/ 180 h 247"/>
                <a:gd name="T16" fmla="*/ 143 w 286"/>
                <a:gd name="T17" fmla="*/ 59 h 247"/>
                <a:gd name="T18" fmla="*/ 143 w 286"/>
                <a:gd name="T19" fmla="*/ 206 h 247"/>
                <a:gd name="T20" fmla="*/ 136 w 286"/>
                <a:gd name="T21" fmla="*/ 213 h 247"/>
                <a:gd name="T22" fmla="*/ 143 w 286"/>
                <a:gd name="T23" fmla="*/ 220 h 247"/>
                <a:gd name="T24" fmla="*/ 150 w 286"/>
                <a:gd name="T25" fmla="*/ 213 h 247"/>
                <a:gd name="T26" fmla="*/ 143 w 286"/>
                <a:gd name="T27" fmla="*/ 20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47">
                  <a:moveTo>
                    <a:pt x="168" y="34"/>
                  </a:moveTo>
                  <a:cubicBezTo>
                    <a:pt x="280" y="229"/>
                    <a:pt x="280" y="229"/>
                    <a:pt x="280" y="229"/>
                  </a:cubicBezTo>
                  <a:cubicBezTo>
                    <a:pt x="286" y="239"/>
                    <a:pt x="281" y="247"/>
                    <a:pt x="270" y="247"/>
                  </a:cubicBezTo>
                  <a:cubicBezTo>
                    <a:pt x="17" y="247"/>
                    <a:pt x="17" y="247"/>
                    <a:pt x="17" y="247"/>
                  </a:cubicBezTo>
                  <a:cubicBezTo>
                    <a:pt x="5" y="247"/>
                    <a:pt x="0" y="239"/>
                    <a:pt x="6" y="22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8" y="0"/>
                    <a:pt x="148" y="0"/>
                    <a:pt x="154" y="10"/>
                  </a:cubicBezTo>
                  <a:moveTo>
                    <a:pt x="143" y="180"/>
                  </a:moveTo>
                  <a:cubicBezTo>
                    <a:pt x="143" y="59"/>
                    <a:pt x="143" y="59"/>
                    <a:pt x="143" y="59"/>
                  </a:cubicBezTo>
                  <a:moveTo>
                    <a:pt x="143" y="206"/>
                  </a:moveTo>
                  <a:cubicBezTo>
                    <a:pt x="139" y="206"/>
                    <a:pt x="136" y="209"/>
                    <a:pt x="136" y="213"/>
                  </a:cubicBezTo>
                  <a:cubicBezTo>
                    <a:pt x="136" y="217"/>
                    <a:pt x="139" y="220"/>
                    <a:pt x="143" y="220"/>
                  </a:cubicBezTo>
                  <a:cubicBezTo>
                    <a:pt x="147" y="220"/>
                    <a:pt x="150" y="217"/>
                    <a:pt x="150" y="213"/>
                  </a:cubicBezTo>
                  <a:cubicBezTo>
                    <a:pt x="150" y="209"/>
                    <a:pt x="147" y="206"/>
                    <a:pt x="143" y="206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5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C3F8F5-9A60-4098-77A7-C77538CA1AA5}"/>
              </a:ext>
            </a:extLst>
          </p:cNvPr>
          <p:cNvGrpSpPr/>
          <p:nvPr/>
        </p:nvGrpSpPr>
        <p:grpSpPr>
          <a:xfrm>
            <a:off x="2177518" y="3717032"/>
            <a:ext cx="2300700" cy="786277"/>
            <a:chOff x="2975523" y="1775607"/>
            <a:chExt cx="2300700" cy="7862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416AFD-967B-C395-029F-9D8F9F2F9AF9}"/>
                </a:ext>
              </a:extLst>
            </p:cNvPr>
            <p:cNvGrpSpPr/>
            <p:nvPr/>
          </p:nvGrpSpPr>
          <p:grpSpPr>
            <a:xfrm>
              <a:off x="2975523" y="1775607"/>
              <a:ext cx="2300700" cy="786277"/>
              <a:chOff x="846806" y="2038445"/>
              <a:chExt cx="2300700" cy="786277"/>
            </a:xfrm>
          </p:grpSpPr>
          <p:grpSp>
            <p:nvGrpSpPr>
              <p:cNvPr id="11" name="Group 16">
                <a:extLst>
                  <a:ext uri="{FF2B5EF4-FFF2-40B4-BE49-F238E27FC236}">
                    <a16:creationId xmlns:a16="http://schemas.microsoft.com/office/drawing/2014/main" id="{83A38A89-1930-930F-49C4-127801F7DDF4}"/>
                  </a:ext>
                </a:extLst>
              </p:cNvPr>
              <p:cNvGrpSpPr/>
              <p:nvPr/>
            </p:nvGrpSpPr>
            <p:grpSpPr>
              <a:xfrm>
                <a:off x="846806" y="2038445"/>
                <a:ext cx="2300700" cy="786277"/>
                <a:chOff x="1052673" y="3069527"/>
                <a:chExt cx="3160506" cy="108012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9FF5C394-C4CF-0532-6055-BE1571F86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476" y="3069527"/>
                  <a:ext cx="2621703" cy="1080120"/>
                </a:xfrm>
                <a:prstGeom prst="homePlate">
                  <a:avLst>
                    <a:gd name="adj" fmla="val 30121"/>
                  </a:avLst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04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Recolor</a:t>
                  </a:r>
                </a:p>
              </p:txBody>
            </p:sp>
            <p:sp>
              <p:nvSpPr>
                <p:cNvPr id="17" name="Elipsa 14">
                  <a:extLst>
                    <a:ext uri="{FF2B5EF4-FFF2-40B4-BE49-F238E27FC236}">
                      <a16:creationId xmlns:a16="http://schemas.microsoft.com/office/drawing/2014/main" id="{E823BABE-BE07-0F9A-F83C-B4E9DB1E1ACB}"/>
                    </a:ext>
                  </a:extLst>
                </p:cNvPr>
                <p:cNvSpPr/>
                <p:nvPr/>
              </p:nvSpPr>
              <p:spPr>
                <a:xfrm>
                  <a:off x="1052673" y="3069587"/>
                  <a:ext cx="1080000" cy="1080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" name="pole tekstowe 2">
                <a:extLst>
                  <a:ext uri="{FF2B5EF4-FFF2-40B4-BE49-F238E27FC236}">
                    <a16:creationId xmlns:a16="http://schemas.microsoft.com/office/drawing/2014/main" id="{01CF9DF6-73FD-3E0D-CB7C-6007F8299AB8}"/>
                  </a:ext>
                </a:extLst>
              </p:cNvPr>
              <p:cNvSpPr txBox="1"/>
              <p:nvPr/>
            </p:nvSpPr>
            <p:spPr>
              <a:xfrm>
                <a:off x="996156" y="2185405"/>
                <a:ext cx="492358" cy="492358"/>
              </a:xfrm>
              <a:prstGeom prst="rect">
                <a:avLst/>
              </a:prstGeom>
              <a:noFill/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4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Freeform 68">
              <a:extLst>
                <a:ext uri="{FF2B5EF4-FFF2-40B4-BE49-F238E27FC236}">
                  <a16:creationId xmlns:a16="http://schemas.microsoft.com/office/drawing/2014/main" id="{0EC44AFC-D36C-C35A-1BF3-72AE8A996A4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98920" y="1941549"/>
              <a:ext cx="339039" cy="450381"/>
            </a:xfrm>
            <a:custGeom>
              <a:avLst/>
              <a:gdLst>
                <a:gd name="T0" fmla="*/ 133 w 194"/>
                <a:gd name="T1" fmla="*/ 207 h 258"/>
                <a:gd name="T2" fmla="*/ 125 w 194"/>
                <a:gd name="T3" fmla="*/ 214 h 258"/>
                <a:gd name="T4" fmla="*/ 125 w 194"/>
                <a:gd name="T5" fmla="*/ 214 h 258"/>
                <a:gd name="T6" fmla="*/ 69 w 194"/>
                <a:gd name="T7" fmla="*/ 214 h 258"/>
                <a:gd name="T8" fmla="*/ 61 w 194"/>
                <a:gd name="T9" fmla="*/ 207 h 258"/>
                <a:gd name="T10" fmla="*/ 55 w 194"/>
                <a:gd name="T11" fmla="*/ 182 h 258"/>
                <a:gd name="T12" fmla="*/ 37 w 194"/>
                <a:gd name="T13" fmla="*/ 161 h 258"/>
                <a:gd name="T14" fmla="*/ 7 w 194"/>
                <a:gd name="T15" fmla="*/ 119 h 258"/>
                <a:gd name="T16" fmla="*/ 9 w 194"/>
                <a:gd name="T17" fmla="*/ 59 h 258"/>
                <a:gd name="T18" fmla="*/ 45 w 194"/>
                <a:gd name="T19" fmla="*/ 15 h 258"/>
                <a:gd name="T20" fmla="*/ 97 w 194"/>
                <a:gd name="T21" fmla="*/ 0 h 258"/>
                <a:gd name="T22" fmla="*/ 149 w 194"/>
                <a:gd name="T23" fmla="*/ 15 h 258"/>
                <a:gd name="T24" fmla="*/ 185 w 194"/>
                <a:gd name="T25" fmla="*/ 59 h 258"/>
                <a:gd name="T26" fmla="*/ 187 w 194"/>
                <a:gd name="T27" fmla="*/ 119 h 258"/>
                <a:gd name="T28" fmla="*/ 157 w 194"/>
                <a:gd name="T29" fmla="*/ 161 h 258"/>
                <a:gd name="T30" fmla="*/ 139 w 194"/>
                <a:gd name="T31" fmla="*/ 182 h 258"/>
                <a:gd name="T32" fmla="*/ 138 w 194"/>
                <a:gd name="T33" fmla="*/ 186 h 258"/>
                <a:gd name="T34" fmla="*/ 47 w 194"/>
                <a:gd name="T35" fmla="*/ 100 h 258"/>
                <a:gd name="T36" fmla="*/ 72 w 194"/>
                <a:gd name="T37" fmla="*/ 133 h 258"/>
                <a:gd name="T38" fmla="*/ 97 w 194"/>
                <a:gd name="T39" fmla="*/ 89 h 258"/>
                <a:gd name="T40" fmla="*/ 122 w 194"/>
                <a:gd name="T41" fmla="*/ 133 h 258"/>
                <a:gd name="T42" fmla="*/ 147 w 194"/>
                <a:gd name="T43" fmla="*/ 100 h 258"/>
                <a:gd name="T44" fmla="*/ 65 w 194"/>
                <a:gd name="T45" fmla="*/ 237 h 258"/>
                <a:gd name="T46" fmla="*/ 130 w 194"/>
                <a:gd name="T47" fmla="*/ 237 h 258"/>
                <a:gd name="T48" fmla="*/ 120 w 194"/>
                <a:gd name="T49" fmla="*/ 258 h 258"/>
                <a:gd name="T50" fmla="*/ 76 w 194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58">
                  <a:moveTo>
                    <a:pt x="133" y="207"/>
                  </a:moveTo>
                  <a:cubicBezTo>
                    <a:pt x="133" y="211"/>
                    <a:pt x="129" y="214"/>
                    <a:pt x="125" y="214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65" y="214"/>
                    <a:pt x="61" y="211"/>
                    <a:pt x="61" y="207"/>
                  </a:cubicBezTo>
                  <a:cubicBezTo>
                    <a:pt x="60" y="202"/>
                    <a:pt x="58" y="188"/>
                    <a:pt x="55" y="182"/>
                  </a:cubicBezTo>
                  <a:cubicBezTo>
                    <a:pt x="51" y="175"/>
                    <a:pt x="37" y="161"/>
                    <a:pt x="37" y="161"/>
                  </a:cubicBezTo>
                  <a:cubicBezTo>
                    <a:pt x="25" y="149"/>
                    <a:pt x="14" y="137"/>
                    <a:pt x="7" y="119"/>
                  </a:cubicBezTo>
                  <a:cubicBezTo>
                    <a:pt x="0" y="101"/>
                    <a:pt x="1" y="80"/>
                    <a:pt x="9" y="59"/>
                  </a:cubicBezTo>
                  <a:cubicBezTo>
                    <a:pt x="16" y="41"/>
                    <a:pt x="29" y="25"/>
                    <a:pt x="45" y="15"/>
                  </a:cubicBezTo>
                  <a:cubicBezTo>
                    <a:pt x="60" y="5"/>
                    <a:pt x="80" y="0"/>
                    <a:pt x="97" y="0"/>
                  </a:cubicBezTo>
                  <a:cubicBezTo>
                    <a:pt x="114" y="0"/>
                    <a:pt x="134" y="5"/>
                    <a:pt x="149" y="15"/>
                  </a:cubicBezTo>
                  <a:cubicBezTo>
                    <a:pt x="165" y="25"/>
                    <a:pt x="178" y="41"/>
                    <a:pt x="185" y="59"/>
                  </a:cubicBezTo>
                  <a:cubicBezTo>
                    <a:pt x="193" y="80"/>
                    <a:pt x="194" y="101"/>
                    <a:pt x="187" y="119"/>
                  </a:cubicBezTo>
                  <a:cubicBezTo>
                    <a:pt x="180" y="137"/>
                    <a:pt x="169" y="149"/>
                    <a:pt x="157" y="161"/>
                  </a:cubicBezTo>
                  <a:cubicBezTo>
                    <a:pt x="157" y="161"/>
                    <a:pt x="143" y="175"/>
                    <a:pt x="139" y="182"/>
                  </a:cubicBezTo>
                  <a:cubicBezTo>
                    <a:pt x="139" y="183"/>
                    <a:pt x="138" y="184"/>
                    <a:pt x="138" y="186"/>
                  </a:cubicBezTo>
                  <a:moveTo>
                    <a:pt x="47" y="100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7" y="100"/>
                    <a:pt x="147" y="100"/>
                    <a:pt x="147" y="100"/>
                  </a:cubicBezTo>
                  <a:moveTo>
                    <a:pt x="65" y="237"/>
                  </a:moveTo>
                  <a:cubicBezTo>
                    <a:pt x="130" y="237"/>
                    <a:pt x="130" y="237"/>
                    <a:pt x="130" y="237"/>
                  </a:cubicBezTo>
                  <a:moveTo>
                    <a:pt x="120" y="258"/>
                  </a:moveTo>
                  <a:cubicBezTo>
                    <a:pt x="76" y="258"/>
                    <a:pt x="76" y="258"/>
                    <a:pt x="76" y="25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:a16="http://schemas.microsoft.com/office/drawing/2014/main" id="{BD00BEC7-18C9-A942-115D-57D662A401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91091" y="2244261"/>
            <a:ext cx="978563" cy="702205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712B9-A008-8774-3C02-83EC72FF2AEC}"/>
              </a:ext>
            </a:extLst>
          </p:cNvPr>
          <p:cNvGrpSpPr/>
          <p:nvPr/>
        </p:nvGrpSpPr>
        <p:grpSpPr>
          <a:xfrm>
            <a:off x="2187929" y="2253528"/>
            <a:ext cx="2300700" cy="786277"/>
            <a:chOff x="2975523" y="1775607"/>
            <a:chExt cx="2300700" cy="7862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2979FF-D121-A7C2-AFA8-534C24658D7E}"/>
                </a:ext>
              </a:extLst>
            </p:cNvPr>
            <p:cNvGrpSpPr/>
            <p:nvPr/>
          </p:nvGrpSpPr>
          <p:grpSpPr>
            <a:xfrm>
              <a:off x="2975523" y="1775607"/>
              <a:ext cx="2300700" cy="786277"/>
              <a:chOff x="846806" y="2038445"/>
              <a:chExt cx="2300700" cy="786277"/>
            </a:xfrm>
          </p:grpSpPr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72AD29C7-30AC-68B2-D933-30EC3A0C4576}"/>
                  </a:ext>
                </a:extLst>
              </p:cNvPr>
              <p:cNvGrpSpPr/>
              <p:nvPr/>
            </p:nvGrpSpPr>
            <p:grpSpPr>
              <a:xfrm>
                <a:off x="846806" y="2038445"/>
                <a:ext cx="2300700" cy="786277"/>
                <a:chOff x="1052673" y="3069527"/>
                <a:chExt cx="3160506" cy="1080120"/>
              </a:xfrm>
            </p:grpSpPr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DBE105B3-DDA8-1648-848B-7346E8D25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477" y="3069527"/>
                  <a:ext cx="2621702" cy="1080120"/>
                </a:xfrm>
                <a:prstGeom prst="homePlate">
                  <a:avLst>
                    <a:gd name="adj" fmla="val 30121"/>
                  </a:avLst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04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As is</a:t>
                  </a:r>
                </a:p>
              </p:txBody>
            </p:sp>
            <p:sp>
              <p:nvSpPr>
                <p:cNvPr id="30" name="Elipsa 14">
                  <a:extLst>
                    <a:ext uri="{FF2B5EF4-FFF2-40B4-BE49-F238E27FC236}">
                      <a16:creationId xmlns:a16="http://schemas.microsoft.com/office/drawing/2014/main" id="{8DF184B0-BA32-02F8-27F9-85C8D66309A9}"/>
                    </a:ext>
                  </a:extLst>
                </p:cNvPr>
                <p:cNvSpPr/>
                <p:nvPr/>
              </p:nvSpPr>
              <p:spPr>
                <a:xfrm>
                  <a:off x="1052673" y="3069587"/>
                  <a:ext cx="1080000" cy="1080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" name="pole tekstowe 2">
                <a:extLst>
                  <a:ext uri="{FF2B5EF4-FFF2-40B4-BE49-F238E27FC236}">
                    <a16:creationId xmlns:a16="http://schemas.microsoft.com/office/drawing/2014/main" id="{A44DF106-0D86-CC8D-3E59-8E95C144919F}"/>
                  </a:ext>
                </a:extLst>
              </p:cNvPr>
              <p:cNvSpPr txBox="1"/>
              <p:nvPr/>
            </p:nvSpPr>
            <p:spPr>
              <a:xfrm>
                <a:off x="996156" y="2185405"/>
                <a:ext cx="492358" cy="492358"/>
              </a:xfrm>
              <a:prstGeom prst="rect">
                <a:avLst/>
              </a:prstGeom>
              <a:noFill/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4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Freeform 68">
              <a:extLst>
                <a:ext uri="{FF2B5EF4-FFF2-40B4-BE49-F238E27FC236}">
                  <a16:creationId xmlns:a16="http://schemas.microsoft.com/office/drawing/2014/main" id="{B24893C6-6D39-D2E9-843B-113C63E979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98920" y="1941549"/>
              <a:ext cx="339039" cy="450381"/>
            </a:xfrm>
            <a:custGeom>
              <a:avLst/>
              <a:gdLst>
                <a:gd name="T0" fmla="*/ 133 w 194"/>
                <a:gd name="T1" fmla="*/ 207 h 258"/>
                <a:gd name="T2" fmla="*/ 125 w 194"/>
                <a:gd name="T3" fmla="*/ 214 h 258"/>
                <a:gd name="T4" fmla="*/ 125 w 194"/>
                <a:gd name="T5" fmla="*/ 214 h 258"/>
                <a:gd name="T6" fmla="*/ 69 w 194"/>
                <a:gd name="T7" fmla="*/ 214 h 258"/>
                <a:gd name="T8" fmla="*/ 61 w 194"/>
                <a:gd name="T9" fmla="*/ 207 h 258"/>
                <a:gd name="T10" fmla="*/ 55 w 194"/>
                <a:gd name="T11" fmla="*/ 182 h 258"/>
                <a:gd name="T12" fmla="*/ 37 w 194"/>
                <a:gd name="T13" fmla="*/ 161 h 258"/>
                <a:gd name="T14" fmla="*/ 7 w 194"/>
                <a:gd name="T15" fmla="*/ 119 h 258"/>
                <a:gd name="T16" fmla="*/ 9 w 194"/>
                <a:gd name="T17" fmla="*/ 59 h 258"/>
                <a:gd name="T18" fmla="*/ 45 w 194"/>
                <a:gd name="T19" fmla="*/ 15 h 258"/>
                <a:gd name="T20" fmla="*/ 97 w 194"/>
                <a:gd name="T21" fmla="*/ 0 h 258"/>
                <a:gd name="T22" fmla="*/ 149 w 194"/>
                <a:gd name="T23" fmla="*/ 15 h 258"/>
                <a:gd name="T24" fmla="*/ 185 w 194"/>
                <a:gd name="T25" fmla="*/ 59 h 258"/>
                <a:gd name="T26" fmla="*/ 187 w 194"/>
                <a:gd name="T27" fmla="*/ 119 h 258"/>
                <a:gd name="T28" fmla="*/ 157 w 194"/>
                <a:gd name="T29" fmla="*/ 161 h 258"/>
                <a:gd name="T30" fmla="*/ 139 w 194"/>
                <a:gd name="T31" fmla="*/ 182 h 258"/>
                <a:gd name="T32" fmla="*/ 138 w 194"/>
                <a:gd name="T33" fmla="*/ 186 h 258"/>
                <a:gd name="T34" fmla="*/ 47 w 194"/>
                <a:gd name="T35" fmla="*/ 100 h 258"/>
                <a:gd name="T36" fmla="*/ 72 w 194"/>
                <a:gd name="T37" fmla="*/ 133 h 258"/>
                <a:gd name="T38" fmla="*/ 97 w 194"/>
                <a:gd name="T39" fmla="*/ 89 h 258"/>
                <a:gd name="T40" fmla="*/ 122 w 194"/>
                <a:gd name="T41" fmla="*/ 133 h 258"/>
                <a:gd name="T42" fmla="*/ 147 w 194"/>
                <a:gd name="T43" fmla="*/ 100 h 258"/>
                <a:gd name="T44" fmla="*/ 65 w 194"/>
                <a:gd name="T45" fmla="*/ 237 h 258"/>
                <a:gd name="T46" fmla="*/ 130 w 194"/>
                <a:gd name="T47" fmla="*/ 237 h 258"/>
                <a:gd name="T48" fmla="*/ 120 w 194"/>
                <a:gd name="T49" fmla="*/ 258 h 258"/>
                <a:gd name="T50" fmla="*/ 76 w 194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58">
                  <a:moveTo>
                    <a:pt x="133" y="207"/>
                  </a:moveTo>
                  <a:cubicBezTo>
                    <a:pt x="133" y="211"/>
                    <a:pt x="129" y="214"/>
                    <a:pt x="125" y="214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65" y="214"/>
                    <a:pt x="61" y="211"/>
                    <a:pt x="61" y="207"/>
                  </a:cubicBezTo>
                  <a:cubicBezTo>
                    <a:pt x="60" y="202"/>
                    <a:pt x="58" y="188"/>
                    <a:pt x="55" y="182"/>
                  </a:cubicBezTo>
                  <a:cubicBezTo>
                    <a:pt x="51" y="175"/>
                    <a:pt x="37" y="161"/>
                    <a:pt x="37" y="161"/>
                  </a:cubicBezTo>
                  <a:cubicBezTo>
                    <a:pt x="25" y="149"/>
                    <a:pt x="14" y="137"/>
                    <a:pt x="7" y="119"/>
                  </a:cubicBezTo>
                  <a:cubicBezTo>
                    <a:pt x="0" y="101"/>
                    <a:pt x="1" y="80"/>
                    <a:pt x="9" y="59"/>
                  </a:cubicBezTo>
                  <a:cubicBezTo>
                    <a:pt x="16" y="41"/>
                    <a:pt x="29" y="25"/>
                    <a:pt x="45" y="15"/>
                  </a:cubicBezTo>
                  <a:cubicBezTo>
                    <a:pt x="60" y="5"/>
                    <a:pt x="80" y="0"/>
                    <a:pt x="97" y="0"/>
                  </a:cubicBezTo>
                  <a:cubicBezTo>
                    <a:pt x="114" y="0"/>
                    <a:pt x="134" y="5"/>
                    <a:pt x="149" y="15"/>
                  </a:cubicBezTo>
                  <a:cubicBezTo>
                    <a:pt x="165" y="25"/>
                    <a:pt x="178" y="41"/>
                    <a:pt x="185" y="59"/>
                  </a:cubicBezTo>
                  <a:cubicBezTo>
                    <a:pt x="193" y="80"/>
                    <a:pt x="194" y="101"/>
                    <a:pt x="187" y="119"/>
                  </a:cubicBezTo>
                  <a:cubicBezTo>
                    <a:pt x="180" y="137"/>
                    <a:pt x="169" y="149"/>
                    <a:pt x="157" y="161"/>
                  </a:cubicBezTo>
                  <a:cubicBezTo>
                    <a:pt x="157" y="161"/>
                    <a:pt x="143" y="175"/>
                    <a:pt x="139" y="182"/>
                  </a:cubicBezTo>
                  <a:cubicBezTo>
                    <a:pt x="139" y="183"/>
                    <a:pt x="138" y="184"/>
                    <a:pt x="138" y="186"/>
                  </a:cubicBezTo>
                  <a:moveTo>
                    <a:pt x="47" y="100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7" y="100"/>
                    <a:pt x="147" y="100"/>
                    <a:pt x="147" y="100"/>
                  </a:cubicBezTo>
                  <a:moveTo>
                    <a:pt x="65" y="237"/>
                  </a:moveTo>
                  <a:cubicBezTo>
                    <a:pt x="130" y="237"/>
                    <a:pt x="130" y="237"/>
                    <a:pt x="130" y="237"/>
                  </a:cubicBezTo>
                  <a:moveTo>
                    <a:pt x="120" y="258"/>
                  </a:moveTo>
                  <a:cubicBezTo>
                    <a:pt x="76" y="258"/>
                    <a:pt x="76" y="258"/>
                    <a:pt x="76" y="25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345DDC-A48B-186F-475C-BE8E92F0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 ways to add icons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C63409-BE20-0E28-A7EB-3E2A92F58FB4}"/>
              </a:ext>
            </a:extLst>
          </p:cNvPr>
          <p:cNvGrpSpPr/>
          <p:nvPr/>
        </p:nvGrpSpPr>
        <p:grpSpPr>
          <a:xfrm>
            <a:off x="2187929" y="5088656"/>
            <a:ext cx="2300700" cy="786277"/>
            <a:chOff x="2975523" y="1775607"/>
            <a:chExt cx="2300700" cy="7862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664648-F26B-5F84-38B1-526D9AFF7141}"/>
                </a:ext>
              </a:extLst>
            </p:cNvPr>
            <p:cNvGrpSpPr/>
            <p:nvPr/>
          </p:nvGrpSpPr>
          <p:grpSpPr>
            <a:xfrm>
              <a:off x="2975523" y="1775607"/>
              <a:ext cx="2300700" cy="786277"/>
              <a:chOff x="846806" y="2038445"/>
              <a:chExt cx="2300700" cy="786277"/>
            </a:xfrm>
          </p:grpSpPr>
          <p:grpSp>
            <p:nvGrpSpPr>
              <p:cNvPr id="40" name="Group 16">
                <a:extLst>
                  <a:ext uri="{FF2B5EF4-FFF2-40B4-BE49-F238E27FC236}">
                    <a16:creationId xmlns:a16="http://schemas.microsoft.com/office/drawing/2014/main" id="{A8EFC063-9B7C-8907-6C1A-0059978F810D}"/>
                  </a:ext>
                </a:extLst>
              </p:cNvPr>
              <p:cNvGrpSpPr/>
              <p:nvPr/>
            </p:nvGrpSpPr>
            <p:grpSpPr>
              <a:xfrm>
                <a:off x="846806" y="2038445"/>
                <a:ext cx="2300700" cy="786277"/>
                <a:chOff x="1052673" y="3069527"/>
                <a:chExt cx="3160506" cy="1080120"/>
              </a:xfrm>
            </p:grpSpPr>
            <p:sp>
              <p:nvSpPr>
                <p:cNvPr id="54" name="Freeform 6">
                  <a:extLst>
                    <a:ext uri="{FF2B5EF4-FFF2-40B4-BE49-F238E27FC236}">
                      <a16:creationId xmlns:a16="http://schemas.microsoft.com/office/drawing/2014/main" id="{70F3967E-F147-E84B-FDB9-5E52CAA8A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476" y="3069527"/>
                  <a:ext cx="2621703" cy="1080120"/>
                </a:xfrm>
                <a:prstGeom prst="homePlate">
                  <a:avLst>
                    <a:gd name="adj" fmla="val 30121"/>
                  </a:avLst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04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6350" indent="-6350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Embed</a:t>
                  </a:r>
                </a:p>
              </p:txBody>
            </p:sp>
            <p:sp>
              <p:nvSpPr>
                <p:cNvPr id="55" name="Elipsa 14">
                  <a:extLst>
                    <a:ext uri="{FF2B5EF4-FFF2-40B4-BE49-F238E27FC236}">
                      <a16:creationId xmlns:a16="http://schemas.microsoft.com/office/drawing/2014/main" id="{3C3BD830-CF75-2A19-ED2D-B81065AE3BB4}"/>
                    </a:ext>
                  </a:extLst>
                </p:cNvPr>
                <p:cNvSpPr/>
                <p:nvPr/>
              </p:nvSpPr>
              <p:spPr>
                <a:xfrm>
                  <a:off x="1052673" y="3069587"/>
                  <a:ext cx="1080000" cy="108000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72000" bIns="72000" rtlCol="0" anchor="ctr"/>
                <a:lstStyle/>
                <a:p>
                  <a:pPr algn="ctr" defTabSz="1219170"/>
                  <a:endParaRPr lang="en-US" sz="32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3" name="pole tekstowe 2">
                <a:extLst>
                  <a:ext uri="{FF2B5EF4-FFF2-40B4-BE49-F238E27FC236}">
                    <a16:creationId xmlns:a16="http://schemas.microsoft.com/office/drawing/2014/main" id="{94ED5640-7519-08FB-C6B6-F7EB9DEE048F}"/>
                  </a:ext>
                </a:extLst>
              </p:cNvPr>
              <p:cNvSpPr txBox="1"/>
              <p:nvPr/>
            </p:nvSpPr>
            <p:spPr>
              <a:xfrm>
                <a:off x="996156" y="2185405"/>
                <a:ext cx="492358" cy="492358"/>
              </a:xfrm>
              <a:prstGeom prst="rect">
                <a:avLst/>
              </a:prstGeom>
              <a:noFill/>
            </p:spPr>
            <p:txBody>
              <a:bodyPr wrap="square" lIns="504000" tIns="36000" rIns="144000" bIns="108000" rtlCol="0" anchor="ctr">
                <a:noAutofit/>
              </a:bodyPr>
              <a:lstStyle/>
              <a:p>
                <a:pPr algn="ctr"/>
                <a:endParaRPr lang="en-US" sz="40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C49190C4-B492-C3A5-FE9B-2AC1D8BF52E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98920" y="1941549"/>
              <a:ext cx="339039" cy="450381"/>
            </a:xfrm>
            <a:custGeom>
              <a:avLst/>
              <a:gdLst>
                <a:gd name="T0" fmla="*/ 133 w 194"/>
                <a:gd name="T1" fmla="*/ 207 h 258"/>
                <a:gd name="T2" fmla="*/ 125 w 194"/>
                <a:gd name="T3" fmla="*/ 214 h 258"/>
                <a:gd name="T4" fmla="*/ 125 w 194"/>
                <a:gd name="T5" fmla="*/ 214 h 258"/>
                <a:gd name="T6" fmla="*/ 69 w 194"/>
                <a:gd name="T7" fmla="*/ 214 h 258"/>
                <a:gd name="T8" fmla="*/ 61 w 194"/>
                <a:gd name="T9" fmla="*/ 207 h 258"/>
                <a:gd name="T10" fmla="*/ 55 w 194"/>
                <a:gd name="T11" fmla="*/ 182 h 258"/>
                <a:gd name="T12" fmla="*/ 37 w 194"/>
                <a:gd name="T13" fmla="*/ 161 h 258"/>
                <a:gd name="T14" fmla="*/ 7 w 194"/>
                <a:gd name="T15" fmla="*/ 119 h 258"/>
                <a:gd name="T16" fmla="*/ 9 w 194"/>
                <a:gd name="T17" fmla="*/ 59 h 258"/>
                <a:gd name="T18" fmla="*/ 45 w 194"/>
                <a:gd name="T19" fmla="*/ 15 h 258"/>
                <a:gd name="T20" fmla="*/ 97 w 194"/>
                <a:gd name="T21" fmla="*/ 0 h 258"/>
                <a:gd name="T22" fmla="*/ 149 w 194"/>
                <a:gd name="T23" fmla="*/ 15 h 258"/>
                <a:gd name="T24" fmla="*/ 185 w 194"/>
                <a:gd name="T25" fmla="*/ 59 h 258"/>
                <a:gd name="T26" fmla="*/ 187 w 194"/>
                <a:gd name="T27" fmla="*/ 119 h 258"/>
                <a:gd name="T28" fmla="*/ 157 w 194"/>
                <a:gd name="T29" fmla="*/ 161 h 258"/>
                <a:gd name="T30" fmla="*/ 139 w 194"/>
                <a:gd name="T31" fmla="*/ 182 h 258"/>
                <a:gd name="T32" fmla="*/ 138 w 194"/>
                <a:gd name="T33" fmla="*/ 186 h 258"/>
                <a:gd name="T34" fmla="*/ 47 w 194"/>
                <a:gd name="T35" fmla="*/ 100 h 258"/>
                <a:gd name="T36" fmla="*/ 72 w 194"/>
                <a:gd name="T37" fmla="*/ 133 h 258"/>
                <a:gd name="T38" fmla="*/ 97 w 194"/>
                <a:gd name="T39" fmla="*/ 89 h 258"/>
                <a:gd name="T40" fmla="*/ 122 w 194"/>
                <a:gd name="T41" fmla="*/ 133 h 258"/>
                <a:gd name="T42" fmla="*/ 147 w 194"/>
                <a:gd name="T43" fmla="*/ 100 h 258"/>
                <a:gd name="T44" fmla="*/ 65 w 194"/>
                <a:gd name="T45" fmla="*/ 237 h 258"/>
                <a:gd name="T46" fmla="*/ 130 w 194"/>
                <a:gd name="T47" fmla="*/ 237 h 258"/>
                <a:gd name="T48" fmla="*/ 120 w 194"/>
                <a:gd name="T49" fmla="*/ 258 h 258"/>
                <a:gd name="T50" fmla="*/ 76 w 194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58">
                  <a:moveTo>
                    <a:pt x="133" y="207"/>
                  </a:moveTo>
                  <a:cubicBezTo>
                    <a:pt x="133" y="211"/>
                    <a:pt x="129" y="214"/>
                    <a:pt x="125" y="214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65" y="214"/>
                    <a:pt x="61" y="211"/>
                    <a:pt x="61" y="207"/>
                  </a:cubicBezTo>
                  <a:cubicBezTo>
                    <a:pt x="60" y="202"/>
                    <a:pt x="58" y="188"/>
                    <a:pt x="55" y="182"/>
                  </a:cubicBezTo>
                  <a:cubicBezTo>
                    <a:pt x="51" y="175"/>
                    <a:pt x="37" y="161"/>
                    <a:pt x="37" y="161"/>
                  </a:cubicBezTo>
                  <a:cubicBezTo>
                    <a:pt x="25" y="149"/>
                    <a:pt x="14" y="137"/>
                    <a:pt x="7" y="119"/>
                  </a:cubicBezTo>
                  <a:cubicBezTo>
                    <a:pt x="0" y="101"/>
                    <a:pt x="1" y="80"/>
                    <a:pt x="9" y="59"/>
                  </a:cubicBezTo>
                  <a:cubicBezTo>
                    <a:pt x="16" y="41"/>
                    <a:pt x="29" y="25"/>
                    <a:pt x="45" y="15"/>
                  </a:cubicBezTo>
                  <a:cubicBezTo>
                    <a:pt x="60" y="5"/>
                    <a:pt x="80" y="0"/>
                    <a:pt x="97" y="0"/>
                  </a:cubicBezTo>
                  <a:cubicBezTo>
                    <a:pt x="114" y="0"/>
                    <a:pt x="134" y="5"/>
                    <a:pt x="149" y="15"/>
                  </a:cubicBezTo>
                  <a:cubicBezTo>
                    <a:pt x="165" y="25"/>
                    <a:pt x="178" y="41"/>
                    <a:pt x="185" y="59"/>
                  </a:cubicBezTo>
                  <a:cubicBezTo>
                    <a:pt x="193" y="80"/>
                    <a:pt x="194" y="101"/>
                    <a:pt x="187" y="119"/>
                  </a:cubicBezTo>
                  <a:cubicBezTo>
                    <a:pt x="180" y="137"/>
                    <a:pt x="169" y="149"/>
                    <a:pt x="157" y="161"/>
                  </a:cubicBezTo>
                  <a:cubicBezTo>
                    <a:pt x="157" y="161"/>
                    <a:pt x="143" y="175"/>
                    <a:pt x="139" y="182"/>
                  </a:cubicBezTo>
                  <a:cubicBezTo>
                    <a:pt x="139" y="183"/>
                    <a:pt x="138" y="184"/>
                    <a:pt x="138" y="186"/>
                  </a:cubicBezTo>
                  <a:moveTo>
                    <a:pt x="47" y="100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7" y="100"/>
                    <a:pt x="147" y="100"/>
                    <a:pt x="147" y="100"/>
                  </a:cubicBezTo>
                  <a:moveTo>
                    <a:pt x="65" y="237"/>
                  </a:moveTo>
                  <a:cubicBezTo>
                    <a:pt x="130" y="237"/>
                    <a:pt x="130" y="237"/>
                    <a:pt x="130" y="237"/>
                  </a:cubicBezTo>
                  <a:moveTo>
                    <a:pt x="120" y="258"/>
                  </a:moveTo>
                  <a:cubicBezTo>
                    <a:pt x="76" y="258"/>
                    <a:pt x="76" y="258"/>
                    <a:pt x="76" y="25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E73F63-19C2-4777-B061-B00E24D3FBD5}"/>
              </a:ext>
            </a:extLst>
          </p:cNvPr>
          <p:cNvGrpSpPr/>
          <p:nvPr/>
        </p:nvGrpSpPr>
        <p:grpSpPr>
          <a:xfrm>
            <a:off x="6555680" y="4995539"/>
            <a:ext cx="987460" cy="990600"/>
            <a:chOff x="5806646" y="5041900"/>
            <a:chExt cx="987460" cy="990600"/>
          </a:xfrm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00CEA806-17A0-D05B-FF68-CF07D117C521}"/>
                </a:ext>
              </a:extLst>
            </p:cNvPr>
            <p:cNvSpPr/>
            <p:nvPr/>
          </p:nvSpPr>
          <p:spPr>
            <a:xfrm>
              <a:off x="5806646" y="5041900"/>
              <a:ext cx="987460" cy="990600"/>
            </a:xfrm>
            <a:prstGeom prst="round2SameRect">
              <a:avLst>
                <a:gd name="adj1" fmla="val 16667"/>
                <a:gd name="adj2" fmla="val 12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883BF35-EF7A-A836-7577-735E132F2C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00314" y="5293494"/>
              <a:ext cx="624758" cy="448318"/>
            </a:xfrm>
            <a:custGeom>
              <a:avLst/>
              <a:gdLst>
                <a:gd name="T0" fmla="*/ 109 w 217"/>
                <a:gd name="T1" fmla="*/ 116 h 151"/>
                <a:gd name="T2" fmla="*/ 93 w 217"/>
                <a:gd name="T3" fmla="*/ 132 h 151"/>
                <a:gd name="T4" fmla="*/ 78 w 217"/>
                <a:gd name="T5" fmla="*/ 116 h 151"/>
                <a:gd name="T6" fmla="*/ 78 w 217"/>
                <a:gd name="T7" fmla="*/ 50 h 151"/>
                <a:gd name="T8" fmla="*/ 93 w 217"/>
                <a:gd name="T9" fmla="*/ 34 h 151"/>
                <a:gd name="T10" fmla="*/ 109 w 217"/>
                <a:gd name="T11" fmla="*/ 50 h 151"/>
                <a:gd name="T12" fmla="*/ 109 w 217"/>
                <a:gd name="T13" fmla="*/ 116 h 151"/>
                <a:gd name="T14" fmla="*/ 132 w 217"/>
                <a:gd name="T15" fmla="*/ 94 h 151"/>
                <a:gd name="T16" fmla="*/ 132 w 217"/>
                <a:gd name="T17" fmla="*/ 116 h 151"/>
                <a:gd name="T18" fmla="*/ 147 w 217"/>
                <a:gd name="T19" fmla="*/ 132 h 151"/>
                <a:gd name="T20" fmla="*/ 147 w 217"/>
                <a:gd name="T21" fmla="*/ 132 h 151"/>
                <a:gd name="T22" fmla="*/ 163 w 217"/>
                <a:gd name="T23" fmla="*/ 116 h 151"/>
                <a:gd name="T24" fmla="*/ 163 w 217"/>
                <a:gd name="T25" fmla="*/ 108 h 151"/>
                <a:gd name="T26" fmla="*/ 182 w 217"/>
                <a:gd name="T27" fmla="*/ 61 h 151"/>
                <a:gd name="T28" fmla="*/ 163 w 217"/>
                <a:gd name="T29" fmla="*/ 46 h 151"/>
                <a:gd name="T30" fmla="*/ 163 w 217"/>
                <a:gd name="T31" fmla="*/ 46 h 151"/>
                <a:gd name="T32" fmla="*/ 151 w 217"/>
                <a:gd name="T33" fmla="*/ 50 h 151"/>
                <a:gd name="T34" fmla="*/ 39 w 217"/>
                <a:gd name="T35" fmla="*/ 132 h 151"/>
                <a:gd name="T36" fmla="*/ 55 w 217"/>
                <a:gd name="T37" fmla="*/ 116 h 151"/>
                <a:gd name="T38" fmla="*/ 55 w 217"/>
                <a:gd name="T39" fmla="*/ 89 h 151"/>
                <a:gd name="T40" fmla="*/ 39 w 217"/>
                <a:gd name="T41" fmla="*/ 73 h 151"/>
                <a:gd name="T42" fmla="*/ 24 w 217"/>
                <a:gd name="T43" fmla="*/ 89 h 151"/>
                <a:gd name="T44" fmla="*/ 24 w 217"/>
                <a:gd name="T45" fmla="*/ 116 h 151"/>
                <a:gd name="T46" fmla="*/ 39 w 217"/>
                <a:gd name="T47" fmla="*/ 132 h 151"/>
                <a:gd name="T48" fmla="*/ 186 w 217"/>
                <a:gd name="T49" fmla="*/ 151 h 151"/>
                <a:gd name="T50" fmla="*/ 0 w 217"/>
                <a:gd name="T51" fmla="*/ 151 h 151"/>
                <a:gd name="T52" fmla="*/ 0 w 217"/>
                <a:gd name="T53" fmla="*/ 17 h 151"/>
                <a:gd name="T54" fmla="*/ 206 w 217"/>
                <a:gd name="T55" fmla="*/ 28 h 151"/>
                <a:gd name="T56" fmla="*/ 189 w 217"/>
                <a:gd name="T57" fmla="*/ 85 h 151"/>
                <a:gd name="T58" fmla="*/ 132 w 217"/>
                <a:gd name="T59" fmla="*/ 68 h 151"/>
                <a:gd name="T60" fmla="*/ 149 w 217"/>
                <a:gd name="T61" fmla="*/ 11 h 151"/>
                <a:gd name="T62" fmla="*/ 206 w 217"/>
                <a:gd name="T63" fmla="*/ 28 h 151"/>
                <a:gd name="T64" fmla="*/ 156 w 217"/>
                <a:gd name="T65" fmla="*/ 23 h 151"/>
                <a:gd name="T66" fmla="*/ 144 w 217"/>
                <a:gd name="T67" fmla="*/ 61 h 151"/>
                <a:gd name="T68" fmla="*/ 182 w 217"/>
                <a:gd name="T69" fmla="*/ 73 h 151"/>
                <a:gd name="T70" fmla="*/ 194 w 217"/>
                <a:gd name="T71" fmla="*/ 35 h 151"/>
                <a:gd name="T72" fmla="*/ 156 w 217"/>
                <a:gd name="T73" fmla="*/ 23 h 151"/>
                <a:gd name="T74" fmla="*/ 186 w 217"/>
                <a:gd name="T75" fmla="*/ 96 h 151"/>
                <a:gd name="T76" fmla="*/ 197 w 217"/>
                <a:gd name="T77" fmla="*/ 118 h 151"/>
                <a:gd name="T78" fmla="*/ 208 w 217"/>
                <a:gd name="T79" fmla="*/ 121 h 151"/>
                <a:gd name="T80" fmla="*/ 212 w 217"/>
                <a:gd name="T81" fmla="*/ 110 h 151"/>
                <a:gd name="T82" fmla="*/ 201 w 217"/>
                <a:gd name="T83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151">
                  <a:moveTo>
                    <a:pt x="109" y="116"/>
                  </a:moveTo>
                  <a:cubicBezTo>
                    <a:pt x="109" y="125"/>
                    <a:pt x="102" y="132"/>
                    <a:pt x="93" y="132"/>
                  </a:cubicBezTo>
                  <a:cubicBezTo>
                    <a:pt x="85" y="132"/>
                    <a:pt x="78" y="125"/>
                    <a:pt x="78" y="116"/>
                  </a:cubicBezTo>
                  <a:cubicBezTo>
                    <a:pt x="78" y="116"/>
                    <a:pt x="78" y="116"/>
                    <a:pt x="78" y="50"/>
                  </a:cubicBezTo>
                  <a:cubicBezTo>
                    <a:pt x="78" y="41"/>
                    <a:pt x="85" y="34"/>
                    <a:pt x="93" y="34"/>
                  </a:cubicBezTo>
                  <a:cubicBezTo>
                    <a:pt x="102" y="34"/>
                    <a:pt x="109" y="41"/>
                    <a:pt x="109" y="50"/>
                  </a:cubicBezTo>
                  <a:cubicBezTo>
                    <a:pt x="109" y="50"/>
                    <a:pt x="109" y="50"/>
                    <a:pt x="109" y="116"/>
                  </a:cubicBezTo>
                  <a:close/>
                  <a:moveTo>
                    <a:pt x="132" y="94"/>
                  </a:moveTo>
                  <a:cubicBezTo>
                    <a:pt x="132" y="100"/>
                    <a:pt x="132" y="107"/>
                    <a:pt x="132" y="116"/>
                  </a:cubicBezTo>
                  <a:cubicBezTo>
                    <a:pt x="132" y="125"/>
                    <a:pt x="139" y="132"/>
                    <a:pt x="147" y="132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56" y="132"/>
                    <a:pt x="163" y="125"/>
                    <a:pt x="163" y="116"/>
                  </a:cubicBezTo>
                  <a:cubicBezTo>
                    <a:pt x="163" y="116"/>
                    <a:pt x="163" y="116"/>
                    <a:pt x="163" y="108"/>
                  </a:cubicBezTo>
                  <a:moveTo>
                    <a:pt x="182" y="61"/>
                  </a:moveTo>
                  <a:cubicBezTo>
                    <a:pt x="180" y="52"/>
                    <a:pt x="172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58" y="46"/>
                    <a:pt x="154" y="48"/>
                    <a:pt x="151" y="50"/>
                  </a:cubicBezTo>
                  <a:moveTo>
                    <a:pt x="39" y="132"/>
                  </a:moveTo>
                  <a:cubicBezTo>
                    <a:pt x="48" y="132"/>
                    <a:pt x="55" y="125"/>
                    <a:pt x="55" y="116"/>
                  </a:cubicBezTo>
                  <a:cubicBezTo>
                    <a:pt x="55" y="116"/>
                    <a:pt x="55" y="116"/>
                    <a:pt x="55" y="89"/>
                  </a:cubicBezTo>
                  <a:cubicBezTo>
                    <a:pt x="55" y="80"/>
                    <a:pt x="48" y="73"/>
                    <a:pt x="39" y="73"/>
                  </a:cubicBezTo>
                  <a:cubicBezTo>
                    <a:pt x="31" y="73"/>
                    <a:pt x="24" y="80"/>
                    <a:pt x="24" y="89"/>
                  </a:cubicBezTo>
                  <a:cubicBezTo>
                    <a:pt x="24" y="89"/>
                    <a:pt x="24" y="89"/>
                    <a:pt x="24" y="116"/>
                  </a:cubicBezTo>
                  <a:cubicBezTo>
                    <a:pt x="24" y="125"/>
                    <a:pt x="31" y="132"/>
                    <a:pt x="39" y="132"/>
                  </a:cubicBezTo>
                  <a:close/>
                  <a:moveTo>
                    <a:pt x="18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206" y="28"/>
                  </a:moveTo>
                  <a:cubicBezTo>
                    <a:pt x="217" y="49"/>
                    <a:pt x="209" y="74"/>
                    <a:pt x="189" y="85"/>
                  </a:cubicBezTo>
                  <a:cubicBezTo>
                    <a:pt x="168" y="96"/>
                    <a:pt x="143" y="88"/>
                    <a:pt x="132" y="68"/>
                  </a:cubicBezTo>
                  <a:cubicBezTo>
                    <a:pt x="121" y="47"/>
                    <a:pt x="129" y="22"/>
                    <a:pt x="149" y="11"/>
                  </a:cubicBezTo>
                  <a:cubicBezTo>
                    <a:pt x="169" y="0"/>
                    <a:pt x="195" y="8"/>
                    <a:pt x="206" y="28"/>
                  </a:cubicBezTo>
                  <a:close/>
                  <a:moveTo>
                    <a:pt x="156" y="23"/>
                  </a:moveTo>
                  <a:cubicBezTo>
                    <a:pt x="142" y="31"/>
                    <a:pt x="137" y="48"/>
                    <a:pt x="144" y="61"/>
                  </a:cubicBezTo>
                  <a:cubicBezTo>
                    <a:pt x="152" y="75"/>
                    <a:pt x="169" y="80"/>
                    <a:pt x="182" y="73"/>
                  </a:cubicBezTo>
                  <a:cubicBezTo>
                    <a:pt x="196" y="65"/>
                    <a:pt x="201" y="48"/>
                    <a:pt x="194" y="35"/>
                  </a:cubicBezTo>
                  <a:cubicBezTo>
                    <a:pt x="186" y="21"/>
                    <a:pt x="169" y="16"/>
                    <a:pt x="156" y="23"/>
                  </a:cubicBezTo>
                  <a:close/>
                  <a:moveTo>
                    <a:pt x="186" y="96"/>
                  </a:moveTo>
                  <a:cubicBezTo>
                    <a:pt x="197" y="118"/>
                    <a:pt x="197" y="118"/>
                    <a:pt x="197" y="118"/>
                  </a:cubicBezTo>
                  <a:cubicBezTo>
                    <a:pt x="199" y="122"/>
                    <a:pt x="204" y="123"/>
                    <a:pt x="208" y="121"/>
                  </a:cubicBezTo>
                  <a:cubicBezTo>
                    <a:pt x="213" y="119"/>
                    <a:pt x="214" y="114"/>
                    <a:pt x="212" y="110"/>
                  </a:cubicBezTo>
                  <a:cubicBezTo>
                    <a:pt x="201" y="89"/>
                    <a:pt x="201" y="89"/>
                    <a:pt x="201" y="8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11F86C-5491-580F-F899-DA4B58BFC8FB}"/>
              </a:ext>
            </a:extLst>
          </p:cNvPr>
          <p:cNvGrpSpPr/>
          <p:nvPr/>
        </p:nvGrpSpPr>
        <p:grpSpPr>
          <a:xfrm>
            <a:off x="4840153" y="4970852"/>
            <a:ext cx="1015287" cy="1015287"/>
            <a:chOff x="2626373" y="1063770"/>
            <a:chExt cx="779681" cy="77968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6E2C38-16A9-7B67-25EE-74774DE9243D}"/>
                </a:ext>
              </a:extLst>
            </p:cNvPr>
            <p:cNvSpPr/>
            <p:nvPr/>
          </p:nvSpPr>
          <p:spPr>
            <a:xfrm>
              <a:off x="2626373" y="1063770"/>
              <a:ext cx="779681" cy="779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137E22AE-DA73-ACCD-28B6-5D74403B46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794773" y="1277812"/>
              <a:ext cx="492915" cy="353710"/>
            </a:xfrm>
            <a:custGeom>
              <a:avLst/>
              <a:gdLst>
                <a:gd name="T0" fmla="*/ 109 w 217"/>
                <a:gd name="T1" fmla="*/ 116 h 151"/>
                <a:gd name="T2" fmla="*/ 93 w 217"/>
                <a:gd name="T3" fmla="*/ 132 h 151"/>
                <a:gd name="T4" fmla="*/ 78 w 217"/>
                <a:gd name="T5" fmla="*/ 116 h 151"/>
                <a:gd name="T6" fmla="*/ 78 w 217"/>
                <a:gd name="T7" fmla="*/ 50 h 151"/>
                <a:gd name="T8" fmla="*/ 93 w 217"/>
                <a:gd name="T9" fmla="*/ 34 h 151"/>
                <a:gd name="T10" fmla="*/ 109 w 217"/>
                <a:gd name="T11" fmla="*/ 50 h 151"/>
                <a:gd name="T12" fmla="*/ 109 w 217"/>
                <a:gd name="T13" fmla="*/ 116 h 151"/>
                <a:gd name="T14" fmla="*/ 132 w 217"/>
                <a:gd name="T15" fmla="*/ 94 h 151"/>
                <a:gd name="T16" fmla="*/ 132 w 217"/>
                <a:gd name="T17" fmla="*/ 116 h 151"/>
                <a:gd name="T18" fmla="*/ 147 w 217"/>
                <a:gd name="T19" fmla="*/ 132 h 151"/>
                <a:gd name="T20" fmla="*/ 147 w 217"/>
                <a:gd name="T21" fmla="*/ 132 h 151"/>
                <a:gd name="T22" fmla="*/ 163 w 217"/>
                <a:gd name="T23" fmla="*/ 116 h 151"/>
                <a:gd name="T24" fmla="*/ 163 w 217"/>
                <a:gd name="T25" fmla="*/ 108 h 151"/>
                <a:gd name="T26" fmla="*/ 182 w 217"/>
                <a:gd name="T27" fmla="*/ 61 h 151"/>
                <a:gd name="T28" fmla="*/ 163 w 217"/>
                <a:gd name="T29" fmla="*/ 46 h 151"/>
                <a:gd name="T30" fmla="*/ 163 w 217"/>
                <a:gd name="T31" fmla="*/ 46 h 151"/>
                <a:gd name="T32" fmla="*/ 151 w 217"/>
                <a:gd name="T33" fmla="*/ 50 h 151"/>
                <a:gd name="T34" fmla="*/ 39 w 217"/>
                <a:gd name="T35" fmla="*/ 132 h 151"/>
                <a:gd name="T36" fmla="*/ 55 w 217"/>
                <a:gd name="T37" fmla="*/ 116 h 151"/>
                <a:gd name="T38" fmla="*/ 55 w 217"/>
                <a:gd name="T39" fmla="*/ 89 h 151"/>
                <a:gd name="T40" fmla="*/ 39 w 217"/>
                <a:gd name="T41" fmla="*/ 73 h 151"/>
                <a:gd name="T42" fmla="*/ 24 w 217"/>
                <a:gd name="T43" fmla="*/ 89 h 151"/>
                <a:gd name="T44" fmla="*/ 24 w 217"/>
                <a:gd name="T45" fmla="*/ 116 h 151"/>
                <a:gd name="T46" fmla="*/ 39 w 217"/>
                <a:gd name="T47" fmla="*/ 132 h 151"/>
                <a:gd name="T48" fmla="*/ 186 w 217"/>
                <a:gd name="T49" fmla="*/ 151 h 151"/>
                <a:gd name="T50" fmla="*/ 0 w 217"/>
                <a:gd name="T51" fmla="*/ 151 h 151"/>
                <a:gd name="T52" fmla="*/ 0 w 217"/>
                <a:gd name="T53" fmla="*/ 17 h 151"/>
                <a:gd name="T54" fmla="*/ 206 w 217"/>
                <a:gd name="T55" fmla="*/ 28 h 151"/>
                <a:gd name="T56" fmla="*/ 189 w 217"/>
                <a:gd name="T57" fmla="*/ 85 h 151"/>
                <a:gd name="T58" fmla="*/ 132 w 217"/>
                <a:gd name="T59" fmla="*/ 68 h 151"/>
                <a:gd name="T60" fmla="*/ 149 w 217"/>
                <a:gd name="T61" fmla="*/ 11 h 151"/>
                <a:gd name="T62" fmla="*/ 206 w 217"/>
                <a:gd name="T63" fmla="*/ 28 h 151"/>
                <a:gd name="T64" fmla="*/ 156 w 217"/>
                <a:gd name="T65" fmla="*/ 23 h 151"/>
                <a:gd name="T66" fmla="*/ 144 w 217"/>
                <a:gd name="T67" fmla="*/ 61 h 151"/>
                <a:gd name="T68" fmla="*/ 182 w 217"/>
                <a:gd name="T69" fmla="*/ 73 h 151"/>
                <a:gd name="T70" fmla="*/ 194 w 217"/>
                <a:gd name="T71" fmla="*/ 35 h 151"/>
                <a:gd name="T72" fmla="*/ 156 w 217"/>
                <a:gd name="T73" fmla="*/ 23 h 151"/>
                <a:gd name="T74" fmla="*/ 186 w 217"/>
                <a:gd name="T75" fmla="*/ 96 h 151"/>
                <a:gd name="T76" fmla="*/ 197 w 217"/>
                <a:gd name="T77" fmla="*/ 118 h 151"/>
                <a:gd name="T78" fmla="*/ 208 w 217"/>
                <a:gd name="T79" fmla="*/ 121 h 151"/>
                <a:gd name="T80" fmla="*/ 212 w 217"/>
                <a:gd name="T81" fmla="*/ 110 h 151"/>
                <a:gd name="T82" fmla="*/ 201 w 217"/>
                <a:gd name="T83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151">
                  <a:moveTo>
                    <a:pt x="109" y="116"/>
                  </a:moveTo>
                  <a:cubicBezTo>
                    <a:pt x="109" y="125"/>
                    <a:pt x="102" y="132"/>
                    <a:pt x="93" y="132"/>
                  </a:cubicBezTo>
                  <a:cubicBezTo>
                    <a:pt x="85" y="132"/>
                    <a:pt x="78" y="125"/>
                    <a:pt x="78" y="116"/>
                  </a:cubicBezTo>
                  <a:cubicBezTo>
                    <a:pt x="78" y="116"/>
                    <a:pt x="78" y="116"/>
                    <a:pt x="78" y="50"/>
                  </a:cubicBezTo>
                  <a:cubicBezTo>
                    <a:pt x="78" y="41"/>
                    <a:pt x="85" y="34"/>
                    <a:pt x="93" y="34"/>
                  </a:cubicBezTo>
                  <a:cubicBezTo>
                    <a:pt x="102" y="34"/>
                    <a:pt x="109" y="41"/>
                    <a:pt x="109" y="50"/>
                  </a:cubicBezTo>
                  <a:cubicBezTo>
                    <a:pt x="109" y="50"/>
                    <a:pt x="109" y="50"/>
                    <a:pt x="109" y="116"/>
                  </a:cubicBezTo>
                  <a:close/>
                  <a:moveTo>
                    <a:pt x="132" y="94"/>
                  </a:moveTo>
                  <a:cubicBezTo>
                    <a:pt x="132" y="100"/>
                    <a:pt x="132" y="107"/>
                    <a:pt x="132" y="116"/>
                  </a:cubicBezTo>
                  <a:cubicBezTo>
                    <a:pt x="132" y="125"/>
                    <a:pt x="139" y="132"/>
                    <a:pt x="147" y="132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56" y="132"/>
                    <a:pt x="163" y="125"/>
                    <a:pt x="163" y="116"/>
                  </a:cubicBezTo>
                  <a:cubicBezTo>
                    <a:pt x="163" y="116"/>
                    <a:pt x="163" y="116"/>
                    <a:pt x="163" y="108"/>
                  </a:cubicBezTo>
                  <a:moveTo>
                    <a:pt x="182" y="61"/>
                  </a:moveTo>
                  <a:cubicBezTo>
                    <a:pt x="180" y="52"/>
                    <a:pt x="172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58" y="46"/>
                    <a:pt x="154" y="48"/>
                    <a:pt x="151" y="50"/>
                  </a:cubicBezTo>
                  <a:moveTo>
                    <a:pt x="39" y="132"/>
                  </a:moveTo>
                  <a:cubicBezTo>
                    <a:pt x="48" y="132"/>
                    <a:pt x="55" y="125"/>
                    <a:pt x="55" y="116"/>
                  </a:cubicBezTo>
                  <a:cubicBezTo>
                    <a:pt x="55" y="116"/>
                    <a:pt x="55" y="116"/>
                    <a:pt x="55" y="89"/>
                  </a:cubicBezTo>
                  <a:cubicBezTo>
                    <a:pt x="55" y="80"/>
                    <a:pt x="48" y="73"/>
                    <a:pt x="39" y="73"/>
                  </a:cubicBezTo>
                  <a:cubicBezTo>
                    <a:pt x="31" y="73"/>
                    <a:pt x="24" y="80"/>
                    <a:pt x="24" y="89"/>
                  </a:cubicBezTo>
                  <a:cubicBezTo>
                    <a:pt x="24" y="89"/>
                    <a:pt x="24" y="89"/>
                    <a:pt x="24" y="116"/>
                  </a:cubicBezTo>
                  <a:cubicBezTo>
                    <a:pt x="24" y="125"/>
                    <a:pt x="31" y="132"/>
                    <a:pt x="39" y="132"/>
                  </a:cubicBezTo>
                  <a:close/>
                  <a:moveTo>
                    <a:pt x="18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206" y="28"/>
                  </a:moveTo>
                  <a:cubicBezTo>
                    <a:pt x="217" y="49"/>
                    <a:pt x="209" y="74"/>
                    <a:pt x="189" y="85"/>
                  </a:cubicBezTo>
                  <a:cubicBezTo>
                    <a:pt x="168" y="96"/>
                    <a:pt x="143" y="88"/>
                    <a:pt x="132" y="68"/>
                  </a:cubicBezTo>
                  <a:cubicBezTo>
                    <a:pt x="121" y="47"/>
                    <a:pt x="129" y="22"/>
                    <a:pt x="149" y="11"/>
                  </a:cubicBezTo>
                  <a:cubicBezTo>
                    <a:pt x="169" y="0"/>
                    <a:pt x="195" y="8"/>
                    <a:pt x="206" y="28"/>
                  </a:cubicBezTo>
                  <a:close/>
                  <a:moveTo>
                    <a:pt x="156" y="23"/>
                  </a:moveTo>
                  <a:cubicBezTo>
                    <a:pt x="142" y="31"/>
                    <a:pt x="137" y="48"/>
                    <a:pt x="144" y="61"/>
                  </a:cubicBezTo>
                  <a:cubicBezTo>
                    <a:pt x="152" y="75"/>
                    <a:pt x="169" y="80"/>
                    <a:pt x="182" y="73"/>
                  </a:cubicBezTo>
                  <a:cubicBezTo>
                    <a:pt x="196" y="65"/>
                    <a:pt x="201" y="48"/>
                    <a:pt x="194" y="35"/>
                  </a:cubicBezTo>
                  <a:cubicBezTo>
                    <a:pt x="186" y="21"/>
                    <a:pt x="169" y="16"/>
                    <a:pt x="156" y="23"/>
                  </a:cubicBezTo>
                  <a:close/>
                  <a:moveTo>
                    <a:pt x="186" y="96"/>
                  </a:moveTo>
                  <a:cubicBezTo>
                    <a:pt x="197" y="118"/>
                    <a:pt x="197" y="118"/>
                    <a:pt x="197" y="118"/>
                  </a:cubicBezTo>
                  <a:cubicBezTo>
                    <a:pt x="199" y="122"/>
                    <a:pt x="204" y="123"/>
                    <a:pt x="208" y="121"/>
                  </a:cubicBezTo>
                  <a:cubicBezTo>
                    <a:pt x="213" y="119"/>
                    <a:pt x="214" y="114"/>
                    <a:pt x="212" y="110"/>
                  </a:cubicBezTo>
                  <a:cubicBezTo>
                    <a:pt x="201" y="89"/>
                    <a:pt x="201" y="89"/>
                    <a:pt x="201" y="8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914928-8BA7-4321-A0E8-03882F052973}"/>
              </a:ext>
            </a:extLst>
          </p:cNvPr>
          <p:cNvGrpSpPr/>
          <p:nvPr/>
        </p:nvGrpSpPr>
        <p:grpSpPr>
          <a:xfrm>
            <a:off x="9722913" y="4953762"/>
            <a:ext cx="892516" cy="892516"/>
            <a:chOff x="1218638" y="1165575"/>
            <a:chExt cx="892516" cy="892516"/>
          </a:xfrm>
        </p:grpSpPr>
        <p:sp>
          <p:nvSpPr>
            <p:cNvPr id="65" name="Teardrop 64">
              <a:extLst>
                <a:ext uri="{FF2B5EF4-FFF2-40B4-BE49-F238E27FC236}">
                  <a16:creationId xmlns:a16="http://schemas.microsoft.com/office/drawing/2014/main" id="{1B3B0F4C-FCF9-CACB-605F-FFC48533A59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218638" y="1165575"/>
              <a:ext cx="892516" cy="892516"/>
            </a:xfrm>
            <a:prstGeom prst="teardrop">
              <a:avLst/>
            </a:prstGeom>
            <a:solidFill>
              <a:schemeClr val="accent6"/>
            </a:solidFill>
            <a:ln w="101600">
              <a:solidFill>
                <a:schemeClr val="accent6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3DCA40E4-A78A-498E-C208-C0644117BA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92786" y="1357636"/>
              <a:ext cx="545209" cy="549824"/>
            </a:xfrm>
            <a:custGeom>
              <a:avLst/>
              <a:gdLst>
                <a:gd name="T0" fmla="*/ 766 w 1773"/>
                <a:gd name="T1" fmla="*/ 741 h 1787"/>
                <a:gd name="T2" fmla="*/ 435 w 1773"/>
                <a:gd name="T3" fmla="*/ 861 h 1787"/>
                <a:gd name="T4" fmla="*/ 822 w 1773"/>
                <a:gd name="T5" fmla="*/ 1179 h 1787"/>
                <a:gd name="T6" fmla="*/ 384 w 1773"/>
                <a:gd name="T7" fmla="*/ 1261 h 1787"/>
                <a:gd name="T8" fmla="*/ 603 w 1773"/>
                <a:gd name="T9" fmla="*/ 681 h 1787"/>
                <a:gd name="T10" fmla="*/ 603 w 1773"/>
                <a:gd name="T11" fmla="*/ 552 h 1787"/>
                <a:gd name="T12" fmla="*/ 603 w 1773"/>
                <a:gd name="T13" fmla="*/ 1473 h 1787"/>
                <a:gd name="T14" fmla="*/ 603 w 1773"/>
                <a:gd name="T15" fmla="*/ 1349 h 1787"/>
                <a:gd name="T16" fmla="*/ 888 w 1773"/>
                <a:gd name="T17" fmla="*/ 478 h 1787"/>
                <a:gd name="T18" fmla="*/ 1206 w 1773"/>
                <a:gd name="T19" fmla="*/ 1185 h 1787"/>
                <a:gd name="T20" fmla="*/ 594 w 1773"/>
                <a:gd name="T21" fmla="*/ 1787 h 1787"/>
                <a:gd name="T22" fmla="*/ 594 w 1773"/>
                <a:gd name="T23" fmla="*/ 1787 h 1787"/>
                <a:gd name="T24" fmla="*/ 0 w 1773"/>
                <a:gd name="T25" fmla="*/ 1185 h 1787"/>
                <a:gd name="T26" fmla="*/ 594 w 1773"/>
                <a:gd name="T27" fmla="*/ 48 h 1787"/>
                <a:gd name="T28" fmla="*/ 759 w 1773"/>
                <a:gd name="T29" fmla="*/ 282 h 1787"/>
                <a:gd name="T30" fmla="*/ 147 w 1773"/>
                <a:gd name="T31" fmla="*/ 1245 h 1787"/>
                <a:gd name="T32" fmla="*/ 138 w 1773"/>
                <a:gd name="T33" fmla="*/ 1166 h 1787"/>
                <a:gd name="T34" fmla="*/ 181 w 1773"/>
                <a:gd name="T35" fmla="*/ 1013 h 1787"/>
                <a:gd name="T36" fmla="*/ 295 w 1773"/>
                <a:gd name="T37" fmla="*/ 1512 h 1787"/>
                <a:gd name="T38" fmla="*/ 210 w 1773"/>
                <a:gd name="T39" fmla="*/ 1402 h 1787"/>
                <a:gd name="T40" fmla="*/ 1649 w 1773"/>
                <a:gd name="T41" fmla="*/ 231 h 1787"/>
                <a:gd name="T42" fmla="*/ 1773 w 1773"/>
                <a:gd name="T43" fmla="*/ 521 h 1787"/>
                <a:gd name="T44" fmla="*/ 1490 w 1773"/>
                <a:gd name="T45" fmla="*/ 800 h 1787"/>
                <a:gd name="T46" fmla="*/ 1490 w 1773"/>
                <a:gd name="T47" fmla="*/ 800 h 1787"/>
                <a:gd name="T48" fmla="*/ 1218 w 1773"/>
                <a:gd name="T49" fmla="*/ 521 h 1787"/>
                <a:gd name="T50" fmla="*/ 1490 w 1773"/>
                <a:gd name="T51" fmla="*/ 0 h 1787"/>
                <a:gd name="T52" fmla="*/ 1566 w 1773"/>
                <a:gd name="T53" fmla="*/ 106 h 1787"/>
                <a:gd name="T54" fmla="*/ 1419 w 1773"/>
                <a:gd name="T55" fmla="*/ 658 h 1787"/>
                <a:gd name="T56" fmla="*/ 1334 w 1773"/>
                <a:gd name="T57" fmla="*/ 563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3" h="1787">
                  <a:moveTo>
                    <a:pt x="766" y="741"/>
                  </a:moveTo>
                  <a:cubicBezTo>
                    <a:pt x="728" y="663"/>
                    <a:pt x="426" y="626"/>
                    <a:pt x="435" y="861"/>
                  </a:cubicBezTo>
                  <a:cubicBezTo>
                    <a:pt x="449" y="1050"/>
                    <a:pt x="836" y="944"/>
                    <a:pt x="822" y="1179"/>
                  </a:cubicBezTo>
                  <a:cubicBezTo>
                    <a:pt x="808" y="1390"/>
                    <a:pt x="463" y="1381"/>
                    <a:pt x="384" y="1261"/>
                  </a:cubicBezTo>
                  <a:moveTo>
                    <a:pt x="603" y="681"/>
                  </a:moveTo>
                  <a:cubicBezTo>
                    <a:pt x="603" y="552"/>
                    <a:pt x="603" y="552"/>
                    <a:pt x="603" y="552"/>
                  </a:cubicBezTo>
                  <a:moveTo>
                    <a:pt x="603" y="1473"/>
                  </a:moveTo>
                  <a:cubicBezTo>
                    <a:pt x="603" y="1349"/>
                    <a:pt x="603" y="1349"/>
                    <a:pt x="603" y="1349"/>
                  </a:cubicBezTo>
                  <a:moveTo>
                    <a:pt x="888" y="478"/>
                  </a:moveTo>
                  <a:cubicBezTo>
                    <a:pt x="1029" y="706"/>
                    <a:pt x="1206" y="1031"/>
                    <a:pt x="1206" y="1185"/>
                  </a:cubicBezTo>
                  <a:cubicBezTo>
                    <a:pt x="1206" y="1516"/>
                    <a:pt x="937" y="1787"/>
                    <a:pt x="594" y="1787"/>
                  </a:cubicBezTo>
                  <a:cubicBezTo>
                    <a:pt x="594" y="1787"/>
                    <a:pt x="594" y="1787"/>
                    <a:pt x="594" y="1787"/>
                  </a:cubicBezTo>
                  <a:cubicBezTo>
                    <a:pt x="269" y="1787"/>
                    <a:pt x="0" y="1516"/>
                    <a:pt x="0" y="1185"/>
                  </a:cubicBezTo>
                  <a:cubicBezTo>
                    <a:pt x="0" y="853"/>
                    <a:pt x="594" y="48"/>
                    <a:pt x="594" y="48"/>
                  </a:cubicBezTo>
                  <a:cubicBezTo>
                    <a:pt x="594" y="48"/>
                    <a:pt x="667" y="147"/>
                    <a:pt x="759" y="282"/>
                  </a:cubicBezTo>
                  <a:moveTo>
                    <a:pt x="147" y="1245"/>
                  </a:moveTo>
                  <a:cubicBezTo>
                    <a:pt x="141" y="1220"/>
                    <a:pt x="138" y="1193"/>
                    <a:pt x="138" y="1166"/>
                  </a:cubicBezTo>
                  <a:cubicBezTo>
                    <a:pt x="138" y="1123"/>
                    <a:pt x="156" y="1068"/>
                    <a:pt x="181" y="1013"/>
                  </a:cubicBezTo>
                  <a:moveTo>
                    <a:pt x="295" y="1512"/>
                  </a:moveTo>
                  <a:cubicBezTo>
                    <a:pt x="260" y="1481"/>
                    <a:pt x="231" y="1444"/>
                    <a:pt x="210" y="1402"/>
                  </a:cubicBezTo>
                  <a:moveTo>
                    <a:pt x="1649" y="231"/>
                  </a:moveTo>
                  <a:cubicBezTo>
                    <a:pt x="1714" y="332"/>
                    <a:pt x="1773" y="450"/>
                    <a:pt x="1773" y="521"/>
                  </a:cubicBezTo>
                  <a:cubicBezTo>
                    <a:pt x="1773" y="676"/>
                    <a:pt x="1649" y="800"/>
                    <a:pt x="1490" y="800"/>
                  </a:cubicBezTo>
                  <a:cubicBezTo>
                    <a:pt x="1490" y="800"/>
                    <a:pt x="1490" y="800"/>
                    <a:pt x="1490" y="800"/>
                  </a:cubicBezTo>
                  <a:cubicBezTo>
                    <a:pt x="1336" y="800"/>
                    <a:pt x="1218" y="676"/>
                    <a:pt x="1218" y="521"/>
                  </a:cubicBezTo>
                  <a:cubicBezTo>
                    <a:pt x="1218" y="367"/>
                    <a:pt x="1490" y="0"/>
                    <a:pt x="1490" y="0"/>
                  </a:cubicBezTo>
                  <a:cubicBezTo>
                    <a:pt x="1490" y="0"/>
                    <a:pt x="1525" y="41"/>
                    <a:pt x="1566" y="106"/>
                  </a:cubicBezTo>
                  <a:moveTo>
                    <a:pt x="1419" y="658"/>
                  </a:moveTo>
                  <a:cubicBezTo>
                    <a:pt x="1381" y="641"/>
                    <a:pt x="1349" y="606"/>
                    <a:pt x="1334" y="563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3F6817-BC6D-178B-C85D-A93B0881D809}"/>
              </a:ext>
            </a:extLst>
          </p:cNvPr>
          <p:cNvGrpSpPr/>
          <p:nvPr/>
        </p:nvGrpSpPr>
        <p:grpSpPr>
          <a:xfrm>
            <a:off x="8130147" y="4953001"/>
            <a:ext cx="1005448" cy="1005446"/>
            <a:chOff x="8198950" y="5021803"/>
            <a:chExt cx="867841" cy="867841"/>
          </a:xfrm>
        </p:grpSpPr>
        <p:sp>
          <p:nvSpPr>
            <p:cNvPr id="68" name="Owal 34">
              <a:extLst>
                <a:ext uri="{FF2B5EF4-FFF2-40B4-BE49-F238E27FC236}">
                  <a16:creationId xmlns:a16="http://schemas.microsoft.com/office/drawing/2014/main" id="{E19E5CF1-CF0C-EF50-1DF6-DC04A79CCBB1}"/>
                </a:ext>
              </a:extLst>
            </p:cNvPr>
            <p:cNvSpPr/>
            <p:nvPr/>
          </p:nvSpPr>
          <p:spPr>
            <a:xfrm>
              <a:off x="8198950" y="5021803"/>
              <a:ext cx="867841" cy="8678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69" name="Grafika 15">
              <a:extLst>
                <a:ext uri="{FF2B5EF4-FFF2-40B4-BE49-F238E27FC236}">
                  <a16:creationId xmlns:a16="http://schemas.microsoft.com/office/drawing/2014/main" id="{33D1A1C7-FD99-F6AA-0E58-8E09E1E76D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3920" y="5249574"/>
              <a:ext cx="479662" cy="395568"/>
            </a:xfrm>
            <a:custGeom>
              <a:avLst/>
              <a:gdLst>
                <a:gd name="connsiteX0" fmla="*/ 675799 w 852649"/>
                <a:gd name="connsiteY0" fmla="*/ 48234 h 703164"/>
                <a:gd name="connsiteX1" fmla="*/ 708470 w 852649"/>
                <a:gd name="connsiteY1" fmla="*/ 2228 h 703164"/>
                <a:gd name="connsiteX2" fmla="*/ 790956 w 852649"/>
                <a:gd name="connsiteY2" fmla="*/ 37852 h 703164"/>
                <a:gd name="connsiteX3" fmla="*/ 851821 w 852649"/>
                <a:gd name="connsiteY3" fmla="*/ 103955 h 703164"/>
                <a:gd name="connsiteX4" fmla="*/ 820293 w 852649"/>
                <a:gd name="connsiteY4" fmla="*/ 148437 h 703164"/>
                <a:gd name="connsiteX5" fmla="*/ 714470 w 852649"/>
                <a:gd name="connsiteY5" fmla="*/ 149104 h 703164"/>
                <a:gd name="connsiteX6" fmla="*/ 653796 w 852649"/>
                <a:gd name="connsiteY6" fmla="*/ 82143 h 703164"/>
                <a:gd name="connsiteX7" fmla="*/ 391287 w 852649"/>
                <a:gd name="connsiteY7" fmla="*/ 452094 h 703164"/>
                <a:gd name="connsiteX8" fmla="*/ 374428 w 852649"/>
                <a:gd name="connsiteY8" fmla="*/ 475907 h 703164"/>
                <a:gd name="connsiteX9" fmla="*/ 374428 w 852649"/>
                <a:gd name="connsiteY9" fmla="*/ 476002 h 703164"/>
                <a:gd name="connsiteX10" fmla="*/ 351377 w 852649"/>
                <a:gd name="connsiteY10" fmla="*/ 643642 h 703164"/>
                <a:gd name="connsiteX11" fmla="*/ 355854 w 852649"/>
                <a:gd name="connsiteY11" fmla="*/ 653929 h 703164"/>
                <a:gd name="connsiteX12" fmla="*/ 367094 w 852649"/>
                <a:gd name="connsiteY12" fmla="*/ 654691 h 703164"/>
                <a:gd name="connsiteX13" fmla="*/ 517779 w 852649"/>
                <a:gd name="connsiteY13" fmla="*/ 577634 h 703164"/>
                <a:gd name="connsiteX14" fmla="*/ 534734 w 852649"/>
                <a:gd name="connsiteY14" fmla="*/ 553726 h 703164"/>
                <a:gd name="connsiteX15" fmla="*/ 534734 w 852649"/>
                <a:gd name="connsiteY15" fmla="*/ 553726 h 703164"/>
                <a:gd name="connsiteX16" fmla="*/ 796100 w 852649"/>
                <a:gd name="connsiteY16" fmla="*/ 185394 h 703164"/>
                <a:gd name="connsiteX17" fmla="*/ 714470 w 852649"/>
                <a:gd name="connsiteY17" fmla="*/ 149104 h 703164"/>
                <a:gd name="connsiteX18" fmla="*/ 517779 w 852649"/>
                <a:gd name="connsiteY18" fmla="*/ 573728 h 703164"/>
                <a:gd name="connsiteX19" fmla="*/ 504254 w 852649"/>
                <a:gd name="connsiteY19" fmla="*/ 520484 h 703164"/>
                <a:gd name="connsiteX20" fmla="*/ 445961 w 852649"/>
                <a:gd name="connsiteY20" fmla="*/ 526865 h 703164"/>
                <a:gd name="connsiteX21" fmla="*/ 432625 w 852649"/>
                <a:gd name="connsiteY21" fmla="*/ 470001 h 703164"/>
                <a:gd name="connsiteX22" fmla="*/ 376238 w 852649"/>
                <a:gd name="connsiteY22" fmla="*/ 473430 h 703164"/>
                <a:gd name="connsiteX23" fmla="*/ 443294 w 852649"/>
                <a:gd name="connsiteY23" fmla="*/ 610876 h 703164"/>
                <a:gd name="connsiteX24" fmla="*/ 367760 w 852649"/>
                <a:gd name="connsiteY24" fmla="*/ 557631 h 703164"/>
                <a:gd name="connsiteX25" fmla="*/ 0 w 852649"/>
                <a:gd name="connsiteY25" fmla="*/ 288645 h 703164"/>
                <a:gd name="connsiteX26" fmla="*/ 182309 w 852649"/>
                <a:gd name="connsiteY26" fmla="*/ 369131 h 703164"/>
                <a:gd name="connsiteX27" fmla="*/ 110585 w 852649"/>
                <a:gd name="connsiteY27" fmla="*/ 625449 h 703164"/>
                <a:gd name="connsiteX28" fmla="*/ 306991 w 852649"/>
                <a:gd name="connsiteY28" fmla="*/ 697458 h 70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52649" h="703164">
                  <a:moveTo>
                    <a:pt x="675799" y="48234"/>
                  </a:moveTo>
                  <a:lnTo>
                    <a:pt x="708470" y="2228"/>
                  </a:lnTo>
                  <a:cubicBezTo>
                    <a:pt x="714470" y="-6154"/>
                    <a:pt x="751332" y="9848"/>
                    <a:pt x="790956" y="37852"/>
                  </a:cubicBezTo>
                  <a:cubicBezTo>
                    <a:pt x="830580" y="65951"/>
                    <a:pt x="857822" y="95478"/>
                    <a:pt x="851821" y="103955"/>
                  </a:cubicBezTo>
                  <a:lnTo>
                    <a:pt x="820293" y="148437"/>
                  </a:lnTo>
                  <a:moveTo>
                    <a:pt x="714470" y="149104"/>
                  </a:moveTo>
                  <a:cubicBezTo>
                    <a:pt x="675418" y="121386"/>
                    <a:pt x="661416" y="97669"/>
                    <a:pt x="653796" y="82143"/>
                  </a:cubicBezTo>
                  <a:cubicBezTo>
                    <a:pt x="650938" y="87763"/>
                    <a:pt x="391287" y="452094"/>
                    <a:pt x="391287" y="452094"/>
                  </a:cubicBezTo>
                  <a:lnTo>
                    <a:pt x="374428" y="475907"/>
                  </a:lnTo>
                  <a:lnTo>
                    <a:pt x="374428" y="476002"/>
                  </a:lnTo>
                  <a:lnTo>
                    <a:pt x="351377" y="643642"/>
                  </a:lnTo>
                  <a:cubicBezTo>
                    <a:pt x="350806" y="647642"/>
                    <a:pt x="352520" y="651643"/>
                    <a:pt x="355854" y="653929"/>
                  </a:cubicBezTo>
                  <a:cubicBezTo>
                    <a:pt x="359188" y="656310"/>
                    <a:pt x="363474" y="656596"/>
                    <a:pt x="367094" y="654691"/>
                  </a:cubicBezTo>
                  <a:lnTo>
                    <a:pt x="517779" y="577634"/>
                  </a:lnTo>
                  <a:lnTo>
                    <a:pt x="534734" y="553726"/>
                  </a:lnTo>
                  <a:lnTo>
                    <a:pt x="534734" y="553726"/>
                  </a:lnTo>
                  <a:cubicBezTo>
                    <a:pt x="534734" y="553726"/>
                    <a:pt x="787718" y="197205"/>
                    <a:pt x="796100" y="185394"/>
                  </a:cubicBezTo>
                  <a:cubicBezTo>
                    <a:pt x="777621" y="183108"/>
                    <a:pt x="752665" y="176155"/>
                    <a:pt x="714470" y="149104"/>
                  </a:cubicBezTo>
                  <a:close/>
                  <a:moveTo>
                    <a:pt x="517779" y="573728"/>
                  </a:moveTo>
                  <a:lnTo>
                    <a:pt x="504254" y="520484"/>
                  </a:lnTo>
                  <a:lnTo>
                    <a:pt x="445961" y="526865"/>
                  </a:lnTo>
                  <a:lnTo>
                    <a:pt x="432625" y="470001"/>
                  </a:lnTo>
                  <a:lnTo>
                    <a:pt x="376238" y="473430"/>
                  </a:lnTo>
                  <a:moveTo>
                    <a:pt x="443294" y="610876"/>
                  </a:moveTo>
                  <a:cubicBezTo>
                    <a:pt x="419672" y="579158"/>
                    <a:pt x="387858" y="564299"/>
                    <a:pt x="367760" y="557631"/>
                  </a:cubicBezTo>
                  <a:moveTo>
                    <a:pt x="0" y="288645"/>
                  </a:moveTo>
                  <a:cubicBezTo>
                    <a:pt x="0" y="288645"/>
                    <a:pt x="136589" y="277691"/>
                    <a:pt x="182309" y="369131"/>
                  </a:cubicBezTo>
                  <a:cubicBezTo>
                    <a:pt x="228029" y="460571"/>
                    <a:pt x="103346" y="517626"/>
                    <a:pt x="110585" y="625449"/>
                  </a:cubicBezTo>
                  <a:cubicBezTo>
                    <a:pt x="117824" y="733272"/>
                    <a:pt x="306991" y="697458"/>
                    <a:pt x="306991" y="697458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Freeform 33">
            <a:extLst>
              <a:ext uri="{FF2B5EF4-FFF2-40B4-BE49-F238E27FC236}">
                <a16:creationId xmlns:a16="http://schemas.microsoft.com/office/drawing/2014/main" id="{DBBACB6A-6459-4002-E786-3EAB78C795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67610" y="3708984"/>
            <a:ext cx="752928" cy="753486"/>
          </a:xfrm>
          <a:custGeom>
            <a:avLst/>
            <a:gdLst>
              <a:gd name="T0" fmla="*/ 2681 w 2681"/>
              <a:gd name="T1" fmla="*/ 1356 h 2683"/>
              <a:gd name="T2" fmla="*/ 2681 w 2681"/>
              <a:gd name="T3" fmla="*/ 1174 h 2683"/>
              <a:gd name="T4" fmla="*/ 2681 w 2681"/>
              <a:gd name="T5" fmla="*/ 915 h 2683"/>
              <a:gd name="T6" fmla="*/ 2681 w 2681"/>
              <a:gd name="T7" fmla="*/ 696 h 2683"/>
              <a:gd name="T8" fmla="*/ 2020 w 2681"/>
              <a:gd name="T9" fmla="*/ 696 h 2683"/>
              <a:gd name="T10" fmla="*/ 2020 w 2681"/>
              <a:gd name="T11" fmla="*/ 1356 h 2683"/>
              <a:gd name="T12" fmla="*/ 1358 w 2681"/>
              <a:gd name="T13" fmla="*/ 1356 h 2683"/>
              <a:gd name="T14" fmla="*/ 1358 w 2681"/>
              <a:gd name="T15" fmla="*/ 2019 h 2683"/>
              <a:gd name="T16" fmla="*/ 695 w 2681"/>
              <a:gd name="T17" fmla="*/ 2019 h 2683"/>
              <a:gd name="T18" fmla="*/ 695 w 2681"/>
              <a:gd name="T19" fmla="*/ 2683 h 2683"/>
              <a:gd name="T20" fmla="*/ 1358 w 2681"/>
              <a:gd name="T21" fmla="*/ 2683 h 2683"/>
              <a:gd name="T22" fmla="*/ 2020 w 2681"/>
              <a:gd name="T23" fmla="*/ 2683 h 2683"/>
              <a:gd name="T24" fmla="*/ 2681 w 2681"/>
              <a:gd name="T25" fmla="*/ 2683 h 2683"/>
              <a:gd name="T26" fmla="*/ 2681 w 2681"/>
              <a:gd name="T27" fmla="*/ 2019 h 2683"/>
              <a:gd name="T28" fmla="*/ 2681 w 2681"/>
              <a:gd name="T29" fmla="*/ 1538 h 2683"/>
              <a:gd name="T30" fmla="*/ 695 w 2681"/>
              <a:gd name="T31" fmla="*/ 2683 h 2683"/>
              <a:gd name="T32" fmla="*/ 11 w 2681"/>
              <a:gd name="T33" fmla="*/ 1998 h 2683"/>
              <a:gd name="T34" fmla="*/ 120 w 2681"/>
              <a:gd name="T35" fmla="*/ 1444 h 2683"/>
              <a:gd name="T36" fmla="*/ 11 w 2681"/>
              <a:gd name="T37" fmla="*/ 1335 h 2683"/>
              <a:gd name="T38" fmla="*/ 120 w 2681"/>
              <a:gd name="T39" fmla="*/ 1444 h 2683"/>
              <a:gd name="T40" fmla="*/ 120 w 2681"/>
              <a:gd name="T41" fmla="*/ 1444 h 2683"/>
              <a:gd name="T42" fmla="*/ 695 w 2681"/>
              <a:gd name="T43" fmla="*/ 2019 h 2683"/>
              <a:gd name="T44" fmla="*/ 209 w 2681"/>
              <a:gd name="T45" fmla="*/ 1533 h 2683"/>
              <a:gd name="T46" fmla="*/ 1358 w 2681"/>
              <a:gd name="T47" fmla="*/ 2019 h 2683"/>
              <a:gd name="T48" fmla="*/ 674 w 2681"/>
              <a:gd name="T49" fmla="*/ 1335 h 2683"/>
              <a:gd name="T50" fmla="*/ 783 w 2681"/>
              <a:gd name="T51" fmla="*/ 784 h 2683"/>
              <a:gd name="T52" fmla="*/ 674 w 2681"/>
              <a:gd name="T53" fmla="*/ 671 h 2683"/>
              <a:gd name="T54" fmla="*/ 1358 w 2681"/>
              <a:gd name="T55" fmla="*/ 1356 h 2683"/>
              <a:gd name="T56" fmla="*/ 885 w 2681"/>
              <a:gd name="T57" fmla="*/ 883 h 2683"/>
              <a:gd name="T58" fmla="*/ 2020 w 2681"/>
              <a:gd name="T59" fmla="*/ 1356 h 2683"/>
              <a:gd name="T60" fmla="*/ 1336 w 2681"/>
              <a:gd name="T61" fmla="*/ 671 h 2683"/>
              <a:gd name="T62" fmla="*/ 1465 w 2681"/>
              <a:gd name="T63" fmla="*/ 142 h 2683"/>
              <a:gd name="T64" fmla="*/ 1336 w 2681"/>
              <a:gd name="T65" fmla="*/ 11 h 2683"/>
              <a:gd name="T66" fmla="*/ 2020 w 2681"/>
              <a:gd name="T67" fmla="*/ 696 h 2683"/>
              <a:gd name="T68" fmla="*/ 1572 w 2681"/>
              <a:gd name="T69" fmla="*/ 246 h 2683"/>
              <a:gd name="T70" fmla="*/ 2681 w 2681"/>
              <a:gd name="T71" fmla="*/ 696 h 2683"/>
              <a:gd name="T72" fmla="*/ 1996 w 2681"/>
              <a:gd name="T73" fmla="*/ 11 h 2683"/>
              <a:gd name="T74" fmla="*/ 1986 w 2681"/>
              <a:gd name="T75" fmla="*/ 0 h 2683"/>
              <a:gd name="T76" fmla="*/ 1326 w 2681"/>
              <a:gd name="T77" fmla="*/ 0 h 2683"/>
              <a:gd name="T78" fmla="*/ 1326 w 2681"/>
              <a:gd name="T79" fmla="*/ 661 h 2683"/>
              <a:gd name="T80" fmla="*/ 663 w 2681"/>
              <a:gd name="T81" fmla="*/ 661 h 2683"/>
              <a:gd name="T82" fmla="*/ 663 w 2681"/>
              <a:gd name="T83" fmla="*/ 1324 h 2683"/>
              <a:gd name="T84" fmla="*/ 0 w 2681"/>
              <a:gd name="T85" fmla="*/ 1324 h 2683"/>
              <a:gd name="T86" fmla="*/ 0 w 2681"/>
              <a:gd name="T87" fmla="*/ 1987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81" h="2683">
                <a:moveTo>
                  <a:pt x="2681" y="1356"/>
                </a:moveTo>
                <a:lnTo>
                  <a:pt x="2681" y="1174"/>
                </a:lnTo>
                <a:moveTo>
                  <a:pt x="2681" y="915"/>
                </a:moveTo>
                <a:lnTo>
                  <a:pt x="2681" y="696"/>
                </a:lnTo>
                <a:lnTo>
                  <a:pt x="2020" y="696"/>
                </a:lnTo>
                <a:lnTo>
                  <a:pt x="2020" y="1356"/>
                </a:lnTo>
                <a:lnTo>
                  <a:pt x="1358" y="1356"/>
                </a:lnTo>
                <a:lnTo>
                  <a:pt x="1358" y="2019"/>
                </a:lnTo>
                <a:lnTo>
                  <a:pt x="695" y="2019"/>
                </a:lnTo>
                <a:lnTo>
                  <a:pt x="695" y="2683"/>
                </a:lnTo>
                <a:lnTo>
                  <a:pt x="1358" y="2683"/>
                </a:lnTo>
                <a:lnTo>
                  <a:pt x="2020" y="2683"/>
                </a:lnTo>
                <a:lnTo>
                  <a:pt x="2681" y="2683"/>
                </a:lnTo>
                <a:lnTo>
                  <a:pt x="2681" y="2019"/>
                </a:lnTo>
                <a:lnTo>
                  <a:pt x="2681" y="1538"/>
                </a:lnTo>
                <a:moveTo>
                  <a:pt x="695" y="2683"/>
                </a:moveTo>
                <a:lnTo>
                  <a:pt x="11" y="1998"/>
                </a:lnTo>
                <a:moveTo>
                  <a:pt x="120" y="1444"/>
                </a:moveTo>
                <a:lnTo>
                  <a:pt x="11" y="1335"/>
                </a:lnTo>
                <a:moveTo>
                  <a:pt x="120" y="1444"/>
                </a:moveTo>
                <a:lnTo>
                  <a:pt x="120" y="1444"/>
                </a:lnTo>
                <a:moveTo>
                  <a:pt x="695" y="2019"/>
                </a:moveTo>
                <a:lnTo>
                  <a:pt x="209" y="1533"/>
                </a:lnTo>
                <a:moveTo>
                  <a:pt x="1358" y="2019"/>
                </a:moveTo>
                <a:lnTo>
                  <a:pt x="674" y="1335"/>
                </a:lnTo>
                <a:moveTo>
                  <a:pt x="783" y="784"/>
                </a:moveTo>
                <a:lnTo>
                  <a:pt x="674" y="671"/>
                </a:lnTo>
                <a:moveTo>
                  <a:pt x="1358" y="1356"/>
                </a:moveTo>
                <a:lnTo>
                  <a:pt x="885" y="883"/>
                </a:lnTo>
                <a:moveTo>
                  <a:pt x="2020" y="1356"/>
                </a:moveTo>
                <a:lnTo>
                  <a:pt x="1336" y="671"/>
                </a:lnTo>
                <a:moveTo>
                  <a:pt x="1465" y="142"/>
                </a:moveTo>
                <a:lnTo>
                  <a:pt x="1336" y="11"/>
                </a:lnTo>
                <a:moveTo>
                  <a:pt x="2020" y="696"/>
                </a:moveTo>
                <a:lnTo>
                  <a:pt x="1572" y="246"/>
                </a:lnTo>
                <a:moveTo>
                  <a:pt x="2681" y="696"/>
                </a:moveTo>
                <a:lnTo>
                  <a:pt x="1996" y="11"/>
                </a:lnTo>
                <a:moveTo>
                  <a:pt x="1986" y="0"/>
                </a:moveTo>
                <a:lnTo>
                  <a:pt x="1326" y="0"/>
                </a:lnTo>
                <a:lnTo>
                  <a:pt x="1326" y="661"/>
                </a:lnTo>
                <a:lnTo>
                  <a:pt x="663" y="661"/>
                </a:lnTo>
                <a:lnTo>
                  <a:pt x="663" y="1324"/>
                </a:lnTo>
                <a:lnTo>
                  <a:pt x="0" y="1324"/>
                </a:lnTo>
                <a:lnTo>
                  <a:pt x="0" y="1987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id="{FF0F56F6-C71B-0D89-916E-A974EA1181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12674" y="3837786"/>
            <a:ext cx="916626" cy="657758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19050" cap="rnd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6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9082CB-FB02-3BCC-A9F5-F6DB29C4121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120" y="0"/>
            <a:ext cx="3491880" cy="6858000"/>
            <a:chOff x="8700120" y="0"/>
            <a:chExt cx="349188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E0FD49-885A-9E5D-FAF1-DF5F407AAB43}"/>
                </a:ext>
              </a:extLst>
            </p:cNvPr>
            <p:cNvGrpSpPr/>
            <p:nvPr/>
          </p:nvGrpSpPr>
          <p:grpSpPr>
            <a:xfrm>
              <a:off x="8700120" y="0"/>
              <a:ext cx="3491880" cy="6858000"/>
              <a:chOff x="8700120" y="0"/>
              <a:chExt cx="3491880" cy="6858000"/>
            </a:xfrm>
          </p:grpSpPr>
          <p:sp>
            <p:nvSpPr>
              <p:cNvPr id="10" name="Prostokąt 14">
                <a:extLst>
                  <a:ext uri="{FF2B5EF4-FFF2-40B4-BE49-F238E27FC236}">
                    <a16:creationId xmlns:a16="http://schemas.microsoft.com/office/drawing/2014/main" id="{5DBBB913-20F4-09A5-7864-F782FC725C40}"/>
                  </a:ext>
                </a:extLst>
              </p:cNvPr>
              <p:cNvSpPr/>
              <p:nvPr/>
            </p:nvSpPr>
            <p:spPr>
              <a:xfrm>
                <a:off x="8700120" y="1196753"/>
                <a:ext cx="3491880" cy="566124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A454686-FDF4-2851-DE2D-DB0BE3FC1CD0}"/>
                  </a:ext>
                </a:extLst>
              </p:cNvPr>
              <p:cNvGrpSpPr/>
              <p:nvPr/>
            </p:nvGrpSpPr>
            <p:grpSpPr>
              <a:xfrm>
                <a:off x="8700120" y="0"/>
                <a:ext cx="3491880" cy="1800200"/>
                <a:chOff x="8700120" y="0"/>
                <a:chExt cx="3491880" cy="1800200"/>
              </a:xfrm>
            </p:grpSpPr>
            <p:sp>
              <p:nvSpPr>
                <p:cNvPr id="12" name="Pięciokąt 13">
                  <a:extLst>
                    <a:ext uri="{FF2B5EF4-FFF2-40B4-BE49-F238E27FC236}">
                      <a16:creationId xmlns:a16="http://schemas.microsoft.com/office/drawing/2014/main" id="{E18C3251-2895-05CB-04CA-C494530C069C}"/>
                    </a:ext>
                  </a:extLst>
                </p:cNvPr>
                <p:cNvSpPr/>
                <p:nvPr/>
              </p:nvSpPr>
              <p:spPr>
                <a:xfrm rot="5400000">
                  <a:off x="9595656" y="-796144"/>
                  <a:ext cx="1700808" cy="3491880"/>
                </a:xfrm>
                <a:prstGeom prst="homePlate">
                  <a:avLst>
                    <a:gd name="adj" fmla="val 31753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Pięciokąt 21">
                  <a:extLst>
                    <a:ext uri="{FF2B5EF4-FFF2-40B4-BE49-F238E27FC236}">
                      <a16:creationId xmlns:a16="http://schemas.microsoft.com/office/drawing/2014/main" id="{E29D8482-E1BE-6FD1-C07C-76920E1ADAA2}"/>
                    </a:ext>
                  </a:extLst>
                </p:cNvPr>
                <p:cNvSpPr/>
                <p:nvPr/>
              </p:nvSpPr>
              <p:spPr>
                <a:xfrm rot="5400000">
                  <a:off x="9595656" y="-895536"/>
                  <a:ext cx="1700808" cy="3491880"/>
                </a:xfrm>
                <a:prstGeom prst="homePlate">
                  <a:avLst>
                    <a:gd name="adj" fmla="val 3175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pole tekstowe 20">
                  <a:extLst>
                    <a:ext uri="{FF2B5EF4-FFF2-40B4-BE49-F238E27FC236}">
                      <a16:creationId xmlns:a16="http://schemas.microsoft.com/office/drawing/2014/main" id="{BE52FFB3-94C5-492D-D7D9-88622C8B6C80}"/>
                    </a:ext>
                  </a:extLst>
                </p:cNvPr>
                <p:cNvSpPr txBox="1"/>
                <p:nvPr/>
              </p:nvSpPr>
              <p:spPr>
                <a:xfrm>
                  <a:off x="8988152" y="530434"/>
                  <a:ext cx="29523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FFFF"/>
                      </a:solidFill>
                      <a:latin typeface="Calibri Light" panose="020F0302020204030204" pitchFamily="34" charset="0"/>
                    </a:rPr>
                    <a:t>Fully editable icons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5727DC-CA3C-A038-E96E-E576636458FC}"/>
                </a:ext>
              </a:extLst>
            </p:cNvPr>
            <p:cNvGrpSpPr/>
            <p:nvPr/>
          </p:nvGrpSpPr>
          <p:grpSpPr>
            <a:xfrm>
              <a:off x="9041904" y="5620574"/>
              <a:ext cx="2808312" cy="1174749"/>
              <a:chOff x="9041904" y="5620574"/>
              <a:chExt cx="2808312" cy="1174749"/>
            </a:xfrm>
          </p:grpSpPr>
          <p:grpSp>
            <p:nvGrpSpPr>
              <p:cNvPr id="6" name="Group 2">
                <a:extLst>
                  <a:ext uri="{FF2B5EF4-FFF2-40B4-BE49-F238E27FC236}">
                    <a16:creationId xmlns:a16="http://schemas.microsoft.com/office/drawing/2014/main" id="{721ACF16-1EDA-6AD0-5428-3DEAA53E0BCB}"/>
                  </a:ext>
                </a:extLst>
              </p:cNvPr>
              <p:cNvGrpSpPr/>
              <p:nvPr/>
            </p:nvGrpSpPr>
            <p:grpSpPr>
              <a:xfrm>
                <a:off x="9251244" y="5620574"/>
                <a:ext cx="2389632" cy="786145"/>
                <a:chOff x="5806480" y="5467275"/>
                <a:chExt cx="2880320" cy="786145"/>
              </a:xfrm>
            </p:grpSpPr>
            <p:sp>
              <p:nvSpPr>
                <p:cNvPr id="8" name="pole tekstowe 16">
                  <a:extLst>
                    <a:ext uri="{FF2B5EF4-FFF2-40B4-BE49-F238E27FC236}">
                      <a16:creationId xmlns:a16="http://schemas.microsoft.com/office/drawing/2014/main" id="{DEF8A150-0810-3BAE-7E71-9EF5E9852A0C}"/>
                    </a:ext>
                  </a:extLst>
                </p:cNvPr>
                <p:cNvSpPr txBox="1"/>
                <p:nvPr/>
              </p:nvSpPr>
              <p:spPr>
                <a:xfrm flipH="1">
                  <a:off x="5806480" y="5467275"/>
                  <a:ext cx="2880320" cy="64633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More icons available.</a:t>
                  </a:r>
                </a:p>
                <a:p>
                  <a:pPr algn="ctr"/>
                  <a:r>
                    <a:rPr lang="en-US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Check our website</a:t>
                  </a:r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692A44FC-91BE-DE34-D552-B12DB3D4CB8E}"/>
                    </a:ext>
                  </a:extLst>
                </p:cNvPr>
                <p:cNvSpPr/>
                <p:nvPr/>
              </p:nvSpPr>
              <p:spPr>
                <a:xfrm flipV="1">
                  <a:off x="7023770" y="6114201"/>
                  <a:ext cx="445740" cy="139219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</p:grpSp>
          <p:sp>
            <p:nvSpPr>
              <p:cNvPr id="7" name="pole tekstowe 34">
                <a:extLst>
                  <a:ext uri="{FF2B5EF4-FFF2-40B4-BE49-F238E27FC236}">
                    <a16:creationId xmlns:a16="http://schemas.microsoft.com/office/drawing/2014/main" id="{7FABFEB0-DE79-F504-3F05-D1B4518BBD1D}"/>
                  </a:ext>
                </a:extLst>
              </p:cNvPr>
              <p:cNvSpPr txBox="1"/>
              <p:nvPr/>
            </p:nvSpPr>
            <p:spPr>
              <a:xfrm>
                <a:off x="9041904" y="6425991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hlinkClick r:id="rId3"/>
                  </a:rPr>
                  <a:t>www.infodiagram.com 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</a:t>
            </a:r>
            <a:r>
              <a:rPr lang="en-US"/>
              <a:t>Icons Sample:  Business, People, Ideas</a:t>
            </a:r>
            <a:endParaRPr lang="en-US" dirty="0"/>
          </a:p>
        </p:txBody>
      </p:sp>
      <p:sp>
        <p:nvSpPr>
          <p:cNvPr id="16" name="Elipsa 10">
            <a:extLst>
              <a:ext uri="{FF2B5EF4-FFF2-40B4-BE49-F238E27FC236}">
                <a16:creationId xmlns:a16="http://schemas.microsoft.com/office/drawing/2014/main" id="{459F3D4A-6EDF-8B22-B3E1-EB8B4BF0E0CA}"/>
              </a:ext>
            </a:extLst>
          </p:cNvPr>
          <p:cNvSpPr>
            <a:spLocks noChangeAspect="1"/>
          </p:cNvSpPr>
          <p:nvPr/>
        </p:nvSpPr>
        <p:spPr>
          <a:xfrm>
            <a:off x="9776326" y="3923031"/>
            <a:ext cx="1339469" cy="13394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reeform 89">
            <a:extLst>
              <a:ext uri="{FF2B5EF4-FFF2-40B4-BE49-F238E27FC236}">
                <a16:creationId xmlns:a16="http://schemas.microsoft.com/office/drawing/2014/main" id="{DD998A48-F96C-174B-814F-EAC2708D6D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72425" y="4783059"/>
            <a:ext cx="465353" cy="444969"/>
          </a:xfrm>
          <a:custGeom>
            <a:avLst/>
            <a:gdLst>
              <a:gd name="T0" fmla="*/ 329 w 332"/>
              <a:gd name="T1" fmla="*/ 0 h 324"/>
              <a:gd name="T2" fmla="*/ 87 w 332"/>
              <a:gd name="T3" fmla="*/ 0 h 324"/>
              <a:gd name="T4" fmla="*/ 244 w 332"/>
              <a:gd name="T5" fmla="*/ 81 h 324"/>
              <a:gd name="T6" fmla="*/ 332 w 332"/>
              <a:gd name="T7" fmla="*/ 0 h 324"/>
              <a:gd name="T8" fmla="*/ 244 w 332"/>
              <a:gd name="T9" fmla="*/ 324 h 324"/>
              <a:gd name="T10" fmla="*/ 332 w 332"/>
              <a:gd name="T11" fmla="*/ 244 h 324"/>
              <a:gd name="T12" fmla="*/ 332 w 332"/>
              <a:gd name="T13" fmla="*/ 0 h 324"/>
              <a:gd name="T14" fmla="*/ 0 w 332"/>
              <a:gd name="T15" fmla="*/ 81 h 324"/>
              <a:gd name="T16" fmla="*/ 88 w 332"/>
              <a:gd name="T17" fmla="*/ 0 h 324"/>
              <a:gd name="T18" fmla="*/ 244 w 332"/>
              <a:gd name="T19" fmla="*/ 81 h 324"/>
              <a:gd name="T20" fmla="*/ 0 w 332"/>
              <a:gd name="T21" fmla="*/ 81 h 324"/>
              <a:gd name="T22" fmla="*/ 0 w 332"/>
              <a:gd name="T23" fmla="*/ 324 h 324"/>
              <a:gd name="T24" fmla="*/ 244 w 332"/>
              <a:gd name="T25" fmla="*/ 324 h 324"/>
              <a:gd name="T26" fmla="*/ 244 w 332"/>
              <a:gd name="T27" fmla="*/ 135 h 324"/>
              <a:gd name="T28" fmla="*/ 77 w 332"/>
              <a:gd name="T29" fmla="*/ 84 h 324"/>
              <a:gd name="T30" fmla="*/ 77 w 332"/>
              <a:gd name="T31" fmla="*/ 204 h 324"/>
              <a:gd name="T32" fmla="*/ 126 w 332"/>
              <a:gd name="T33" fmla="*/ 184 h 324"/>
              <a:gd name="T34" fmla="*/ 173 w 332"/>
              <a:gd name="T35" fmla="*/ 204 h 324"/>
              <a:gd name="T36" fmla="*/ 173 w 332"/>
              <a:gd name="T37" fmla="*/ 8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2" h="324">
                <a:moveTo>
                  <a:pt x="329" y="0"/>
                </a:moveTo>
                <a:lnTo>
                  <a:pt x="87" y="0"/>
                </a:lnTo>
                <a:moveTo>
                  <a:pt x="244" y="81"/>
                </a:moveTo>
                <a:lnTo>
                  <a:pt x="332" y="0"/>
                </a:lnTo>
                <a:moveTo>
                  <a:pt x="244" y="324"/>
                </a:moveTo>
                <a:lnTo>
                  <a:pt x="332" y="244"/>
                </a:lnTo>
                <a:lnTo>
                  <a:pt x="332" y="0"/>
                </a:lnTo>
                <a:moveTo>
                  <a:pt x="0" y="81"/>
                </a:moveTo>
                <a:lnTo>
                  <a:pt x="88" y="0"/>
                </a:lnTo>
                <a:moveTo>
                  <a:pt x="244" y="81"/>
                </a:moveTo>
                <a:lnTo>
                  <a:pt x="0" y="81"/>
                </a:lnTo>
                <a:lnTo>
                  <a:pt x="0" y="324"/>
                </a:lnTo>
                <a:lnTo>
                  <a:pt x="244" y="324"/>
                </a:lnTo>
                <a:lnTo>
                  <a:pt x="244" y="135"/>
                </a:lnTo>
                <a:moveTo>
                  <a:pt x="77" y="84"/>
                </a:moveTo>
                <a:lnTo>
                  <a:pt x="77" y="204"/>
                </a:lnTo>
                <a:lnTo>
                  <a:pt x="126" y="184"/>
                </a:lnTo>
                <a:lnTo>
                  <a:pt x="173" y="204"/>
                </a:lnTo>
                <a:lnTo>
                  <a:pt x="173" y="84"/>
                </a:ln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D4E7D049-FC7F-B258-B370-CD3BCA74EB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08569" y="4780230"/>
            <a:ext cx="588353" cy="424198"/>
          </a:xfrm>
          <a:custGeom>
            <a:avLst/>
            <a:gdLst>
              <a:gd name="T0" fmla="*/ 246 w 262"/>
              <a:gd name="T1" fmla="*/ 172 h 193"/>
              <a:gd name="T2" fmla="*/ 0 w 262"/>
              <a:gd name="T3" fmla="*/ 174 h 193"/>
              <a:gd name="T4" fmla="*/ 0 w 262"/>
              <a:gd name="T5" fmla="*/ 54 h 193"/>
              <a:gd name="T6" fmla="*/ 262 w 262"/>
              <a:gd name="T7" fmla="*/ 25 h 193"/>
              <a:gd name="T8" fmla="*/ 19 w 262"/>
              <a:gd name="T9" fmla="*/ 25 h 193"/>
              <a:gd name="T10" fmla="*/ 19 w 262"/>
              <a:gd name="T11" fmla="*/ 150 h 193"/>
              <a:gd name="T12" fmla="*/ 262 w 262"/>
              <a:gd name="T13" fmla="*/ 150 h 193"/>
              <a:gd name="T14" fmla="*/ 262 w 262"/>
              <a:gd name="T15" fmla="*/ 4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193">
                <a:moveTo>
                  <a:pt x="246" y="172"/>
                </a:moveTo>
                <a:cubicBezTo>
                  <a:pt x="164" y="193"/>
                  <a:pt x="112" y="139"/>
                  <a:pt x="0" y="174"/>
                </a:cubicBezTo>
                <a:cubicBezTo>
                  <a:pt x="0" y="137"/>
                  <a:pt x="0" y="93"/>
                  <a:pt x="0" y="54"/>
                </a:cubicBezTo>
                <a:moveTo>
                  <a:pt x="262" y="25"/>
                </a:moveTo>
                <a:cubicBezTo>
                  <a:pt x="181" y="50"/>
                  <a:pt x="100" y="0"/>
                  <a:pt x="19" y="25"/>
                </a:cubicBezTo>
                <a:cubicBezTo>
                  <a:pt x="19" y="67"/>
                  <a:pt x="19" y="108"/>
                  <a:pt x="19" y="150"/>
                </a:cubicBezTo>
                <a:cubicBezTo>
                  <a:pt x="100" y="125"/>
                  <a:pt x="181" y="175"/>
                  <a:pt x="262" y="150"/>
                </a:cubicBezTo>
                <a:cubicBezTo>
                  <a:pt x="262" y="116"/>
                  <a:pt x="262" y="82"/>
                  <a:pt x="262" y="4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F25B24-64FA-54AF-E42F-E21533563C7B}"/>
              </a:ext>
            </a:extLst>
          </p:cNvPr>
          <p:cNvGrpSpPr>
            <a:grpSpLocks noChangeAspect="1"/>
          </p:cNvGrpSpPr>
          <p:nvPr/>
        </p:nvGrpSpPr>
        <p:grpSpPr>
          <a:xfrm>
            <a:off x="3496999" y="5655800"/>
            <a:ext cx="698510" cy="698510"/>
            <a:chOff x="3226869" y="4548024"/>
            <a:chExt cx="951841" cy="951842"/>
          </a:xfrm>
        </p:grpSpPr>
        <p:sp>
          <p:nvSpPr>
            <p:cNvPr id="36" name="Owal 6">
              <a:extLst>
                <a:ext uri="{FF2B5EF4-FFF2-40B4-BE49-F238E27FC236}">
                  <a16:creationId xmlns:a16="http://schemas.microsoft.com/office/drawing/2014/main" id="{B973A98D-703F-9C3E-E219-CE0A935565D8}"/>
                </a:ext>
              </a:extLst>
            </p:cNvPr>
            <p:cNvSpPr/>
            <p:nvPr/>
          </p:nvSpPr>
          <p:spPr>
            <a:xfrm>
              <a:off x="3226869" y="4548024"/>
              <a:ext cx="951841" cy="951842"/>
            </a:xfrm>
            <a:prstGeom prst="ellipse">
              <a:avLst/>
            </a:prstGeom>
            <a:solidFill>
              <a:schemeClr val="accent4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89">
              <a:extLst>
                <a:ext uri="{FF2B5EF4-FFF2-40B4-BE49-F238E27FC236}">
                  <a16:creationId xmlns:a16="http://schemas.microsoft.com/office/drawing/2014/main" id="{7D4CC293-F870-27DE-C092-4D8C57A569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472577" y="4799280"/>
              <a:ext cx="460423" cy="449329"/>
            </a:xfrm>
            <a:custGeom>
              <a:avLst/>
              <a:gdLst>
                <a:gd name="T0" fmla="*/ 329 w 332"/>
                <a:gd name="T1" fmla="*/ 0 h 324"/>
                <a:gd name="T2" fmla="*/ 87 w 332"/>
                <a:gd name="T3" fmla="*/ 0 h 324"/>
                <a:gd name="T4" fmla="*/ 244 w 332"/>
                <a:gd name="T5" fmla="*/ 81 h 324"/>
                <a:gd name="T6" fmla="*/ 332 w 332"/>
                <a:gd name="T7" fmla="*/ 0 h 324"/>
                <a:gd name="T8" fmla="*/ 244 w 332"/>
                <a:gd name="T9" fmla="*/ 324 h 324"/>
                <a:gd name="T10" fmla="*/ 332 w 332"/>
                <a:gd name="T11" fmla="*/ 244 h 324"/>
                <a:gd name="T12" fmla="*/ 332 w 332"/>
                <a:gd name="T13" fmla="*/ 0 h 324"/>
                <a:gd name="T14" fmla="*/ 0 w 332"/>
                <a:gd name="T15" fmla="*/ 81 h 324"/>
                <a:gd name="T16" fmla="*/ 88 w 332"/>
                <a:gd name="T17" fmla="*/ 0 h 324"/>
                <a:gd name="T18" fmla="*/ 244 w 332"/>
                <a:gd name="T19" fmla="*/ 81 h 324"/>
                <a:gd name="T20" fmla="*/ 0 w 332"/>
                <a:gd name="T21" fmla="*/ 81 h 324"/>
                <a:gd name="T22" fmla="*/ 0 w 332"/>
                <a:gd name="T23" fmla="*/ 324 h 324"/>
                <a:gd name="T24" fmla="*/ 244 w 332"/>
                <a:gd name="T25" fmla="*/ 324 h 324"/>
                <a:gd name="T26" fmla="*/ 244 w 332"/>
                <a:gd name="T27" fmla="*/ 135 h 324"/>
                <a:gd name="T28" fmla="*/ 77 w 332"/>
                <a:gd name="T29" fmla="*/ 84 h 324"/>
                <a:gd name="T30" fmla="*/ 77 w 332"/>
                <a:gd name="T31" fmla="*/ 204 h 324"/>
                <a:gd name="T32" fmla="*/ 126 w 332"/>
                <a:gd name="T33" fmla="*/ 184 h 324"/>
                <a:gd name="T34" fmla="*/ 173 w 332"/>
                <a:gd name="T35" fmla="*/ 204 h 324"/>
                <a:gd name="T36" fmla="*/ 173 w 332"/>
                <a:gd name="T37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329" y="0"/>
                  </a:moveTo>
                  <a:lnTo>
                    <a:pt x="87" y="0"/>
                  </a:lnTo>
                  <a:moveTo>
                    <a:pt x="244" y="81"/>
                  </a:moveTo>
                  <a:lnTo>
                    <a:pt x="332" y="0"/>
                  </a:lnTo>
                  <a:moveTo>
                    <a:pt x="244" y="324"/>
                  </a:moveTo>
                  <a:lnTo>
                    <a:pt x="332" y="244"/>
                  </a:lnTo>
                  <a:lnTo>
                    <a:pt x="332" y="0"/>
                  </a:lnTo>
                  <a:moveTo>
                    <a:pt x="0" y="81"/>
                  </a:moveTo>
                  <a:lnTo>
                    <a:pt x="88" y="0"/>
                  </a:lnTo>
                  <a:moveTo>
                    <a:pt x="244" y="81"/>
                  </a:moveTo>
                  <a:lnTo>
                    <a:pt x="0" y="81"/>
                  </a:lnTo>
                  <a:lnTo>
                    <a:pt x="0" y="324"/>
                  </a:lnTo>
                  <a:lnTo>
                    <a:pt x="244" y="324"/>
                  </a:lnTo>
                  <a:lnTo>
                    <a:pt x="244" y="135"/>
                  </a:lnTo>
                  <a:moveTo>
                    <a:pt x="77" y="84"/>
                  </a:moveTo>
                  <a:lnTo>
                    <a:pt x="77" y="204"/>
                  </a:lnTo>
                  <a:lnTo>
                    <a:pt x="126" y="184"/>
                  </a:lnTo>
                  <a:lnTo>
                    <a:pt x="173" y="204"/>
                  </a:lnTo>
                  <a:lnTo>
                    <a:pt x="173" y="8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Freeform 68">
            <a:extLst>
              <a:ext uri="{FF2B5EF4-FFF2-40B4-BE49-F238E27FC236}">
                <a16:creationId xmlns:a16="http://schemas.microsoft.com/office/drawing/2014/main" id="{30C088D9-F927-77AF-BAFF-1F4C3C1E3F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11424" y="4640159"/>
            <a:ext cx="519588" cy="676289"/>
          </a:xfrm>
          <a:custGeom>
            <a:avLst/>
            <a:gdLst>
              <a:gd name="T0" fmla="*/ 133 w 194"/>
              <a:gd name="T1" fmla="*/ 207 h 258"/>
              <a:gd name="T2" fmla="*/ 125 w 194"/>
              <a:gd name="T3" fmla="*/ 214 h 258"/>
              <a:gd name="T4" fmla="*/ 125 w 194"/>
              <a:gd name="T5" fmla="*/ 214 h 258"/>
              <a:gd name="T6" fmla="*/ 69 w 194"/>
              <a:gd name="T7" fmla="*/ 214 h 258"/>
              <a:gd name="T8" fmla="*/ 61 w 194"/>
              <a:gd name="T9" fmla="*/ 207 h 258"/>
              <a:gd name="T10" fmla="*/ 55 w 194"/>
              <a:gd name="T11" fmla="*/ 182 h 258"/>
              <a:gd name="T12" fmla="*/ 37 w 194"/>
              <a:gd name="T13" fmla="*/ 161 h 258"/>
              <a:gd name="T14" fmla="*/ 7 w 194"/>
              <a:gd name="T15" fmla="*/ 119 h 258"/>
              <a:gd name="T16" fmla="*/ 9 w 194"/>
              <a:gd name="T17" fmla="*/ 59 h 258"/>
              <a:gd name="T18" fmla="*/ 45 w 194"/>
              <a:gd name="T19" fmla="*/ 15 h 258"/>
              <a:gd name="T20" fmla="*/ 97 w 194"/>
              <a:gd name="T21" fmla="*/ 0 h 258"/>
              <a:gd name="T22" fmla="*/ 149 w 194"/>
              <a:gd name="T23" fmla="*/ 15 h 258"/>
              <a:gd name="T24" fmla="*/ 185 w 194"/>
              <a:gd name="T25" fmla="*/ 59 h 258"/>
              <a:gd name="T26" fmla="*/ 187 w 194"/>
              <a:gd name="T27" fmla="*/ 119 h 258"/>
              <a:gd name="T28" fmla="*/ 157 w 194"/>
              <a:gd name="T29" fmla="*/ 161 h 258"/>
              <a:gd name="T30" fmla="*/ 139 w 194"/>
              <a:gd name="T31" fmla="*/ 182 h 258"/>
              <a:gd name="T32" fmla="*/ 138 w 194"/>
              <a:gd name="T33" fmla="*/ 186 h 258"/>
              <a:gd name="T34" fmla="*/ 47 w 194"/>
              <a:gd name="T35" fmla="*/ 100 h 258"/>
              <a:gd name="T36" fmla="*/ 72 w 194"/>
              <a:gd name="T37" fmla="*/ 133 h 258"/>
              <a:gd name="T38" fmla="*/ 97 w 194"/>
              <a:gd name="T39" fmla="*/ 89 h 258"/>
              <a:gd name="T40" fmla="*/ 122 w 194"/>
              <a:gd name="T41" fmla="*/ 133 h 258"/>
              <a:gd name="T42" fmla="*/ 147 w 194"/>
              <a:gd name="T43" fmla="*/ 100 h 258"/>
              <a:gd name="T44" fmla="*/ 65 w 194"/>
              <a:gd name="T45" fmla="*/ 237 h 258"/>
              <a:gd name="T46" fmla="*/ 130 w 194"/>
              <a:gd name="T47" fmla="*/ 237 h 258"/>
              <a:gd name="T48" fmla="*/ 120 w 194"/>
              <a:gd name="T49" fmla="*/ 258 h 258"/>
              <a:gd name="T50" fmla="*/ 76 w 194"/>
              <a:gd name="T51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4" h="258">
                <a:moveTo>
                  <a:pt x="133" y="207"/>
                </a:moveTo>
                <a:cubicBezTo>
                  <a:pt x="133" y="211"/>
                  <a:pt x="129" y="214"/>
                  <a:pt x="125" y="214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69" y="214"/>
                  <a:pt x="69" y="214"/>
                  <a:pt x="69" y="214"/>
                </a:cubicBezTo>
                <a:cubicBezTo>
                  <a:pt x="65" y="214"/>
                  <a:pt x="61" y="211"/>
                  <a:pt x="61" y="207"/>
                </a:cubicBezTo>
                <a:cubicBezTo>
                  <a:pt x="60" y="202"/>
                  <a:pt x="58" y="188"/>
                  <a:pt x="55" y="182"/>
                </a:cubicBezTo>
                <a:cubicBezTo>
                  <a:pt x="51" y="175"/>
                  <a:pt x="37" y="161"/>
                  <a:pt x="37" y="161"/>
                </a:cubicBezTo>
                <a:cubicBezTo>
                  <a:pt x="25" y="149"/>
                  <a:pt x="14" y="137"/>
                  <a:pt x="7" y="119"/>
                </a:cubicBezTo>
                <a:cubicBezTo>
                  <a:pt x="0" y="101"/>
                  <a:pt x="1" y="80"/>
                  <a:pt x="9" y="59"/>
                </a:cubicBezTo>
                <a:cubicBezTo>
                  <a:pt x="16" y="41"/>
                  <a:pt x="29" y="25"/>
                  <a:pt x="45" y="15"/>
                </a:cubicBezTo>
                <a:cubicBezTo>
                  <a:pt x="60" y="5"/>
                  <a:pt x="80" y="0"/>
                  <a:pt x="97" y="0"/>
                </a:cubicBezTo>
                <a:cubicBezTo>
                  <a:pt x="114" y="0"/>
                  <a:pt x="134" y="5"/>
                  <a:pt x="149" y="15"/>
                </a:cubicBezTo>
                <a:cubicBezTo>
                  <a:pt x="165" y="25"/>
                  <a:pt x="178" y="41"/>
                  <a:pt x="185" y="59"/>
                </a:cubicBezTo>
                <a:cubicBezTo>
                  <a:pt x="193" y="80"/>
                  <a:pt x="194" y="101"/>
                  <a:pt x="187" y="119"/>
                </a:cubicBezTo>
                <a:cubicBezTo>
                  <a:pt x="180" y="137"/>
                  <a:pt x="169" y="149"/>
                  <a:pt x="157" y="161"/>
                </a:cubicBezTo>
                <a:cubicBezTo>
                  <a:pt x="157" y="161"/>
                  <a:pt x="143" y="175"/>
                  <a:pt x="139" y="182"/>
                </a:cubicBezTo>
                <a:cubicBezTo>
                  <a:pt x="139" y="183"/>
                  <a:pt x="138" y="184"/>
                  <a:pt x="138" y="186"/>
                </a:cubicBezTo>
                <a:moveTo>
                  <a:pt x="47" y="100"/>
                </a:moveTo>
                <a:cubicBezTo>
                  <a:pt x="72" y="133"/>
                  <a:pt x="72" y="133"/>
                  <a:pt x="72" y="133"/>
                </a:cubicBezTo>
                <a:cubicBezTo>
                  <a:pt x="97" y="89"/>
                  <a:pt x="97" y="89"/>
                  <a:pt x="97" y="89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47" y="100"/>
                  <a:pt x="147" y="100"/>
                  <a:pt x="147" y="100"/>
                </a:cubicBezTo>
                <a:moveTo>
                  <a:pt x="65" y="237"/>
                </a:moveTo>
                <a:cubicBezTo>
                  <a:pt x="130" y="237"/>
                  <a:pt x="130" y="237"/>
                  <a:pt x="130" y="237"/>
                </a:cubicBezTo>
                <a:moveTo>
                  <a:pt x="120" y="258"/>
                </a:moveTo>
                <a:cubicBezTo>
                  <a:pt x="76" y="258"/>
                  <a:pt x="76" y="258"/>
                  <a:pt x="76" y="25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AB6B2F4A-D11A-7991-0521-B1C65489D1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25851" y="4716846"/>
            <a:ext cx="562635" cy="511181"/>
          </a:xfrm>
          <a:custGeom>
            <a:avLst/>
            <a:gdLst>
              <a:gd name="T0" fmla="*/ 1202 w 7973"/>
              <a:gd name="T1" fmla="*/ 7306 h 7389"/>
              <a:gd name="T2" fmla="*/ 0 w 7973"/>
              <a:gd name="T3" fmla="*/ 7306 h 7389"/>
              <a:gd name="T4" fmla="*/ 0 w 7973"/>
              <a:gd name="T5" fmla="*/ 4052 h 7389"/>
              <a:gd name="T6" fmla="*/ 1202 w 7973"/>
              <a:gd name="T7" fmla="*/ 4052 h 7389"/>
              <a:gd name="T8" fmla="*/ 7958 w 7973"/>
              <a:gd name="T9" fmla="*/ 4587 h 7389"/>
              <a:gd name="T10" fmla="*/ 7885 w 7973"/>
              <a:gd name="T11" fmla="*/ 4403 h 7389"/>
              <a:gd name="T12" fmla="*/ 7667 w 7973"/>
              <a:gd name="T13" fmla="*/ 4204 h 7389"/>
              <a:gd name="T14" fmla="*/ 7571 w 7973"/>
              <a:gd name="T15" fmla="*/ 4093 h 7389"/>
              <a:gd name="T16" fmla="*/ 7585 w 7973"/>
              <a:gd name="T17" fmla="*/ 3948 h 7389"/>
              <a:gd name="T18" fmla="*/ 7639 w 7973"/>
              <a:gd name="T19" fmla="*/ 3581 h 7389"/>
              <a:gd name="T20" fmla="*/ 7289 w 7973"/>
              <a:gd name="T21" fmla="*/ 3179 h 7389"/>
              <a:gd name="T22" fmla="*/ 7157 w 7973"/>
              <a:gd name="T23" fmla="*/ 3155 h 7389"/>
              <a:gd name="T24" fmla="*/ 4885 w 7973"/>
              <a:gd name="T25" fmla="*/ 2935 h 7389"/>
              <a:gd name="T26" fmla="*/ 4742 w 7973"/>
              <a:gd name="T27" fmla="*/ 2594 h 7389"/>
              <a:gd name="T28" fmla="*/ 5144 w 7973"/>
              <a:gd name="T29" fmla="*/ 1788 h 7389"/>
              <a:gd name="T30" fmla="*/ 4857 w 7973"/>
              <a:gd name="T31" fmla="*/ 33 h 7389"/>
              <a:gd name="T32" fmla="*/ 4356 w 7973"/>
              <a:gd name="T33" fmla="*/ 829 h 7389"/>
              <a:gd name="T34" fmla="*/ 2771 w 7973"/>
              <a:gd name="T35" fmla="*/ 3024 h 7389"/>
              <a:gd name="T36" fmla="*/ 1669 w 7973"/>
              <a:gd name="T37" fmla="*/ 4052 h 7389"/>
              <a:gd name="T38" fmla="*/ 1669 w 7973"/>
              <a:gd name="T39" fmla="*/ 7306 h 7389"/>
              <a:gd name="T40" fmla="*/ 2953 w 7973"/>
              <a:gd name="T41" fmla="*/ 7377 h 7389"/>
              <a:gd name="T42" fmla="*/ 5561 w 7973"/>
              <a:gd name="T43" fmla="*/ 7373 h 7389"/>
              <a:gd name="T44" fmla="*/ 7083 w 7973"/>
              <a:gd name="T45" fmla="*/ 7304 h 7389"/>
              <a:gd name="T46" fmla="*/ 7250 w 7973"/>
              <a:gd name="T47" fmla="*/ 7225 h 7389"/>
              <a:gd name="T48" fmla="*/ 7382 w 7973"/>
              <a:gd name="T49" fmla="*/ 7108 h 7389"/>
              <a:gd name="T50" fmla="*/ 7446 w 7973"/>
              <a:gd name="T51" fmla="*/ 6992 h 7389"/>
              <a:gd name="T52" fmla="*/ 7414 w 7973"/>
              <a:gd name="T53" fmla="*/ 6545 h 7389"/>
              <a:gd name="T54" fmla="*/ 7396 w 7973"/>
              <a:gd name="T55" fmla="*/ 6410 h 7389"/>
              <a:gd name="T56" fmla="*/ 7452 w 7973"/>
              <a:gd name="T57" fmla="*/ 6323 h 7389"/>
              <a:gd name="T58" fmla="*/ 7760 w 7973"/>
              <a:gd name="T59" fmla="*/ 5947 h 7389"/>
              <a:gd name="T60" fmla="*/ 7661 w 7973"/>
              <a:gd name="T61" fmla="*/ 5456 h 7389"/>
              <a:gd name="T62" fmla="*/ 7622 w 7973"/>
              <a:gd name="T63" fmla="*/ 5309 h 7389"/>
              <a:gd name="T64" fmla="*/ 7701 w 7973"/>
              <a:gd name="T65" fmla="*/ 5179 h 7389"/>
              <a:gd name="T66" fmla="*/ 7777 w 7973"/>
              <a:gd name="T67" fmla="*/ 5113 h 7389"/>
              <a:gd name="T68" fmla="*/ 7961 w 7973"/>
              <a:gd name="T69" fmla="*/ 4794 h 7389"/>
              <a:gd name="T70" fmla="*/ 7958 w 7973"/>
              <a:gd name="T71" fmla="*/ 4587 h 7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73" h="7389">
                <a:moveTo>
                  <a:pt x="1202" y="7306"/>
                </a:moveTo>
                <a:cubicBezTo>
                  <a:pt x="0" y="7306"/>
                  <a:pt x="0" y="7306"/>
                  <a:pt x="0" y="7306"/>
                </a:cubicBezTo>
                <a:cubicBezTo>
                  <a:pt x="0" y="4519"/>
                  <a:pt x="0" y="4103"/>
                  <a:pt x="0" y="4052"/>
                </a:cubicBezTo>
                <a:cubicBezTo>
                  <a:pt x="1202" y="4052"/>
                  <a:pt x="1202" y="4052"/>
                  <a:pt x="1202" y="4052"/>
                </a:cubicBezTo>
                <a:moveTo>
                  <a:pt x="7958" y="4587"/>
                </a:moveTo>
                <a:cubicBezTo>
                  <a:pt x="7944" y="4520"/>
                  <a:pt x="7919" y="4458"/>
                  <a:pt x="7885" y="4403"/>
                </a:cubicBezTo>
                <a:cubicBezTo>
                  <a:pt x="7831" y="4316"/>
                  <a:pt x="7755" y="4247"/>
                  <a:pt x="7667" y="4204"/>
                </a:cubicBezTo>
                <a:cubicBezTo>
                  <a:pt x="7621" y="4181"/>
                  <a:pt x="7587" y="4141"/>
                  <a:pt x="7571" y="4093"/>
                </a:cubicBezTo>
                <a:cubicBezTo>
                  <a:pt x="7556" y="4045"/>
                  <a:pt x="7561" y="3992"/>
                  <a:pt x="7585" y="3948"/>
                </a:cubicBezTo>
                <a:cubicBezTo>
                  <a:pt x="7643" y="3841"/>
                  <a:pt x="7665" y="3712"/>
                  <a:pt x="7639" y="3581"/>
                </a:cubicBezTo>
                <a:cubicBezTo>
                  <a:pt x="7599" y="3385"/>
                  <a:pt x="7460" y="3235"/>
                  <a:pt x="7289" y="3179"/>
                </a:cubicBezTo>
                <a:cubicBezTo>
                  <a:pt x="7250" y="3171"/>
                  <a:pt x="7206" y="3163"/>
                  <a:pt x="7157" y="3155"/>
                </a:cubicBezTo>
                <a:cubicBezTo>
                  <a:pt x="6495" y="3048"/>
                  <a:pt x="4942" y="2964"/>
                  <a:pt x="4885" y="2935"/>
                </a:cubicBezTo>
                <a:cubicBezTo>
                  <a:pt x="4819" y="2902"/>
                  <a:pt x="4708" y="2760"/>
                  <a:pt x="4742" y="2594"/>
                </a:cubicBezTo>
                <a:cubicBezTo>
                  <a:pt x="4775" y="2428"/>
                  <a:pt x="4810" y="2452"/>
                  <a:pt x="5144" y="1788"/>
                </a:cubicBezTo>
                <a:cubicBezTo>
                  <a:pt x="5645" y="759"/>
                  <a:pt x="5258" y="0"/>
                  <a:pt x="4857" y="33"/>
                </a:cubicBezTo>
                <a:cubicBezTo>
                  <a:pt x="4490" y="66"/>
                  <a:pt x="4423" y="531"/>
                  <a:pt x="4356" y="829"/>
                </a:cubicBezTo>
                <a:cubicBezTo>
                  <a:pt x="4323" y="1095"/>
                  <a:pt x="3105" y="2625"/>
                  <a:pt x="2771" y="3024"/>
                </a:cubicBezTo>
                <a:cubicBezTo>
                  <a:pt x="2471" y="3355"/>
                  <a:pt x="1903" y="3820"/>
                  <a:pt x="1669" y="4052"/>
                </a:cubicBezTo>
                <a:cubicBezTo>
                  <a:pt x="1669" y="6840"/>
                  <a:pt x="1669" y="7256"/>
                  <a:pt x="1669" y="7306"/>
                </a:cubicBezTo>
                <a:cubicBezTo>
                  <a:pt x="2201" y="7362"/>
                  <a:pt x="2953" y="7377"/>
                  <a:pt x="2953" y="7377"/>
                </a:cubicBezTo>
                <a:cubicBezTo>
                  <a:pt x="5362" y="7384"/>
                  <a:pt x="5561" y="7373"/>
                  <a:pt x="5561" y="7373"/>
                </a:cubicBezTo>
                <a:cubicBezTo>
                  <a:pt x="6414" y="7318"/>
                  <a:pt x="6804" y="7389"/>
                  <a:pt x="7083" y="7304"/>
                </a:cubicBezTo>
                <a:cubicBezTo>
                  <a:pt x="7142" y="7286"/>
                  <a:pt x="7197" y="7261"/>
                  <a:pt x="7250" y="7225"/>
                </a:cubicBezTo>
                <a:cubicBezTo>
                  <a:pt x="7299" y="7189"/>
                  <a:pt x="7343" y="7150"/>
                  <a:pt x="7382" y="7108"/>
                </a:cubicBezTo>
                <a:cubicBezTo>
                  <a:pt x="7408" y="7073"/>
                  <a:pt x="7429" y="7035"/>
                  <a:pt x="7446" y="6992"/>
                </a:cubicBezTo>
                <a:cubicBezTo>
                  <a:pt x="7508" y="6838"/>
                  <a:pt x="7491" y="6673"/>
                  <a:pt x="7414" y="6545"/>
                </a:cubicBezTo>
                <a:cubicBezTo>
                  <a:pt x="7390" y="6504"/>
                  <a:pt x="7384" y="6455"/>
                  <a:pt x="7396" y="6410"/>
                </a:cubicBezTo>
                <a:cubicBezTo>
                  <a:pt x="7406" y="6376"/>
                  <a:pt x="7426" y="6346"/>
                  <a:pt x="7452" y="6323"/>
                </a:cubicBezTo>
                <a:cubicBezTo>
                  <a:pt x="7598" y="6255"/>
                  <a:pt x="7715" y="6121"/>
                  <a:pt x="7760" y="5947"/>
                </a:cubicBezTo>
                <a:cubicBezTo>
                  <a:pt x="7806" y="5767"/>
                  <a:pt x="7764" y="5587"/>
                  <a:pt x="7661" y="5456"/>
                </a:cubicBezTo>
                <a:cubicBezTo>
                  <a:pt x="7628" y="5414"/>
                  <a:pt x="7614" y="5361"/>
                  <a:pt x="7622" y="5309"/>
                </a:cubicBezTo>
                <a:cubicBezTo>
                  <a:pt x="7630" y="5256"/>
                  <a:pt x="7658" y="5210"/>
                  <a:pt x="7701" y="5179"/>
                </a:cubicBezTo>
                <a:cubicBezTo>
                  <a:pt x="7728" y="5160"/>
                  <a:pt x="7754" y="5138"/>
                  <a:pt x="7777" y="5113"/>
                </a:cubicBezTo>
                <a:cubicBezTo>
                  <a:pt x="7873" y="5035"/>
                  <a:pt x="7939" y="4922"/>
                  <a:pt x="7961" y="4794"/>
                </a:cubicBezTo>
                <a:cubicBezTo>
                  <a:pt x="7973" y="4728"/>
                  <a:pt x="7972" y="4658"/>
                  <a:pt x="7958" y="4587"/>
                </a:cubicBez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3E7A55-7AAB-55FD-0535-03249A3849EB}"/>
              </a:ext>
            </a:extLst>
          </p:cNvPr>
          <p:cNvGrpSpPr>
            <a:grpSpLocks noChangeAspect="1"/>
          </p:cNvGrpSpPr>
          <p:nvPr/>
        </p:nvGrpSpPr>
        <p:grpSpPr>
          <a:xfrm>
            <a:off x="4733402" y="5655030"/>
            <a:ext cx="700050" cy="700050"/>
            <a:chOff x="4507724" y="4546975"/>
            <a:chExt cx="953939" cy="953940"/>
          </a:xfrm>
        </p:grpSpPr>
        <p:sp>
          <p:nvSpPr>
            <p:cNvPr id="33" name="Owal 19">
              <a:extLst>
                <a:ext uri="{FF2B5EF4-FFF2-40B4-BE49-F238E27FC236}">
                  <a16:creationId xmlns:a16="http://schemas.microsoft.com/office/drawing/2014/main" id="{3783A35F-FA60-3D8A-48FF-1FAD040C4476}"/>
                </a:ext>
              </a:extLst>
            </p:cNvPr>
            <p:cNvSpPr/>
            <p:nvPr/>
          </p:nvSpPr>
          <p:spPr>
            <a:xfrm>
              <a:off x="4507724" y="4546975"/>
              <a:ext cx="953939" cy="9539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24E1D4D3-2120-72CD-CC53-33B738E813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98580" y="4760686"/>
              <a:ext cx="485318" cy="450020"/>
            </a:xfrm>
            <a:custGeom>
              <a:avLst/>
              <a:gdLst>
                <a:gd name="T0" fmla="*/ 1202 w 7973"/>
                <a:gd name="T1" fmla="*/ 7306 h 7389"/>
                <a:gd name="T2" fmla="*/ 0 w 7973"/>
                <a:gd name="T3" fmla="*/ 7306 h 7389"/>
                <a:gd name="T4" fmla="*/ 0 w 7973"/>
                <a:gd name="T5" fmla="*/ 4052 h 7389"/>
                <a:gd name="T6" fmla="*/ 1202 w 7973"/>
                <a:gd name="T7" fmla="*/ 4052 h 7389"/>
                <a:gd name="T8" fmla="*/ 7958 w 7973"/>
                <a:gd name="T9" fmla="*/ 4587 h 7389"/>
                <a:gd name="T10" fmla="*/ 7885 w 7973"/>
                <a:gd name="T11" fmla="*/ 4403 h 7389"/>
                <a:gd name="T12" fmla="*/ 7667 w 7973"/>
                <a:gd name="T13" fmla="*/ 4204 h 7389"/>
                <a:gd name="T14" fmla="*/ 7571 w 7973"/>
                <a:gd name="T15" fmla="*/ 4093 h 7389"/>
                <a:gd name="T16" fmla="*/ 7585 w 7973"/>
                <a:gd name="T17" fmla="*/ 3948 h 7389"/>
                <a:gd name="T18" fmla="*/ 7639 w 7973"/>
                <a:gd name="T19" fmla="*/ 3581 h 7389"/>
                <a:gd name="T20" fmla="*/ 7289 w 7973"/>
                <a:gd name="T21" fmla="*/ 3179 h 7389"/>
                <a:gd name="T22" fmla="*/ 7157 w 7973"/>
                <a:gd name="T23" fmla="*/ 3155 h 7389"/>
                <a:gd name="T24" fmla="*/ 4885 w 7973"/>
                <a:gd name="T25" fmla="*/ 2935 h 7389"/>
                <a:gd name="T26" fmla="*/ 4742 w 7973"/>
                <a:gd name="T27" fmla="*/ 2594 h 7389"/>
                <a:gd name="T28" fmla="*/ 5144 w 7973"/>
                <a:gd name="T29" fmla="*/ 1788 h 7389"/>
                <a:gd name="T30" fmla="*/ 4857 w 7973"/>
                <a:gd name="T31" fmla="*/ 33 h 7389"/>
                <a:gd name="T32" fmla="*/ 4356 w 7973"/>
                <a:gd name="T33" fmla="*/ 829 h 7389"/>
                <a:gd name="T34" fmla="*/ 2771 w 7973"/>
                <a:gd name="T35" fmla="*/ 3024 h 7389"/>
                <a:gd name="T36" fmla="*/ 1669 w 7973"/>
                <a:gd name="T37" fmla="*/ 4052 h 7389"/>
                <a:gd name="T38" fmla="*/ 1669 w 7973"/>
                <a:gd name="T39" fmla="*/ 7306 h 7389"/>
                <a:gd name="T40" fmla="*/ 2953 w 7973"/>
                <a:gd name="T41" fmla="*/ 7377 h 7389"/>
                <a:gd name="T42" fmla="*/ 5561 w 7973"/>
                <a:gd name="T43" fmla="*/ 7373 h 7389"/>
                <a:gd name="T44" fmla="*/ 7083 w 7973"/>
                <a:gd name="T45" fmla="*/ 7304 h 7389"/>
                <a:gd name="T46" fmla="*/ 7250 w 7973"/>
                <a:gd name="T47" fmla="*/ 7225 h 7389"/>
                <a:gd name="T48" fmla="*/ 7382 w 7973"/>
                <a:gd name="T49" fmla="*/ 7108 h 7389"/>
                <a:gd name="T50" fmla="*/ 7446 w 7973"/>
                <a:gd name="T51" fmla="*/ 6992 h 7389"/>
                <a:gd name="T52" fmla="*/ 7414 w 7973"/>
                <a:gd name="T53" fmla="*/ 6545 h 7389"/>
                <a:gd name="T54" fmla="*/ 7396 w 7973"/>
                <a:gd name="T55" fmla="*/ 6410 h 7389"/>
                <a:gd name="T56" fmla="*/ 7452 w 7973"/>
                <a:gd name="T57" fmla="*/ 6323 h 7389"/>
                <a:gd name="T58" fmla="*/ 7760 w 7973"/>
                <a:gd name="T59" fmla="*/ 5947 h 7389"/>
                <a:gd name="T60" fmla="*/ 7661 w 7973"/>
                <a:gd name="T61" fmla="*/ 5456 h 7389"/>
                <a:gd name="T62" fmla="*/ 7622 w 7973"/>
                <a:gd name="T63" fmla="*/ 5309 h 7389"/>
                <a:gd name="T64" fmla="*/ 7701 w 7973"/>
                <a:gd name="T65" fmla="*/ 5179 h 7389"/>
                <a:gd name="T66" fmla="*/ 7777 w 7973"/>
                <a:gd name="T67" fmla="*/ 5113 h 7389"/>
                <a:gd name="T68" fmla="*/ 7961 w 7973"/>
                <a:gd name="T69" fmla="*/ 4794 h 7389"/>
                <a:gd name="T70" fmla="*/ 7958 w 7973"/>
                <a:gd name="T71" fmla="*/ 4587 h 7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73" h="7389">
                  <a:moveTo>
                    <a:pt x="1202" y="7306"/>
                  </a:moveTo>
                  <a:cubicBezTo>
                    <a:pt x="0" y="7306"/>
                    <a:pt x="0" y="7306"/>
                    <a:pt x="0" y="7306"/>
                  </a:cubicBezTo>
                  <a:cubicBezTo>
                    <a:pt x="0" y="4519"/>
                    <a:pt x="0" y="4103"/>
                    <a:pt x="0" y="4052"/>
                  </a:cubicBezTo>
                  <a:cubicBezTo>
                    <a:pt x="1202" y="4052"/>
                    <a:pt x="1202" y="4052"/>
                    <a:pt x="1202" y="4052"/>
                  </a:cubicBezTo>
                  <a:moveTo>
                    <a:pt x="7958" y="4587"/>
                  </a:moveTo>
                  <a:cubicBezTo>
                    <a:pt x="7944" y="4520"/>
                    <a:pt x="7919" y="4458"/>
                    <a:pt x="7885" y="4403"/>
                  </a:cubicBezTo>
                  <a:cubicBezTo>
                    <a:pt x="7831" y="4316"/>
                    <a:pt x="7755" y="4247"/>
                    <a:pt x="7667" y="4204"/>
                  </a:cubicBezTo>
                  <a:cubicBezTo>
                    <a:pt x="7621" y="4181"/>
                    <a:pt x="7587" y="4141"/>
                    <a:pt x="7571" y="4093"/>
                  </a:cubicBezTo>
                  <a:cubicBezTo>
                    <a:pt x="7556" y="4045"/>
                    <a:pt x="7561" y="3992"/>
                    <a:pt x="7585" y="3948"/>
                  </a:cubicBezTo>
                  <a:cubicBezTo>
                    <a:pt x="7643" y="3841"/>
                    <a:pt x="7665" y="3712"/>
                    <a:pt x="7639" y="3581"/>
                  </a:cubicBezTo>
                  <a:cubicBezTo>
                    <a:pt x="7599" y="3385"/>
                    <a:pt x="7460" y="3235"/>
                    <a:pt x="7289" y="3179"/>
                  </a:cubicBezTo>
                  <a:cubicBezTo>
                    <a:pt x="7250" y="3171"/>
                    <a:pt x="7206" y="3163"/>
                    <a:pt x="7157" y="3155"/>
                  </a:cubicBezTo>
                  <a:cubicBezTo>
                    <a:pt x="6495" y="3048"/>
                    <a:pt x="4942" y="2964"/>
                    <a:pt x="4885" y="2935"/>
                  </a:cubicBezTo>
                  <a:cubicBezTo>
                    <a:pt x="4819" y="2902"/>
                    <a:pt x="4708" y="2760"/>
                    <a:pt x="4742" y="2594"/>
                  </a:cubicBezTo>
                  <a:cubicBezTo>
                    <a:pt x="4775" y="2428"/>
                    <a:pt x="4810" y="2452"/>
                    <a:pt x="5144" y="1788"/>
                  </a:cubicBezTo>
                  <a:cubicBezTo>
                    <a:pt x="5645" y="759"/>
                    <a:pt x="5258" y="0"/>
                    <a:pt x="4857" y="33"/>
                  </a:cubicBezTo>
                  <a:cubicBezTo>
                    <a:pt x="4490" y="66"/>
                    <a:pt x="4423" y="531"/>
                    <a:pt x="4356" y="829"/>
                  </a:cubicBezTo>
                  <a:cubicBezTo>
                    <a:pt x="4323" y="1095"/>
                    <a:pt x="3105" y="2625"/>
                    <a:pt x="2771" y="3024"/>
                  </a:cubicBezTo>
                  <a:cubicBezTo>
                    <a:pt x="2471" y="3355"/>
                    <a:pt x="1903" y="3820"/>
                    <a:pt x="1669" y="4052"/>
                  </a:cubicBezTo>
                  <a:cubicBezTo>
                    <a:pt x="1669" y="6840"/>
                    <a:pt x="1669" y="7256"/>
                    <a:pt x="1669" y="7306"/>
                  </a:cubicBezTo>
                  <a:cubicBezTo>
                    <a:pt x="2201" y="7362"/>
                    <a:pt x="2953" y="7377"/>
                    <a:pt x="2953" y="7377"/>
                  </a:cubicBezTo>
                  <a:cubicBezTo>
                    <a:pt x="5362" y="7384"/>
                    <a:pt x="5561" y="7373"/>
                    <a:pt x="5561" y="7373"/>
                  </a:cubicBezTo>
                  <a:cubicBezTo>
                    <a:pt x="6414" y="7318"/>
                    <a:pt x="6804" y="7389"/>
                    <a:pt x="7083" y="7304"/>
                  </a:cubicBezTo>
                  <a:cubicBezTo>
                    <a:pt x="7142" y="7286"/>
                    <a:pt x="7197" y="7261"/>
                    <a:pt x="7250" y="7225"/>
                  </a:cubicBezTo>
                  <a:cubicBezTo>
                    <a:pt x="7299" y="7189"/>
                    <a:pt x="7343" y="7150"/>
                    <a:pt x="7382" y="7108"/>
                  </a:cubicBezTo>
                  <a:cubicBezTo>
                    <a:pt x="7408" y="7073"/>
                    <a:pt x="7429" y="7035"/>
                    <a:pt x="7446" y="6992"/>
                  </a:cubicBezTo>
                  <a:cubicBezTo>
                    <a:pt x="7508" y="6838"/>
                    <a:pt x="7491" y="6673"/>
                    <a:pt x="7414" y="6545"/>
                  </a:cubicBezTo>
                  <a:cubicBezTo>
                    <a:pt x="7390" y="6504"/>
                    <a:pt x="7384" y="6455"/>
                    <a:pt x="7396" y="6410"/>
                  </a:cubicBezTo>
                  <a:cubicBezTo>
                    <a:pt x="7406" y="6376"/>
                    <a:pt x="7426" y="6346"/>
                    <a:pt x="7452" y="6323"/>
                  </a:cubicBezTo>
                  <a:cubicBezTo>
                    <a:pt x="7598" y="6255"/>
                    <a:pt x="7715" y="6121"/>
                    <a:pt x="7760" y="5947"/>
                  </a:cubicBezTo>
                  <a:cubicBezTo>
                    <a:pt x="7806" y="5767"/>
                    <a:pt x="7764" y="5587"/>
                    <a:pt x="7661" y="5456"/>
                  </a:cubicBezTo>
                  <a:cubicBezTo>
                    <a:pt x="7628" y="5414"/>
                    <a:pt x="7614" y="5361"/>
                    <a:pt x="7622" y="5309"/>
                  </a:cubicBezTo>
                  <a:cubicBezTo>
                    <a:pt x="7630" y="5256"/>
                    <a:pt x="7658" y="5210"/>
                    <a:pt x="7701" y="5179"/>
                  </a:cubicBezTo>
                  <a:cubicBezTo>
                    <a:pt x="7728" y="5160"/>
                    <a:pt x="7754" y="5138"/>
                    <a:pt x="7777" y="5113"/>
                  </a:cubicBezTo>
                  <a:cubicBezTo>
                    <a:pt x="7873" y="5035"/>
                    <a:pt x="7939" y="4922"/>
                    <a:pt x="7961" y="4794"/>
                  </a:cubicBezTo>
                  <a:cubicBezTo>
                    <a:pt x="7973" y="4728"/>
                    <a:pt x="7972" y="4658"/>
                    <a:pt x="7958" y="4587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A380DB-1163-272E-65F6-C2FFB2A58FA0}"/>
              </a:ext>
            </a:extLst>
          </p:cNvPr>
          <p:cNvGrpSpPr>
            <a:grpSpLocks noChangeAspect="1"/>
          </p:cNvGrpSpPr>
          <p:nvPr/>
        </p:nvGrpSpPr>
        <p:grpSpPr>
          <a:xfrm>
            <a:off x="5971625" y="5655030"/>
            <a:ext cx="700050" cy="700050"/>
            <a:chOff x="5722760" y="4546975"/>
            <a:chExt cx="953939" cy="953940"/>
          </a:xfrm>
        </p:grpSpPr>
        <p:sp>
          <p:nvSpPr>
            <p:cNvPr id="27" name="Owal 20">
              <a:extLst>
                <a:ext uri="{FF2B5EF4-FFF2-40B4-BE49-F238E27FC236}">
                  <a16:creationId xmlns:a16="http://schemas.microsoft.com/office/drawing/2014/main" id="{2F612F21-A63C-2E31-F8FF-AE0FFBA86E3A}"/>
                </a:ext>
              </a:extLst>
            </p:cNvPr>
            <p:cNvSpPr/>
            <p:nvPr/>
          </p:nvSpPr>
          <p:spPr>
            <a:xfrm>
              <a:off x="5722760" y="4546975"/>
              <a:ext cx="953939" cy="9539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C2837E58-D792-9E2E-59F1-C0AECC036B4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79653" y="4725255"/>
              <a:ext cx="426749" cy="566896"/>
            </a:xfrm>
            <a:custGeom>
              <a:avLst/>
              <a:gdLst>
                <a:gd name="T0" fmla="*/ 133 w 194"/>
                <a:gd name="T1" fmla="*/ 207 h 258"/>
                <a:gd name="T2" fmla="*/ 125 w 194"/>
                <a:gd name="T3" fmla="*/ 214 h 258"/>
                <a:gd name="T4" fmla="*/ 125 w 194"/>
                <a:gd name="T5" fmla="*/ 214 h 258"/>
                <a:gd name="T6" fmla="*/ 69 w 194"/>
                <a:gd name="T7" fmla="*/ 214 h 258"/>
                <a:gd name="T8" fmla="*/ 61 w 194"/>
                <a:gd name="T9" fmla="*/ 207 h 258"/>
                <a:gd name="T10" fmla="*/ 55 w 194"/>
                <a:gd name="T11" fmla="*/ 182 h 258"/>
                <a:gd name="T12" fmla="*/ 37 w 194"/>
                <a:gd name="T13" fmla="*/ 161 h 258"/>
                <a:gd name="T14" fmla="*/ 7 w 194"/>
                <a:gd name="T15" fmla="*/ 119 h 258"/>
                <a:gd name="T16" fmla="*/ 9 w 194"/>
                <a:gd name="T17" fmla="*/ 59 h 258"/>
                <a:gd name="T18" fmla="*/ 45 w 194"/>
                <a:gd name="T19" fmla="*/ 15 h 258"/>
                <a:gd name="T20" fmla="*/ 97 w 194"/>
                <a:gd name="T21" fmla="*/ 0 h 258"/>
                <a:gd name="T22" fmla="*/ 149 w 194"/>
                <a:gd name="T23" fmla="*/ 15 h 258"/>
                <a:gd name="T24" fmla="*/ 185 w 194"/>
                <a:gd name="T25" fmla="*/ 59 h 258"/>
                <a:gd name="T26" fmla="*/ 187 w 194"/>
                <a:gd name="T27" fmla="*/ 119 h 258"/>
                <a:gd name="T28" fmla="*/ 157 w 194"/>
                <a:gd name="T29" fmla="*/ 161 h 258"/>
                <a:gd name="T30" fmla="*/ 139 w 194"/>
                <a:gd name="T31" fmla="*/ 182 h 258"/>
                <a:gd name="T32" fmla="*/ 138 w 194"/>
                <a:gd name="T33" fmla="*/ 186 h 258"/>
                <a:gd name="T34" fmla="*/ 47 w 194"/>
                <a:gd name="T35" fmla="*/ 100 h 258"/>
                <a:gd name="T36" fmla="*/ 72 w 194"/>
                <a:gd name="T37" fmla="*/ 133 h 258"/>
                <a:gd name="T38" fmla="*/ 97 w 194"/>
                <a:gd name="T39" fmla="*/ 89 h 258"/>
                <a:gd name="T40" fmla="*/ 122 w 194"/>
                <a:gd name="T41" fmla="*/ 133 h 258"/>
                <a:gd name="T42" fmla="*/ 147 w 194"/>
                <a:gd name="T43" fmla="*/ 100 h 258"/>
                <a:gd name="T44" fmla="*/ 65 w 194"/>
                <a:gd name="T45" fmla="*/ 237 h 258"/>
                <a:gd name="T46" fmla="*/ 130 w 194"/>
                <a:gd name="T47" fmla="*/ 237 h 258"/>
                <a:gd name="T48" fmla="*/ 120 w 194"/>
                <a:gd name="T49" fmla="*/ 258 h 258"/>
                <a:gd name="T50" fmla="*/ 76 w 194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58">
                  <a:moveTo>
                    <a:pt x="133" y="207"/>
                  </a:moveTo>
                  <a:cubicBezTo>
                    <a:pt x="133" y="211"/>
                    <a:pt x="129" y="214"/>
                    <a:pt x="125" y="214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65" y="214"/>
                    <a:pt x="61" y="211"/>
                    <a:pt x="61" y="207"/>
                  </a:cubicBezTo>
                  <a:cubicBezTo>
                    <a:pt x="60" y="202"/>
                    <a:pt x="58" y="188"/>
                    <a:pt x="55" y="182"/>
                  </a:cubicBezTo>
                  <a:cubicBezTo>
                    <a:pt x="51" y="175"/>
                    <a:pt x="37" y="161"/>
                    <a:pt x="37" y="161"/>
                  </a:cubicBezTo>
                  <a:cubicBezTo>
                    <a:pt x="25" y="149"/>
                    <a:pt x="14" y="137"/>
                    <a:pt x="7" y="119"/>
                  </a:cubicBezTo>
                  <a:cubicBezTo>
                    <a:pt x="0" y="101"/>
                    <a:pt x="1" y="80"/>
                    <a:pt x="9" y="59"/>
                  </a:cubicBezTo>
                  <a:cubicBezTo>
                    <a:pt x="16" y="41"/>
                    <a:pt x="29" y="25"/>
                    <a:pt x="45" y="15"/>
                  </a:cubicBezTo>
                  <a:cubicBezTo>
                    <a:pt x="60" y="5"/>
                    <a:pt x="80" y="0"/>
                    <a:pt x="97" y="0"/>
                  </a:cubicBezTo>
                  <a:cubicBezTo>
                    <a:pt x="114" y="0"/>
                    <a:pt x="134" y="5"/>
                    <a:pt x="149" y="15"/>
                  </a:cubicBezTo>
                  <a:cubicBezTo>
                    <a:pt x="165" y="25"/>
                    <a:pt x="178" y="41"/>
                    <a:pt x="185" y="59"/>
                  </a:cubicBezTo>
                  <a:cubicBezTo>
                    <a:pt x="193" y="80"/>
                    <a:pt x="194" y="101"/>
                    <a:pt x="187" y="119"/>
                  </a:cubicBezTo>
                  <a:cubicBezTo>
                    <a:pt x="180" y="137"/>
                    <a:pt x="169" y="149"/>
                    <a:pt x="157" y="161"/>
                  </a:cubicBezTo>
                  <a:cubicBezTo>
                    <a:pt x="157" y="161"/>
                    <a:pt x="143" y="175"/>
                    <a:pt x="139" y="182"/>
                  </a:cubicBezTo>
                  <a:cubicBezTo>
                    <a:pt x="139" y="183"/>
                    <a:pt x="138" y="184"/>
                    <a:pt x="138" y="186"/>
                  </a:cubicBezTo>
                  <a:moveTo>
                    <a:pt x="47" y="100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47" y="100"/>
                    <a:pt x="147" y="100"/>
                    <a:pt x="147" y="100"/>
                  </a:cubicBezTo>
                  <a:moveTo>
                    <a:pt x="65" y="237"/>
                  </a:moveTo>
                  <a:cubicBezTo>
                    <a:pt x="130" y="237"/>
                    <a:pt x="130" y="237"/>
                    <a:pt x="130" y="237"/>
                  </a:cubicBezTo>
                  <a:moveTo>
                    <a:pt x="120" y="258"/>
                  </a:moveTo>
                  <a:cubicBezTo>
                    <a:pt x="76" y="258"/>
                    <a:pt x="76" y="258"/>
                    <a:pt x="76" y="258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3" name="Freeform 8">
            <a:extLst>
              <a:ext uri="{FF2B5EF4-FFF2-40B4-BE49-F238E27FC236}">
                <a16:creationId xmlns:a16="http://schemas.microsoft.com/office/drawing/2014/main" id="{C3E32C3E-9E7F-783A-3441-F282BB8A378B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3454048" y="1180251"/>
            <a:ext cx="706240" cy="701624"/>
          </a:xfrm>
          <a:custGeom>
            <a:avLst/>
            <a:gdLst>
              <a:gd name="T0" fmla="*/ 155 w 268"/>
              <a:gd name="T1" fmla="*/ 42 h 277"/>
              <a:gd name="T2" fmla="*/ 157 w 268"/>
              <a:gd name="T3" fmla="*/ 70 h 277"/>
              <a:gd name="T4" fmla="*/ 156 w 268"/>
              <a:gd name="T5" fmla="*/ 96 h 277"/>
              <a:gd name="T6" fmla="*/ 268 w 268"/>
              <a:gd name="T7" fmla="*/ 135 h 277"/>
              <a:gd name="T8" fmla="*/ 268 w 268"/>
              <a:gd name="T9" fmla="*/ 162 h 277"/>
              <a:gd name="T10" fmla="*/ 156 w 268"/>
              <a:gd name="T11" fmla="*/ 142 h 277"/>
              <a:gd name="T12" fmla="*/ 155 w 268"/>
              <a:gd name="T13" fmla="*/ 157 h 277"/>
              <a:gd name="T14" fmla="*/ 148 w 268"/>
              <a:gd name="T15" fmla="*/ 227 h 277"/>
              <a:gd name="T16" fmla="*/ 182 w 268"/>
              <a:gd name="T17" fmla="*/ 235 h 277"/>
              <a:gd name="T18" fmla="*/ 182 w 268"/>
              <a:gd name="T19" fmla="*/ 258 h 277"/>
              <a:gd name="T20" fmla="*/ 144 w 268"/>
              <a:gd name="T21" fmla="*/ 256 h 277"/>
              <a:gd name="T22" fmla="*/ 132 w 268"/>
              <a:gd name="T23" fmla="*/ 277 h 277"/>
              <a:gd name="T24" fmla="*/ 121 w 268"/>
              <a:gd name="T25" fmla="*/ 255 h 277"/>
              <a:gd name="T26" fmla="*/ 82 w 268"/>
              <a:gd name="T27" fmla="*/ 258 h 277"/>
              <a:gd name="T28" fmla="*/ 82 w 268"/>
              <a:gd name="T29" fmla="*/ 236 h 277"/>
              <a:gd name="T30" fmla="*/ 117 w 268"/>
              <a:gd name="T31" fmla="*/ 226 h 277"/>
              <a:gd name="T32" fmla="*/ 111 w 268"/>
              <a:gd name="T33" fmla="*/ 156 h 277"/>
              <a:gd name="T34" fmla="*/ 111 w 268"/>
              <a:gd name="T35" fmla="*/ 143 h 277"/>
              <a:gd name="T36" fmla="*/ 0 w 268"/>
              <a:gd name="T37" fmla="*/ 162 h 277"/>
              <a:gd name="T38" fmla="*/ 0 w 268"/>
              <a:gd name="T39" fmla="*/ 135 h 277"/>
              <a:gd name="T40" fmla="*/ 109 w 268"/>
              <a:gd name="T41" fmla="*/ 96 h 277"/>
              <a:gd name="T42" fmla="*/ 106 w 268"/>
              <a:gd name="T43" fmla="*/ 70 h 277"/>
              <a:gd name="T44" fmla="*/ 132 w 268"/>
              <a:gd name="T45" fmla="*/ 0 h 277"/>
              <a:gd name="T46" fmla="*/ 151 w 268"/>
              <a:gd name="T47" fmla="*/ 2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77">
                <a:moveTo>
                  <a:pt x="155" y="42"/>
                </a:moveTo>
                <a:cubicBezTo>
                  <a:pt x="156" y="51"/>
                  <a:pt x="157" y="60"/>
                  <a:pt x="157" y="70"/>
                </a:cubicBezTo>
                <a:cubicBezTo>
                  <a:pt x="157" y="79"/>
                  <a:pt x="156" y="87"/>
                  <a:pt x="156" y="96"/>
                </a:cubicBezTo>
                <a:cubicBezTo>
                  <a:pt x="268" y="135"/>
                  <a:pt x="268" y="135"/>
                  <a:pt x="268" y="135"/>
                </a:cubicBezTo>
                <a:cubicBezTo>
                  <a:pt x="268" y="162"/>
                  <a:pt x="268" y="162"/>
                  <a:pt x="268" y="16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6" y="147"/>
                  <a:pt x="155" y="153"/>
                  <a:pt x="155" y="157"/>
                </a:cubicBezTo>
                <a:cubicBezTo>
                  <a:pt x="155" y="164"/>
                  <a:pt x="149" y="222"/>
                  <a:pt x="148" y="227"/>
                </a:cubicBezTo>
                <a:cubicBezTo>
                  <a:pt x="182" y="235"/>
                  <a:pt x="182" y="235"/>
                  <a:pt x="182" y="235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44" y="256"/>
                  <a:pt x="144" y="256"/>
                  <a:pt x="144" y="256"/>
                </a:cubicBezTo>
                <a:cubicBezTo>
                  <a:pt x="141" y="269"/>
                  <a:pt x="137" y="277"/>
                  <a:pt x="132" y="277"/>
                </a:cubicBezTo>
                <a:cubicBezTo>
                  <a:pt x="128" y="277"/>
                  <a:pt x="124" y="269"/>
                  <a:pt x="121" y="255"/>
                </a:cubicBezTo>
                <a:cubicBezTo>
                  <a:pt x="82" y="258"/>
                  <a:pt x="82" y="258"/>
                  <a:pt x="82" y="258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16" y="220"/>
                  <a:pt x="111" y="163"/>
                  <a:pt x="111" y="156"/>
                </a:cubicBezTo>
                <a:cubicBezTo>
                  <a:pt x="111" y="152"/>
                  <a:pt x="110" y="147"/>
                  <a:pt x="111" y="14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35"/>
                  <a:pt x="0" y="135"/>
                  <a:pt x="0" y="135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8" y="88"/>
                  <a:pt x="106" y="79"/>
                  <a:pt x="106" y="70"/>
                </a:cubicBezTo>
                <a:cubicBezTo>
                  <a:pt x="106" y="25"/>
                  <a:pt x="118" y="0"/>
                  <a:pt x="132" y="0"/>
                </a:cubicBezTo>
                <a:cubicBezTo>
                  <a:pt x="139" y="0"/>
                  <a:pt x="146" y="8"/>
                  <a:pt x="151" y="23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B7F6126-9677-1368-7A51-D4BB6163E2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983" y="1209113"/>
            <a:ext cx="746252" cy="535500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C17CC60-DDA4-E567-C698-C25351919C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10041" y="1340762"/>
            <a:ext cx="540870" cy="545448"/>
          </a:xfrm>
          <a:custGeom>
            <a:avLst/>
            <a:gdLst>
              <a:gd name="T0" fmla="*/ 766 w 1773"/>
              <a:gd name="T1" fmla="*/ 741 h 1787"/>
              <a:gd name="T2" fmla="*/ 435 w 1773"/>
              <a:gd name="T3" fmla="*/ 861 h 1787"/>
              <a:gd name="T4" fmla="*/ 822 w 1773"/>
              <a:gd name="T5" fmla="*/ 1179 h 1787"/>
              <a:gd name="T6" fmla="*/ 384 w 1773"/>
              <a:gd name="T7" fmla="*/ 1261 h 1787"/>
              <a:gd name="T8" fmla="*/ 603 w 1773"/>
              <a:gd name="T9" fmla="*/ 681 h 1787"/>
              <a:gd name="T10" fmla="*/ 603 w 1773"/>
              <a:gd name="T11" fmla="*/ 552 h 1787"/>
              <a:gd name="T12" fmla="*/ 603 w 1773"/>
              <a:gd name="T13" fmla="*/ 1473 h 1787"/>
              <a:gd name="T14" fmla="*/ 603 w 1773"/>
              <a:gd name="T15" fmla="*/ 1349 h 1787"/>
              <a:gd name="T16" fmla="*/ 888 w 1773"/>
              <a:gd name="T17" fmla="*/ 478 h 1787"/>
              <a:gd name="T18" fmla="*/ 1206 w 1773"/>
              <a:gd name="T19" fmla="*/ 1185 h 1787"/>
              <a:gd name="T20" fmla="*/ 594 w 1773"/>
              <a:gd name="T21" fmla="*/ 1787 h 1787"/>
              <a:gd name="T22" fmla="*/ 594 w 1773"/>
              <a:gd name="T23" fmla="*/ 1787 h 1787"/>
              <a:gd name="T24" fmla="*/ 0 w 1773"/>
              <a:gd name="T25" fmla="*/ 1185 h 1787"/>
              <a:gd name="T26" fmla="*/ 594 w 1773"/>
              <a:gd name="T27" fmla="*/ 48 h 1787"/>
              <a:gd name="T28" fmla="*/ 759 w 1773"/>
              <a:gd name="T29" fmla="*/ 282 h 1787"/>
              <a:gd name="T30" fmla="*/ 147 w 1773"/>
              <a:gd name="T31" fmla="*/ 1245 h 1787"/>
              <a:gd name="T32" fmla="*/ 138 w 1773"/>
              <a:gd name="T33" fmla="*/ 1166 h 1787"/>
              <a:gd name="T34" fmla="*/ 181 w 1773"/>
              <a:gd name="T35" fmla="*/ 1013 h 1787"/>
              <a:gd name="T36" fmla="*/ 295 w 1773"/>
              <a:gd name="T37" fmla="*/ 1512 h 1787"/>
              <a:gd name="T38" fmla="*/ 210 w 1773"/>
              <a:gd name="T39" fmla="*/ 1402 h 1787"/>
              <a:gd name="T40" fmla="*/ 1649 w 1773"/>
              <a:gd name="T41" fmla="*/ 231 h 1787"/>
              <a:gd name="T42" fmla="*/ 1773 w 1773"/>
              <a:gd name="T43" fmla="*/ 521 h 1787"/>
              <a:gd name="T44" fmla="*/ 1490 w 1773"/>
              <a:gd name="T45" fmla="*/ 800 h 1787"/>
              <a:gd name="T46" fmla="*/ 1490 w 1773"/>
              <a:gd name="T47" fmla="*/ 800 h 1787"/>
              <a:gd name="T48" fmla="*/ 1218 w 1773"/>
              <a:gd name="T49" fmla="*/ 521 h 1787"/>
              <a:gd name="T50" fmla="*/ 1490 w 1773"/>
              <a:gd name="T51" fmla="*/ 0 h 1787"/>
              <a:gd name="T52" fmla="*/ 1566 w 1773"/>
              <a:gd name="T53" fmla="*/ 106 h 1787"/>
              <a:gd name="T54" fmla="*/ 1419 w 1773"/>
              <a:gd name="T55" fmla="*/ 658 h 1787"/>
              <a:gd name="T56" fmla="*/ 1334 w 1773"/>
              <a:gd name="T57" fmla="*/ 563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73" h="1787">
                <a:moveTo>
                  <a:pt x="766" y="741"/>
                </a:moveTo>
                <a:cubicBezTo>
                  <a:pt x="728" y="663"/>
                  <a:pt x="426" y="626"/>
                  <a:pt x="435" y="861"/>
                </a:cubicBezTo>
                <a:cubicBezTo>
                  <a:pt x="449" y="1050"/>
                  <a:pt x="836" y="944"/>
                  <a:pt x="822" y="1179"/>
                </a:cubicBezTo>
                <a:cubicBezTo>
                  <a:pt x="808" y="1390"/>
                  <a:pt x="463" y="1381"/>
                  <a:pt x="384" y="1261"/>
                </a:cubicBezTo>
                <a:moveTo>
                  <a:pt x="603" y="681"/>
                </a:moveTo>
                <a:cubicBezTo>
                  <a:pt x="603" y="552"/>
                  <a:pt x="603" y="552"/>
                  <a:pt x="603" y="552"/>
                </a:cubicBezTo>
                <a:moveTo>
                  <a:pt x="603" y="1473"/>
                </a:moveTo>
                <a:cubicBezTo>
                  <a:pt x="603" y="1349"/>
                  <a:pt x="603" y="1349"/>
                  <a:pt x="603" y="1349"/>
                </a:cubicBezTo>
                <a:moveTo>
                  <a:pt x="888" y="478"/>
                </a:moveTo>
                <a:cubicBezTo>
                  <a:pt x="1029" y="706"/>
                  <a:pt x="1206" y="1031"/>
                  <a:pt x="1206" y="1185"/>
                </a:cubicBezTo>
                <a:cubicBezTo>
                  <a:pt x="1206" y="1516"/>
                  <a:pt x="937" y="1787"/>
                  <a:pt x="594" y="1787"/>
                </a:cubicBezTo>
                <a:cubicBezTo>
                  <a:pt x="594" y="1787"/>
                  <a:pt x="594" y="1787"/>
                  <a:pt x="594" y="1787"/>
                </a:cubicBezTo>
                <a:cubicBezTo>
                  <a:pt x="269" y="1787"/>
                  <a:pt x="0" y="1516"/>
                  <a:pt x="0" y="1185"/>
                </a:cubicBezTo>
                <a:cubicBezTo>
                  <a:pt x="0" y="853"/>
                  <a:pt x="594" y="48"/>
                  <a:pt x="594" y="48"/>
                </a:cubicBezTo>
                <a:cubicBezTo>
                  <a:pt x="594" y="48"/>
                  <a:pt x="667" y="147"/>
                  <a:pt x="759" y="282"/>
                </a:cubicBezTo>
                <a:moveTo>
                  <a:pt x="147" y="1245"/>
                </a:moveTo>
                <a:cubicBezTo>
                  <a:pt x="141" y="1220"/>
                  <a:pt x="138" y="1193"/>
                  <a:pt x="138" y="1166"/>
                </a:cubicBezTo>
                <a:cubicBezTo>
                  <a:pt x="138" y="1123"/>
                  <a:pt x="156" y="1068"/>
                  <a:pt x="181" y="1013"/>
                </a:cubicBezTo>
                <a:moveTo>
                  <a:pt x="295" y="1512"/>
                </a:moveTo>
                <a:cubicBezTo>
                  <a:pt x="260" y="1481"/>
                  <a:pt x="231" y="1444"/>
                  <a:pt x="210" y="1402"/>
                </a:cubicBezTo>
                <a:moveTo>
                  <a:pt x="1649" y="231"/>
                </a:moveTo>
                <a:cubicBezTo>
                  <a:pt x="1714" y="332"/>
                  <a:pt x="1773" y="450"/>
                  <a:pt x="1773" y="521"/>
                </a:cubicBezTo>
                <a:cubicBezTo>
                  <a:pt x="1773" y="676"/>
                  <a:pt x="1649" y="800"/>
                  <a:pt x="1490" y="800"/>
                </a:cubicBezTo>
                <a:cubicBezTo>
                  <a:pt x="1490" y="800"/>
                  <a:pt x="1490" y="800"/>
                  <a:pt x="1490" y="800"/>
                </a:cubicBezTo>
                <a:cubicBezTo>
                  <a:pt x="1336" y="800"/>
                  <a:pt x="1218" y="676"/>
                  <a:pt x="1218" y="521"/>
                </a:cubicBezTo>
                <a:cubicBezTo>
                  <a:pt x="1218" y="367"/>
                  <a:pt x="1490" y="0"/>
                  <a:pt x="1490" y="0"/>
                </a:cubicBezTo>
                <a:cubicBezTo>
                  <a:pt x="1490" y="0"/>
                  <a:pt x="1525" y="41"/>
                  <a:pt x="1566" y="106"/>
                </a:cubicBezTo>
                <a:moveTo>
                  <a:pt x="1419" y="658"/>
                </a:moveTo>
                <a:cubicBezTo>
                  <a:pt x="1381" y="641"/>
                  <a:pt x="1349" y="606"/>
                  <a:pt x="1334" y="563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Grafika 15">
            <a:extLst>
              <a:ext uri="{FF2B5EF4-FFF2-40B4-BE49-F238E27FC236}">
                <a16:creationId xmlns:a16="http://schemas.microsoft.com/office/drawing/2014/main" id="{398896E6-D393-BCB0-DDDF-229CF1B11FF7}"/>
              </a:ext>
            </a:extLst>
          </p:cNvPr>
          <p:cNvSpPr>
            <a:spLocks noChangeAspect="1"/>
          </p:cNvSpPr>
          <p:nvPr/>
        </p:nvSpPr>
        <p:spPr>
          <a:xfrm>
            <a:off x="4912284" y="1242643"/>
            <a:ext cx="717868" cy="592010"/>
          </a:xfrm>
          <a:custGeom>
            <a:avLst/>
            <a:gdLst>
              <a:gd name="connsiteX0" fmla="*/ 675799 w 852649"/>
              <a:gd name="connsiteY0" fmla="*/ 48234 h 703164"/>
              <a:gd name="connsiteX1" fmla="*/ 708470 w 852649"/>
              <a:gd name="connsiteY1" fmla="*/ 2228 h 703164"/>
              <a:gd name="connsiteX2" fmla="*/ 790956 w 852649"/>
              <a:gd name="connsiteY2" fmla="*/ 37852 h 703164"/>
              <a:gd name="connsiteX3" fmla="*/ 851821 w 852649"/>
              <a:gd name="connsiteY3" fmla="*/ 103955 h 703164"/>
              <a:gd name="connsiteX4" fmla="*/ 820293 w 852649"/>
              <a:gd name="connsiteY4" fmla="*/ 148437 h 703164"/>
              <a:gd name="connsiteX5" fmla="*/ 714470 w 852649"/>
              <a:gd name="connsiteY5" fmla="*/ 149104 h 703164"/>
              <a:gd name="connsiteX6" fmla="*/ 653796 w 852649"/>
              <a:gd name="connsiteY6" fmla="*/ 82143 h 703164"/>
              <a:gd name="connsiteX7" fmla="*/ 391287 w 852649"/>
              <a:gd name="connsiteY7" fmla="*/ 452094 h 703164"/>
              <a:gd name="connsiteX8" fmla="*/ 374428 w 852649"/>
              <a:gd name="connsiteY8" fmla="*/ 475907 h 703164"/>
              <a:gd name="connsiteX9" fmla="*/ 374428 w 852649"/>
              <a:gd name="connsiteY9" fmla="*/ 476002 h 703164"/>
              <a:gd name="connsiteX10" fmla="*/ 351377 w 852649"/>
              <a:gd name="connsiteY10" fmla="*/ 643642 h 703164"/>
              <a:gd name="connsiteX11" fmla="*/ 355854 w 852649"/>
              <a:gd name="connsiteY11" fmla="*/ 653929 h 703164"/>
              <a:gd name="connsiteX12" fmla="*/ 367094 w 852649"/>
              <a:gd name="connsiteY12" fmla="*/ 654691 h 703164"/>
              <a:gd name="connsiteX13" fmla="*/ 517779 w 852649"/>
              <a:gd name="connsiteY13" fmla="*/ 577634 h 703164"/>
              <a:gd name="connsiteX14" fmla="*/ 534734 w 852649"/>
              <a:gd name="connsiteY14" fmla="*/ 553726 h 703164"/>
              <a:gd name="connsiteX15" fmla="*/ 534734 w 852649"/>
              <a:gd name="connsiteY15" fmla="*/ 553726 h 703164"/>
              <a:gd name="connsiteX16" fmla="*/ 796100 w 852649"/>
              <a:gd name="connsiteY16" fmla="*/ 185394 h 703164"/>
              <a:gd name="connsiteX17" fmla="*/ 714470 w 852649"/>
              <a:gd name="connsiteY17" fmla="*/ 149104 h 703164"/>
              <a:gd name="connsiteX18" fmla="*/ 517779 w 852649"/>
              <a:gd name="connsiteY18" fmla="*/ 573728 h 703164"/>
              <a:gd name="connsiteX19" fmla="*/ 504254 w 852649"/>
              <a:gd name="connsiteY19" fmla="*/ 520484 h 703164"/>
              <a:gd name="connsiteX20" fmla="*/ 445961 w 852649"/>
              <a:gd name="connsiteY20" fmla="*/ 526865 h 703164"/>
              <a:gd name="connsiteX21" fmla="*/ 432625 w 852649"/>
              <a:gd name="connsiteY21" fmla="*/ 470001 h 703164"/>
              <a:gd name="connsiteX22" fmla="*/ 376238 w 852649"/>
              <a:gd name="connsiteY22" fmla="*/ 473430 h 703164"/>
              <a:gd name="connsiteX23" fmla="*/ 443294 w 852649"/>
              <a:gd name="connsiteY23" fmla="*/ 610876 h 703164"/>
              <a:gd name="connsiteX24" fmla="*/ 367760 w 852649"/>
              <a:gd name="connsiteY24" fmla="*/ 557631 h 703164"/>
              <a:gd name="connsiteX25" fmla="*/ 0 w 852649"/>
              <a:gd name="connsiteY25" fmla="*/ 288645 h 703164"/>
              <a:gd name="connsiteX26" fmla="*/ 182309 w 852649"/>
              <a:gd name="connsiteY26" fmla="*/ 369131 h 703164"/>
              <a:gd name="connsiteX27" fmla="*/ 110585 w 852649"/>
              <a:gd name="connsiteY27" fmla="*/ 625449 h 703164"/>
              <a:gd name="connsiteX28" fmla="*/ 306991 w 852649"/>
              <a:gd name="connsiteY28" fmla="*/ 697458 h 70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2649" h="703164">
                <a:moveTo>
                  <a:pt x="675799" y="48234"/>
                </a:moveTo>
                <a:lnTo>
                  <a:pt x="708470" y="2228"/>
                </a:lnTo>
                <a:cubicBezTo>
                  <a:pt x="714470" y="-6154"/>
                  <a:pt x="751332" y="9848"/>
                  <a:pt x="790956" y="37852"/>
                </a:cubicBezTo>
                <a:cubicBezTo>
                  <a:pt x="830580" y="65951"/>
                  <a:pt x="857822" y="95478"/>
                  <a:pt x="851821" y="103955"/>
                </a:cubicBezTo>
                <a:lnTo>
                  <a:pt x="820293" y="148437"/>
                </a:lnTo>
                <a:moveTo>
                  <a:pt x="714470" y="149104"/>
                </a:moveTo>
                <a:cubicBezTo>
                  <a:pt x="675418" y="121386"/>
                  <a:pt x="661416" y="97669"/>
                  <a:pt x="653796" y="82143"/>
                </a:cubicBezTo>
                <a:cubicBezTo>
                  <a:pt x="650938" y="87763"/>
                  <a:pt x="391287" y="452094"/>
                  <a:pt x="391287" y="452094"/>
                </a:cubicBezTo>
                <a:lnTo>
                  <a:pt x="374428" y="475907"/>
                </a:lnTo>
                <a:lnTo>
                  <a:pt x="374428" y="476002"/>
                </a:lnTo>
                <a:lnTo>
                  <a:pt x="351377" y="643642"/>
                </a:lnTo>
                <a:cubicBezTo>
                  <a:pt x="350806" y="647642"/>
                  <a:pt x="352520" y="651643"/>
                  <a:pt x="355854" y="653929"/>
                </a:cubicBezTo>
                <a:cubicBezTo>
                  <a:pt x="359188" y="656310"/>
                  <a:pt x="363474" y="656596"/>
                  <a:pt x="367094" y="654691"/>
                </a:cubicBezTo>
                <a:lnTo>
                  <a:pt x="517779" y="577634"/>
                </a:lnTo>
                <a:lnTo>
                  <a:pt x="534734" y="553726"/>
                </a:lnTo>
                <a:lnTo>
                  <a:pt x="534734" y="553726"/>
                </a:lnTo>
                <a:cubicBezTo>
                  <a:pt x="534734" y="553726"/>
                  <a:pt x="787718" y="197205"/>
                  <a:pt x="796100" y="185394"/>
                </a:cubicBezTo>
                <a:cubicBezTo>
                  <a:pt x="777621" y="183108"/>
                  <a:pt x="752665" y="176155"/>
                  <a:pt x="714470" y="149104"/>
                </a:cubicBezTo>
                <a:close/>
                <a:moveTo>
                  <a:pt x="517779" y="573728"/>
                </a:moveTo>
                <a:lnTo>
                  <a:pt x="504254" y="520484"/>
                </a:lnTo>
                <a:lnTo>
                  <a:pt x="445961" y="526865"/>
                </a:lnTo>
                <a:lnTo>
                  <a:pt x="432625" y="470001"/>
                </a:lnTo>
                <a:lnTo>
                  <a:pt x="376238" y="473430"/>
                </a:lnTo>
                <a:moveTo>
                  <a:pt x="443294" y="610876"/>
                </a:moveTo>
                <a:cubicBezTo>
                  <a:pt x="419672" y="579158"/>
                  <a:pt x="387858" y="564299"/>
                  <a:pt x="367760" y="557631"/>
                </a:cubicBezTo>
                <a:moveTo>
                  <a:pt x="0" y="288645"/>
                </a:moveTo>
                <a:cubicBezTo>
                  <a:pt x="0" y="288645"/>
                  <a:pt x="136589" y="277691"/>
                  <a:pt x="182309" y="369131"/>
                </a:cubicBezTo>
                <a:cubicBezTo>
                  <a:pt x="228029" y="460571"/>
                  <a:pt x="103346" y="517626"/>
                  <a:pt x="110585" y="625449"/>
                </a:cubicBezTo>
                <a:cubicBezTo>
                  <a:pt x="117824" y="733272"/>
                  <a:pt x="306991" y="697458"/>
                  <a:pt x="306991" y="69745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4DE0C97C-1E6C-67DB-CD47-46900B21C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8010" y="1215199"/>
            <a:ext cx="574182" cy="574608"/>
          </a:xfrm>
          <a:custGeom>
            <a:avLst/>
            <a:gdLst>
              <a:gd name="T0" fmla="*/ 2681 w 2681"/>
              <a:gd name="T1" fmla="*/ 1356 h 2683"/>
              <a:gd name="T2" fmla="*/ 2681 w 2681"/>
              <a:gd name="T3" fmla="*/ 1174 h 2683"/>
              <a:gd name="T4" fmla="*/ 2681 w 2681"/>
              <a:gd name="T5" fmla="*/ 915 h 2683"/>
              <a:gd name="T6" fmla="*/ 2681 w 2681"/>
              <a:gd name="T7" fmla="*/ 696 h 2683"/>
              <a:gd name="T8" fmla="*/ 2020 w 2681"/>
              <a:gd name="T9" fmla="*/ 696 h 2683"/>
              <a:gd name="T10" fmla="*/ 2020 w 2681"/>
              <a:gd name="T11" fmla="*/ 1356 h 2683"/>
              <a:gd name="T12" fmla="*/ 1358 w 2681"/>
              <a:gd name="T13" fmla="*/ 1356 h 2683"/>
              <a:gd name="T14" fmla="*/ 1358 w 2681"/>
              <a:gd name="T15" fmla="*/ 2019 h 2683"/>
              <a:gd name="T16" fmla="*/ 695 w 2681"/>
              <a:gd name="T17" fmla="*/ 2019 h 2683"/>
              <a:gd name="T18" fmla="*/ 695 w 2681"/>
              <a:gd name="T19" fmla="*/ 2683 h 2683"/>
              <a:gd name="T20" fmla="*/ 1358 w 2681"/>
              <a:gd name="T21" fmla="*/ 2683 h 2683"/>
              <a:gd name="T22" fmla="*/ 2020 w 2681"/>
              <a:gd name="T23" fmla="*/ 2683 h 2683"/>
              <a:gd name="T24" fmla="*/ 2681 w 2681"/>
              <a:gd name="T25" fmla="*/ 2683 h 2683"/>
              <a:gd name="T26" fmla="*/ 2681 w 2681"/>
              <a:gd name="T27" fmla="*/ 2019 h 2683"/>
              <a:gd name="T28" fmla="*/ 2681 w 2681"/>
              <a:gd name="T29" fmla="*/ 1538 h 2683"/>
              <a:gd name="T30" fmla="*/ 695 w 2681"/>
              <a:gd name="T31" fmla="*/ 2683 h 2683"/>
              <a:gd name="T32" fmla="*/ 11 w 2681"/>
              <a:gd name="T33" fmla="*/ 1998 h 2683"/>
              <a:gd name="T34" fmla="*/ 120 w 2681"/>
              <a:gd name="T35" fmla="*/ 1444 h 2683"/>
              <a:gd name="T36" fmla="*/ 11 w 2681"/>
              <a:gd name="T37" fmla="*/ 1335 h 2683"/>
              <a:gd name="T38" fmla="*/ 120 w 2681"/>
              <a:gd name="T39" fmla="*/ 1444 h 2683"/>
              <a:gd name="T40" fmla="*/ 120 w 2681"/>
              <a:gd name="T41" fmla="*/ 1444 h 2683"/>
              <a:gd name="T42" fmla="*/ 695 w 2681"/>
              <a:gd name="T43" fmla="*/ 2019 h 2683"/>
              <a:gd name="T44" fmla="*/ 209 w 2681"/>
              <a:gd name="T45" fmla="*/ 1533 h 2683"/>
              <a:gd name="T46" fmla="*/ 1358 w 2681"/>
              <a:gd name="T47" fmla="*/ 2019 h 2683"/>
              <a:gd name="T48" fmla="*/ 674 w 2681"/>
              <a:gd name="T49" fmla="*/ 1335 h 2683"/>
              <a:gd name="T50" fmla="*/ 783 w 2681"/>
              <a:gd name="T51" fmla="*/ 784 h 2683"/>
              <a:gd name="T52" fmla="*/ 674 w 2681"/>
              <a:gd name="T53" fmla="*/ 671 h 2683"/>
              <a:gd name="T54" fmla="*/ 1358 w 2681"/>
              <a:gd name="T55" fmla="*/ 1356 h 2683"/>
              <a:gd name="T56" fmla="*/ 885 w 2681"/>
              <a:gd name="T57" fmla="*/ 883 h 2683"/>
              <a:gd name="T58" fmla="*/ 2020 w 2681"/>
              <a:gd name="T59" fmla="*/ 1356 h 2683"/>
              <a:gd name="T60" fmla="*/ 1336 w 2681"/>
              <a:gd name="T61" fmla="*/ 671 h 2683"/>
              <a:gd name="T62" fmla="*/ 1465 w 2681"/>
              <a:gd name="T63" fmla="*/ 142 h 2683"/>
              <a:gd name="T64" fmla="*/ 1336 w 2681"/>
              <a:gd name="T65" fmla="*/ 11 h 2683"/>
              <a:gd name="T66" fmla="*/ 2020 w 2681"/>
              <a:gd name="T67" fmla="*/ 696 h 2683"/>
              <a:gd name="T68" fmla="*/ 1572 w 2681"/>
              <a:gd name="T69" fmla="*/ 246 h 2683"/>
              <a:gd name="T70" fmla="*/ 2681 w 2681"/>
              <a:gd name="T71" fmla="*/ 696 h 2683"/>
              <a:gd name="T72" fmla="*/ 1996 w 2681"/>
              <a:gd name="T73" fmla="*/ 11 h 2683"/>
              <a:gd name="T74" fmla="*/ 1986 w 2681"/>
              <a:gd name="T75" fmla="*/ 0 h 2683"/>
              <a:gd name="T76" fmla="*/ 1326 w 2681"/>
              <a:gd name="T77" fmla="*/ 0 h 2683"/>
              <a:gd name="T78" fmla="*/ 1326 w 2681"/>
              <a:gd name="T79" fmla="*/ 661 h 2683"/>
              <a:gd name="T80" fmla="*/ 663 w 2681"/>
              <a:gd name="T81" fmla="*/ 661 h 2683"/>
              <a:gd name="T82" fmla="*/ 663 w 2681"/>
              <a:gd name="T83" fmla="*/ 1324 h 2683"/>
              <a:gd name="T84" fmla="*/ 0 w 2681"/>
              <a:gd name="T85" fmla="*/ 1324 h 2683"/>
              <a:gd name="T86" fmla="*/ 0 w 2681"/>
              <a:gd name="T87" fmla="*/ 1987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81" h="2683">
                <a:moveTo>
                  <a:pt x="2681" y="1356"/>
                </a:moveTo>
                <a:lnTo>
                  <a:pt x="2681" y="1174"/>
                </a:lnTo>
                <a:moveTo>
                  <a:pt x="2681" y="915"/>
                </a:moveTo>
                <a:lnTo>
                  <a:pt x="2681" y="696"/>
                </a:lnTo>
                <a:lnTo>
                  <a:pt x="2020" y="696"/>
                </a:lnTo>
                <a:lnTo>
                  <a:pt x="2020" y="1356"/>
                </a:lnTo>
                <a:lnTo>
                  <a:pt x="1358" y="1356"/>
                </a:lnTo>
                <a:lnTo>
                  <a:pt x="1358" y="2019"/>
                </a:lnTo>
                <a:lnTo>
                  <a:pt x="695" y="2019"/>
                </a:lnTo>
                <a:lnTo>
                  <a:pt x="695" y="2683"/>
                </a:lnTo>
                <a:lnTo>
                  <a:pt x="1358" y="2683"/>
                </a:lnTo>
                <a:lnTo>
                  <a:pt x="2020" y="2683"/>
                </a:lnTo>
                <a:lnTo>
                  <a:pt x="2681" y="2683"/>
                </a:lnTo>
                <a:lnTo>
                  <a:pt x="2681" y="2019"/>
                </a:lnTo>
                <a:lnTo>
                  <a:pt x="2681" y="1538"/>
                </a:lnTo>
                <a:moveTo>
                  <a:pt x="695" y="2683"/>
                </a:moveTo>
                <a:lnTo>
                  <a:pt x="11" y="1998"/>
                </a:lnTo>
                <a:moveTo>
                  <a:pt x="120" y="1444"/>
                </a:moveTo>
                <a:lnTo>
                  <a:pt x="11" y="1335"/>
                </a:lnTo>
                <a:moveTo>
                  <a:pt x="120" y="1444"/>
                </a:moveTo>
                <a:lnTo>
                  <a:pt x="120" y="1444"/>
                </a:lnTo>
                <a:moveTo>
                  <a:pt x="695" y="2019"/>
                </a:moveTo>
                <a:lnTo>
                  <a:pt x="209" y="1533"/>
                </a:lnTo>
                <a:moveTo>
                  <a:pt x="1358" y="2019"/>
                </a:moveTo>
                <a:lnTo>
                  <a:pt x="674" y="1335"/>
                </a:lnTo>
                <a:moveTo>
                  <a:pt x="783" y="784"/>
                </a:moveTo>
                <a:lnTo>
                  <a:pt x="674" y="671"/>
                </a:lnTo>
                <a:moveTo>
                  <a:pt x="1358" y="1356"/>
                </a:moveTo>
                <a:lnTo>
                  <a:pt x="885" y="883"/>
                </a:lnTo>
                <a:moveTo>
                  <a:pt x="2020" y="1356"/>
                </a:moveTo>
                <a:lnTo>
                  <a:pt x="1336" y="671"/>
                </a:lnTo>
                <a:moveTo>
                  <a:pt x="1465" y="142"/>
                </a:moveTo>
                <a:lnTo>
                  <a:pt x="1336" y="11"/>
                </a:lnTo>
                <a:moveTo>
                  <a:pt x="2020" y="696"/>
                </a:moveTo>
                <a:lnTo>
                  <a:pt x="1572" y="246"/>
                </a:lnTo>
                <a:moveTo>
                  <a:pt x="2681" y="696"/>
                </a:moveTo>
                <a:lnTo>
                  <a:pt x="1996" y="11"/>
                </a:lnTo>
                <a:moveTo>
                  <a:pt x="1986" y="0"/>
                </a:moveTo>
                <a:lnTo>
                  <a:pt x="1326" y="0"/>
                </a:lnTo>
                <a:lnTo>
                  <a:pt x="1326" y="661"/>
                </a:lnTo>
                <a:lnTo>
                  <a:pt x="663" y="661"/>
                </a:lnTo>
                <a:lnTo>
                  <a:pt x="663" y="1324"/>
                </a:lnTo>
                <a:lnTo>
                  <a:pt x="0" y="1324"/>
                </a:lnTo>
                <a:lnTo>
                  <a:pt x="0" y="1987"/>
                </a:ln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E11A414A-2C74-7A75-E36B-F94B07799C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77511" y="2621700"/>
            <a:ext cx="723630" cy="519268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2222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1A42D98A-2355-A325-BB7C-5B1B277F92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02501" y="2621700"/>
            <a:ext cx="723630" cy="519268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0CEC571B-31BF-C716-85EC-6464EE1BAB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27491" y="2621700"/>
            <a:ext cx="723630" cy="519268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2222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514E8-D16D-495A-50EC-F1FF2164EE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14643" y="4226529"/>
            <a:ext cx="893314" cy="641031"/>
          </a:xfrm>
          <a:custGeom>
            <a:avLst/>
            <a:gdLst>
              <a:gd name="T0" fmla="*/ 109 w 217"/>
              <a:gd name="T1" fmla="*/ 116 h 151"/>
              <a:gd name="T2" fmla="*/ 93 w 217"/>
              <a:gd name="T3" fmla="*/ 132 h 151"/>
              <a:gd name="T4" fmla="*/ 78 w 217"/>
              <a:gd name="T5" fmla="*/ 116 h 151"/>
              <a:gd name="T6" fmla="*/ 78 w 217"/>
              <a:gd name="T7" fmla="*/ 50 h 151"/>
              <a:gd name="T8" fmla="*/ 93 w 217"/>
              <a:gd name="T9" fmla="*/ 34 h 151"/>
              <a:gd name="T10" fmla="*/ 109 w 217"/>
              <a:gd name="T11" fmla="*/ 50 h 151"/>
              <a:gd name="T12" fmla="*/ 109 w 217"/>
              <a:gd name="T13" fmla="*/ 116 h 151"/>
              <a:gd name="T14" fmla="*/ 132 w 217"/>
              <a:gd name="T15" fmla="*/ 94 h 151"/>
              <a:gd name="T16" fmla="*/ 132 w 217"/>
              <a:gd name="T17" fmla="*/ 116 h 151"/>
              <a:gd name="T18" fmla="*/ 147 w 217"/>
              <a:gd name="T19" fmla="*/ 132 h 151"/>
              <a:gd name="T20" fmla="*/ 147 w 217"/>
              <a:gd name="T21" fmla="*/ 132 h 151"/>
              <a:gd name="T22" fmla="*/ 163 w 217"/>
              <a:gd name="T23" fmla="*/ 116 h 151"/>
              <a:gd name="T24" fmla="*/ 163 w 217"/>
              <a:gd name="T25" fmla="*/ 108 h 151"/>
              <a:gd name="T26" fmla="*/ 182 w 217"/>
              <a:gd name="T27" fmla="*/ 61 h 151"/>
              <a:gd name="T28" fmla="*/ 163 w 217"/>
              <a:gd name="T29" fmla="*/ 46 h 151"/>
              <a:gd name="T30" fmla="*/ 163 w 217"/>
              <a:gd name="T31" fmla="*/ 46 h 151"/>
              <a:gd name="T32" fmla="*/ 151 w 217"/>
              <a:gd name="T33" fmla="*/ 50 h 151"/>
              <a:gd name="T34" fmla="*/ 39 w 217"/>
              <a:gd name="T35" fmla="*/ 132 h 151"/>
              <a:gd name="T36" fmla="*/ 55 w 217"/>
              <a:gd name="T37" fmla="*/ 116 h 151"/>
              <a:gd name="T38" fmla="*/ 55 w 217"/>
              <a:gd name="T39" fmla="*/ 89 h 151"/>
              <a:gd name="T40" fmla="*/ 39 w 217"/>
              <a:gd name="T41" fmla="*/ 73 h 151"/>
              <a:gd name="T42" fmla="*/ 24 w 217"/>
              <a:gd name="T43" fmla="*/ 89 h 151"/>
              <a:gd name="T44" fmla="*/ 24 w 217"/>
              <a:gd name="T45" fmla="*/ 116 h 151"/>
              <a:gd name="T46" fmla="*/ 39 w 217"/>
              <a:gd name="T47" fmla="*/ 132 h 151"/>
              <a:gd name="T48" fmla="*/ 186 w 217"/>
              <a:gd name="T49" fmla="*/ 151 h 151"/>
              <a:gd name="T50" fmla="*/ 0 w 217"/>
              <a:gd name="T51" fmla="*/ 151 h 151"/>
              <a:gd name="T52" fmla="*/ 0 w 217"/>
              <a:gd name="T53" fmla="*/ 17 h 151"/>
              <a:gd name="T54" fmla="*/ 206 w 217"/>
              <a:gd name="T55" fmla="*/ 28 h 151"/>
              <a:gd name="T56" fmla="*/ 189 w 217"/>
              <a:gd name="T57" fmla="*/ 85 h 151"/>
              <a:gd name="T58" fmla="*/ 132 w 217"/>
              <a:gd name="T59" fmla="*/ 68 h 151"/>
              <a:gd name="T60" fmla="*/ 149 w 217"/>
              <a:gd name="T61" fmla="*/ 11 h 151"/>
              <a:gd name="T62" fmla="*/ 206 w 217"/>
              <a:gd name="T63" fmla="*/ 28 h 151"/>
              <a:gd name="T64" fmla="*/ 156 w 217"/>
              <a:gd name="T65" fmla="*/ 23 h 151"/>
              <a:gd name="T66" fmla="*/ 144 w 217"/>
              <a:gd name="T67" fmla="*/ 61 h 151"/>
              <a:gd name="T68" fmla="*/ 182 w 217"/>
              <a:gd name="T69" fmla="*/ 73 h 151"/>
              <a:gd name="T70" fmla="*/ 194 w 217"/>
              <a:gd name="T71" fmla="*/ 35 h 151"/>
              <a:gd name="T72" fmla="*/ 156 w 217"/>
              <a:gd name="T73" fmla="*/ 23 h 151"/>
              <a:gd name="T74" fmla="*/ 186 w 217"/>
              <a:gd name="T75" fmla="*/ 96 h 151"/>
              <a:gd name="T76" fmla="*/ 197 w 217"/>
              <a:gd name="T77" fmla="*/ 118 h 151"/>
              <a:gd name="T78" fmla="*/ 208 w 217"/>
              <a:gd name="T79" fmla="*/ 121 h 151"/>
              <a:gd name="T80" fmla="*/ 212 w 217"/>
              <a:gd name="T81" fmla="*/ 110 h 151"/>
              <a:gd name="T82" fmla="*/ 201 w 217"/>
              <a:gd name="T83" fmla="*/ 8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7" h="151">
                <a:moveTo>
                  <a:pt x="109" y="116"/>
                </a:moveTo>
                <a:cubicBezTo>
                  <a:pt x="109" y="125"/>
                  <a:pt x="102" y="132"/>
                  <a:pt x="93" y="132"/>
                </a:cubicBezTo>
                <a:cubicBezTo>
                  <a:pt x="85" y="132"/>
                  <a:pt x="78" y="125"/>
                  <a:pt x="78" y="116"/>
                </a:cubicBezTo>
                <a:cubicBezTo>
                  <a:pt x="78" y="116"/>
                  <a:pt x="78" y="116"/>
                  <a:pt x="78" y="50"/>
                </a:cubicBezTo>
                <a:cubicBezTo>
                  <a:pt x="78" y="41"/>
                  <a:pt x="85" y="34"/>
                  <a:pt x="93" y="34"/>
                </a:cubicBezTo>
                <a:cubicBezTo>
                  <a:pt x="102" y="34"/>
                  <a:pt x="109" y="41"/>
                  <a:pt x="109" y="50"/>
                </a:cubicBezTo>
                <a:cubicBezTo>
                  <a:pt x="109" y="50"/>
                  <a:pt x="109" y="50"/>
                  <a:pt x="109" y="116"/>
                </a:cubicBezTo>
                <a:close/>
                <a:moveTo>
                  <a:pt x="132" y="94"/>
                </a:moveTo>
                <a:cubicBezTo>
                  <a:pt x="132" y="100"/>
                  <a:pt x="132" y="107"/>
                  <a:pt x="132" y="116"/>
                </a:cubicBezTo>
                <a:cubicBezTo>
                  <a:pt x="132" y="125"/>
                  <a:pt x="139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56" y="132"/>
                  <a:pt x="163" y="125"/>
                  <a:pt x="163" y="116"/>
                </a:cubicBezTo>
                <a:cubicBezTo>
                  <a:pt x="163" y="116"/>
                  <a:pt x="163" y="116"/>
                  <a:pt x="163" y="108"/>
                </a:cubicBezTo>
                <a:moveTo>
                  <a:pt x="182" y="61"/>
                </a:moveTo>
                <a:cubicBezTo>
                  <a:pt x="180" y="52"/>
                  <a:pt x="172" y="46"/>
                  <a:pt x="163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58" y="46"/>
                  <a:pt x="154" y="48"/>
                  <a:pt x="151" y="50"/>
                </a:cubicBezTo>
                <a:moveTo>
                  <a:pt x="39" y="132"/>
                </a:moveTo>
                <a:cubicBezTo>
                  <a:pt x="48" y="132"/>
                  <a:pt x="55" y="125"/>
                  <a:pt x="55" y="116"/>
                </a:cubicBezTo>
                <a:cubicBezTo>
                  <a:pt x="55" y="116"/>
                  <a:pt x="55" y="116"/>
                  <a:pt x="55" y="89"/>
                </a:cubicBezTo>
                <a:cubicBezTo>
                  <a:pt x="55" y="80"/>
                  <a:pt x="48" y="73"/>
                  <a:pt x="39" y="73"/>
                </a:cubicBezTo>
                <a:cubicBezTo>
                  <a:pt x="31" y="73"/>
                  <a:pt x="24" y="80"/>
                  <a:pt x="24" y="89"/>
                </a:cubicBezTo>
                <a:cubicBezTo>
                  <a:pt x="24" y="89"/>
                  <a:pt x="24" y="89"/>
                  <a:pt x="24" y="116"/>
                </a:cubicBezTo>
                <a:cubicBezTo>
                  <a:pt x="24" y="125"/>
                  <a:pt x="31" y="132"/>
                  <a:pt x="39" y="132"/>
                </a:cubicBezTo>
                <a:close/>
                <a:moveTo>
                  <a:pt x="186" y="151"/>
                </a:moveTo>
                <a:cubicBezTo>
                  <a:pt x="0" y="151"/>
                  <a:pt x="0" y="151"/>
                  <a:pt x="0" y="151"/>
                </a:cubicBezTo>
                <a:cubicBezTo>
                  <a:pt x="0" y="17"/>
                  <a:pt x="0" y="17"/>
                  <a:pt x="0" y="17"/>
                </a:cubicBezTo>
                <a:moveTo>
                  <a:pt x="206" y="28"/>
                </a:moveTo>
                <a:cubicBezTo>
                  <a:pt x="217" y="49"/>
                  <a:pt x="209" y="74"/>
                  <a:pt x="189" y="85"/>
                </a:cubicBezTo>
                <a:cubicBezTo>
                  <a:pt x="168" y="96"/>
                  <a:pt x="143" y="88"/>
                  <a:pt x="132" y="68"/>
                </a:cubicBezTo>
                <a:cubicBezTo>
                  <a:pt x="121" y="47"/>
                  <a:pt x="129" y="22"/>
                  <a:pt x="149" y="11"/>
                </a:cubicBezTo>
                <a:cubicBezTo>
                  <a:pt x="169" y="0"/>
                  <a:pt x="195" y="8"/>
                  <a:pt x="206" y="28"/>
                </a:cubicBezTo>
                <a:close/>
                <a:moveTo>
                  <a:pt x="156" y="23"/>
                </a:moveTo>
                <a:cubicBezTo>
                  <a:pt x="142" y="31"/>
                  <a:pt x="137" y="48"/>
                  <a:pt x="144" y="61"/>
                </a:cubicBezTo>
                <a:cubicBezTo>
                  <a:pt x="152" y="75"/>
                  <a:pt x="169" y="80"/>
                  <a:pt x="182" y="73"/>
                </a:cubicBezTo>
                <a:cubicBezTo>
                  <a:pt x="196" y="65"/>
                  <a:pt x="201" y="48"/>
                  <a:pt x="194" y="35"/>
                </a:cubicBezTo>
                <a:cubicBezTo>
                  <a:pt x="186" y="21"/>
                  <a:pt x="169" y="16"/>
                  <a:pt x="156" y="23"/>
                </a:cubicBezTo>
                <a:close/>
                <a:moveTo>
                  <a:pt x="186" y="96"/>
                </a:moveTo>
                <a:cubicBezTo>
                  <a:pt x="197" y="118"/>
                  <a:pt x="197" y="118"/>
                  <a:pt x="197" y="118"/>
                </a:cubicBezTo>
                <a:cubicBezTo>
                  <a:pt x="199" y="122"/>
                  <a:pt x="204" y="123"/>
                  <a:pt x="208" y="121"/>
                </a:cubicBezTo>
                <a:cubicBezTo>
                  <a:pt x="213" y="119"/>
                  <a:pt x="214" y="114"/>
                  <a:pt x="212" y="110"/>
                </a:cubicBezTo>
                <a:cubicBezTo>
                  <a:pt x="201" y="89"/>
                  <a:pt x="201" y="89"/>
                  <a:pt x="201" y="89"/>
                </a:cubicBezTo>
              </a:path>
            </a:pathLst>
          </a:custGeom>
          <a:noFill/>
          <a:ln w="2222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Freeform 17" descr="muscles, strength">
            <a:extLst>
              <a:ext uri="{FF2B5EF4-FFF2-40B4-BE49-F238E27FC236}">
                <a16:creationId xmlns:a16="http://schemas.microsoft.com/office/drawing/2014/main" id="{41000575-F433-5408-C723-37DC8D08F3A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7302" y="2334631"/>
            <a:ext cx="601722" cy="597894"/>
          </a:xfrm>
          <a:custGeom>
            <a:avLst/>
            <a:gdLst>
              <a:gd name="T0" fmla="*/ 1196 w 1885"/>
              <a:gd name="T1" fmla="*/ 176 h 1872"/>
              <a:gd name="T2" fmla="*/ 1112 w 1885"/>
              <a:gd name="T3" fmla="*/ 269 h 1872"/>
              <a:gd name="T4" fmla="*/ 1035 w 1885"/>
              <a:gd name="T5" fmla="*/ 304 h 1872"/>
              <a:gd name="T6" fmla="*/ 972 w 1885"/>
              <a:gd name="T7" fmla="*/ 304 h 1872"/>
              <a:gd name="T8" fmla="*/ 348 w 1885"/>
              <a:gd name="T9" fmla="*/ 1872 h 1872"/>
              <a:gd name="T10" fmla="*/ 448 w 1885"/>
              <a:gd name="T11" fmla="*/ 1713 h 1872"/>
              <a:gd name="T12" fmla="*/ 506 w 1885"/>
              <a:gd name="T13" fmla="*/ 1686 h 1872"/>
              <a:gd name="T14" fmla="*/ 958 w 1885"/>
              <a:gd name="T15" fmla="*/ 1760 h 1872"/>
              <a:gd name="T16" fmla="*/ 1403 w 1885"/>
              <a:gd name="T17" fmla="*/ 1763 h 1872"/>
              <a:gd name="T18" fmla="*/ 1843 w 1885"/>
              <a:gd name="T19" fmla="*/ 1638 h 1872"/>
              <a:gd name="T20" fmla="*/ 1884 w 1885"/>
              <a:gd name="T21" fmla="*/ 1571 h 1872"/>
              <a:gd name="T22" fmla="*/ 1465 w 1885"/>
              <a:gd name="T23" fmla="*/ 326 h 1872"/>
              <a:gd name="T24" fmla="*/ 1438 w 1885"/>
              <a:gd name="T25" fmla="*/ 285 h 1872"/>
              <a:gd name="T26" fmla="*/ 1193 w 1885"/>
              <a:gd name="T27" fmla="*/ 17 h 1872"/>
              <a:gd name="T28" fmla="*/ 1154 w 1885"/>
              <a:gd name="T29" fmla="*/ 0 h 1872"/>
              <a:gd name="T30" fmla="*/ 1132 w 1885"/>
              <a:gd name="T31" fmla="*/ 0 h 1872"/>
              <a:gd name="T32" fmla="*/ 1104 w 1885"/>
              <a:gd name="T33" fmla="*/ 10 h 1872"/>
              <a:gd name="T34" fmla="*/ 935 w 1885"/>
              <a:gd name="T35" fmla="*/ 153 h 1872"/>
              <a:gd name="T36" fmla="*/ 924 w 1885"/>
              <a:gd name="T37" fmla="*/ 207 h 1872"/>
              <a:gd name="T38" fmla="*/ 972 w 1885"/>
              <a:gd name="T39" fmla="*/ 304 h 1872"/>
              <a:gd name="T40" fmla="*/ 951 w 1885"/>
              <a:gd name="T41" fmla="*/ 338 h 1872"/>
              <a:gd name="T42" fmla="*/ 953 w 1885"/>
              <a:gd name="T43" fmla="*/ 391 h 1872"/>
              <a:gd name="T44" fmla="*/ 956 w 1885"/>
              <a:gd name="T45" fmla="*/ 396 h 1872"/>
              <a:gd name="T46" fmla="*/ 999 w 1885"/>
              <a:gd name="T47" fmla="*/ 422 h 1872"/>
              <a:gd name="T48" fmla="*/ 1247 w 1885"/>
              <a:gd name="T49" fmla="*/ 464 h 1872"/>
              <a:gd name="T50" fmla="*/ 1281 w 1885"/>
              <a:gd name="T51" fmla="*/ 487 h 1872"/>
              <a:gd name="T52" fmla="*/ 1393 w 1885"/>
              <a:gd name="T53" fmla="*/ 1328 h 1872"/>
              <a:gd name="T54" fmla="*/ 1522 w 1885"/>
              <a:gd name="T55" fmla="*/ 1459 h 1872"/>
              <a:gd name="T56" fmla="*/ 1138 w 1885"/>
              <a:gd name="T57" fmla="*/ 241 h 1872"/>
              <a:gd name="T58" fmla="*/ 1094 w 1885"/>
              <a:gd name="T59" fmla="*/ 146 h 1872"/>
              <a:gd name="T60" fmla="*/ 1034 w 1885"/>
              <a:gd name="T61" fmla="*/ 215 h 1872"/>
              <a:gd name="T62" fmla="*/ 1138 w 1885"/>
              <a:gd name="T63" fmla="*/ 241 h 1872"/>
              <a:gd name="T64" fmla="*/ 1377 w 1885"/>
              <a:gd name="T65" fmla="*/ 1272 h 1872"/>
              <a:gd name="T66" fmla="*/ 1139 w 1885"/>
              <a:gd name="T67" fmla="*/ 1164 h 1872"/>
              <a:gd name="T68" fmla="*/ 972 w 1885"/>
              <a:gd name="T69" fmla="*/ 1138 h 1872"/>
              <a:gd name="T70" fmla="*/ 747 w 1885"/>
              <a:gd name="T71" fmla="*/ 1216 h 1872"/>
              <a:gd name="T72" fmla="*/ 497 w 1885"/>
              <a:gd name="T73" fmla="*/ 1013 h 1872"/>
              <a:gd name="T74" fmla="*/ 425 w 1885"/>
              <a:gd name="T75" fmla="*/ 975 h 1872"/>
              <a:gd name="T76" fmla="*/ 0 w 1885"/>
              <a:gd name="T77" fmla="*/ 110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5" h="1872">
                <a:moveTo>
                  <a:pt x="1196" y="176"/>
                </a:moveTo>
                <a:cubicBezTo>
                  <a:pt x="1196" y="176"/>
                  <a:pt x="1146" y="231"/>
                  <a:pt x="1112" y="269"/>
                </a:cubicBezTo>
                <a:cubicBezTo>
                  <a:pt x="1093" y="291"/>
                  <a:pt x="1065" y="304"/>
                  <a:pt x="1035" y="304"/>
                </a:cubicBezTo>
                <a:cubicBezTo>
                  <a:pt x="1005" y="304"/>
                  <a:pt x="972" y="304"/>
                  <a:pt x="972" y="304"/>
                </a:cubicBezTo>
                <a:moveTo>
                  <a:pt x="348" y="1872"/>
                </a:moveTo>
                <a:cubicBezTo>
                  <a:pt x="348" y="1872"/>
                  <a:pt x="413" y="1767"/>
                  <a:pt x="448" y="1713"/>
                </a:cubicBezTo>
                <a:cubicBezTo>
                  <a:pt x="460" y="1693"/>
                  <a:pt x="483" y="1682"/>
                  <a:pt x="506" y="1686"/>
                </a:cubicBezTo>
                <a:cubicBezTo>
                  <a:pt x="593" y="1700"/>
                  <a:pt x="808" y="1736"/>
                  <a:pt x="958" y="1760"/>
                </a:cubicBezTo>
                <a:cubicBezTo>
                  <a:pt x="1105" y="1785"/>
                  <a:pt x="1255" y="1785"/>
                  <a:pt x="1403" y="1763"/>
                </a:cubicBezTo>
                <a:cubicBezTo>
                  <a:pt x="1534" y="1743"/>
                  <a:pt x="1694" y="1706"/>
                  <a:pt x="1843" y="1638"/>
                </a:cubicBezTo>
                <a:cubicBezTo>
                  <a:pt x="1869" y="1626"/>
                  <a:pt x="1885" y="1599"/>
                  <a:pt x="1884" y="1571"/>
                </a:cubicBezTo>
                <a:cubicBezTo>
                  <a:pt x="1869" y="1232"/>
                  <a:pt x="1529" y="467"/>
                  <a:pt x="1465" y="326"/>
                </a:cubicBezTo>
                <a:cubicBezTo>
                  <a:pt x="1458" y="311"/>
                  <a:pt x="1449" y="298"/>
                  <a:pt x="1438" y="285"/>
                </a:cubicBezTo>
                <a:cubicBezTo>
                  <a:pt x="1388" y="231"/>
                  <a:pt x="1242" y="70"/>
                  <a:pt x="1193" y="17"/>
                </a:cubicBezTo>
                <a:cubicBezTo>
                  <a:pt x="1183" y="6"/>
                  <a:pt x="1169" y="0"/>
                  <a:pt x="1154" y="0"/>
                </a:cubicBezTo>
                <a:cubicBezTo>
                  <a:pt x="1147" y="0"/>
                  <a:pt x="1139" y="0"/>
                  <a:pt x="1132" y="0"/>
                </a:cubicBezTo>
                <a:cubicBezTo>
                  <a:pt x="1122" y="0"/>
                  <a:pt x="1112" y="4"/>
                  <a:pt x="1104" y="10"/>
                </a:cubicBezTo>
                <a:cubicBezTo>
                  <a:pt x="1071" y="38"/>
                  <a:pt x="980" y="115"/>
                  <a:pt x="935" y="153"/>
                </a:cubicBezTo>
                <a:cubicBezTo>
                  <a:pt x="919" y="166"/>
                  <a:pt x="915" y="189"/>
                  <a:pt x="924" y="207"/>
                </a:cubicBezTo>
                <a:cubicBezTo>
                  <a:pt x="943" y="245"/>
                  <a:pt x="972" y="304"/>
                  <a:pt x="972" y="304"/>
                </a:cubicBezTo>
                <a:cubicBezTo>
                  <a:pt x="972" y="304"/>
                  <a:pt x="961" y="322"/>
                  <a:pt x="951" y="338"/>
                </a:cubicBezTo>
                <a:cubicBezTo>
                  <a:pt x="941" y="354"/>
                  <a:pt x="942" y="375"/>
                  <a:pt x="953" y="391"/>
                </a:cubicBezTo>
                <a:cubicBezTo>
                  <a:pt x="954" y="393"/>
                  <a:pt x="955" y="394"/>
                  <a:pt x="956" y="396"/>
                </a:cubicBezTo>
                <a:cubicBezTo>
                  <a:pt x="966" y="410"/>
                  <a:pt x="982" y="420"/>
                  <a:pt x="999" y="422"/>
                </a:cubicBezTo>
                <a:cubicBezTo>
                  <a:pt x="1063" y="429"/>
                  <a:pt x="1189" y="457"/>
                  <a:pt x="1247" y="464"/>
                </a:cubicBezTo>
                <a:cubicBezTo>
                  <a:pt x="1261" y="466"/>
                  <a:pt x="1274" y="474"/>
                  <a:pt x="1281" y="487"/>
                </a:cubicBezTo>
                <a:cubicBezTo>
                  <a:pt x="1397" y="707"/>
                  <a:pt x="1316" y="1150"/>
                  <a:pt x="1393" y="1328"/>
                </a:cubicBezTo>
                <a:cubicBezTo>
                  <a:pt x="1393" y="1328"/>
                  <a:pt x="1425" y="1409"/>
                  <a:pt x="1522" y="1459"/>
                </a:cubicBezTo>
                <a:moveTo>
                  <a:pt x="1138" y="241"/>
                </a:moveTo>
                <a:cubicBezTo>
                  <a:pt x="1094" y="146"/>
                  <a:pt x="1094" y="146"/>
                  <a:pt x="1094" y="146"/>
                </a:cubicBezTo>
                <a:moveTo>
                  <a:pt x="1034" y="215"/>
                </a:moveTo>
                <a:cubicBezTo>
                  <a:pt x="1138" y="241"/>
                  <a:pt x="1138" y="241"/>
                  <a:pt x="1138" y="241"/>
                </a:cubicBezTo>
                <a:moveTo>
                  <a:pt x="1377" y="1272"/>
                </a:moveTo>
                <a:cubicBezTo>
                  <a:pt x="1377" y="1272"/>
                  <a:pt x="1216" y="1190"/>
                  <a:pt x="1139" y="1164"/>
                </a:cubicBezTo>
                <a:cubicBezTo>
                  <a:pt x="1086" y="1146"/>
                  <a:pt x="1028" y="1135"/>
                  <a:pt x="972" y="1138"/>
                </a:cubicBezTo>
                <a:cubicBezTo>
                  <a:pt x="913" y="1141"/>
                  <a:pt x="747" y="1216"/>
                  <a:pt x="747" y="1216"/>
                </a:cubicBezTo>
                <a:cubicBezTo>
                  <a:pt x="747" y="1216"/>
                  <a:pt x="541" y="1041"/>
                  <a:pt x="497" y="1013"/>
                </a:cubicBezTo>
                <a:cubicBezTo>
                  <a:pt x="469" y="995"/>
                  <a:pt x="425" y="975"/>
                  <a:pt x="425" y="975"/>
                </a:cubicBezTo>
                <a:cubicBezTo>
                  <a:pt x="264" y="919"/>
                  <a:pt x="81" y="1001"/>
                  <a:pt x="0" y="1102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F473F7D-13FD-C4D5-8012-B0146DFB6397}"/>
              </a:ext>
            </a:extLst>
          </p:cNvPr>
          <p:cNvSpPr>
            <a:spLocks noChangeAspect="1"/>
          </p:cNvSpPr>
          <p:nvPr/>
        </p:nvSpPr>
        <p:spPr>
          <a:xfrm>
            <a:off x="2143661" y="2327140"/>
            <a:ext cx="522880" cy="612874"/>
          </a:xfrm>
          <a:custGeom>
            <a:avLst/>
            <a:gdLst>
              <a:gd name="connsiteX0" fmla="*/ 87249 w 568518"/>
              <a:gd name="connsiteY0" fmla="*/ 666369 h 666368"/>
              <a:gd name="connsiteX1" fmla="*/ 79820 w 568518"/>
              <a:gd name="connsiteY1" fmla="*/ 425006 h 666368"/>
              <a:gd name="connsiteX2" fmla="*/ 0 w 568518"/>
              <a:gd name="connsiteY2" fmla="*/ 248412 h 666368"/>
              <a:gd name="connsiteX3" fmla="*/ 247936 w 568518"/>
              <a:gd name="connsiteY3" fmla="*/ 0 h 666368"/>
              <a:gd name="connsiteX4" fmla="*/ 514445 w 568518"/>
              <a:gd name="connsiteY4" fmla="*/ 248412 h 666368"/>
              <a:gd name="connsiteX5" fmla="*/ 513302 w 568518"/>
              <a:gd name="connsiteY5" fmla="*/ 272701 h 666368"/>
              <a:gd name="connsiteX6" fmla="*/ 560927 w 568518"/>
              <a:gd name="connsiteY6" fmla="*/ 366903 h 666368"/>
              <a:gd name="connsiteX7" fmla="*/ 543497 w 568518"/>
              <a:gd name="connsiteY7" fmla="*/ 414242 h 666368"/>
              <a:gd name="connsiteX8" fmla="*/ 518636 w 568518"/>
              <a:gd name="connsiteY8" fmla="*/ 429482 h 666368"/>
              <a:gd name="connsiteX9" fmla="*/ 517684 w 568518"/>
              <a:gd name="connsiteY9" fmla="*/ 445008 h 666368"/>
              <a:gd name="connsiteX10" fmla="*/ 526828 w 568518"/>
              <a:gd name="connsiteY10" fmla="*/ 461296 h 666368"/>
              <a:gd name="connsiteX11" fmla="*/ 513302 w 568518"/>
              <a:gd name="connsiteY11" fmla="*/ 475488 h 666368"/>
              <a:gd name="connsiteX12" fmla="*/ 520637 w 568518"/>
              <a:gd name="connsiteY12" fmla="*/ 497872 h 666368"/>
              <a:gd name="connsiteX13" fmla="*/ 506539 w 568518"/>
              <a:gd name="connsiteY13" fmla="*/ 507301 h 666368"/>
              <a:gd name="connsiteX14" fmla="*/ 500063 w 568518"/>
              <a:gd name="connsiteY14" fmla="*/ 527209 h 666368"/>
              <a:gd name="connsiteX15" fmla="*/ 436817 w 568518"/>
              <a:gd name="connsiteY15" fmla="*/ 602456 h 666368"/>
              <a:gd name="connsiteX16" fmla="*/ 350996 w 568518"/>
              <a:gd name="connsiteY16" fmla="*/ 587597 h 666368"/>
              <a:gd name="connsiteX17" fmla="*/ 335089 w 568518"/>
              <a:gd name="connsiteY17" fmla="*/ 666274 h 666368"/>
              <a:gd name="connsiteX18" fmla="*/ 345567 w 568518"/>
              <a:gd name="connsiteY18" fmla="*/ 146494 h 666368"/>
              <a:gd name="connsiteX19" fmla="*/ 353187 w 568518"/>
              <a:gd name="connsiteY19" fmla="*/ 129350 h 666368"/>
              <a:gd name="connsiteX20" fmla="*/ 353187 w 568518"/>
              <a:gd name="connsiteY20" fmla="*/ 129350 h 666368"/>
              <a:gd name="connsiteX21" fmla="*/ 345567 w 568518"/>
              <a:gd name="connsiteY21" fmla="*/ 125540 h 666368"/>
              <a:gd name="connsiteX22" fmla="*/ 296037 w 568518"/>
              <a:gd name="connsiteY22" fmla="*/ 116015 h 666368"/>
              <a:gd name="connsiteX23" fmla="*/ 275082 w 568518"/>
              <a:gd name="connsiteY23" fmla="*/ 127445 h 666368"/>
              <a:gd name="connsiteX24" fmla="*/ 282702 w 568518"/>
              <a:gd name="connsiteY24" fmla="*/ 142685 h 666368"/>
              <a:gd name="connsiteX25" fmla="*/ 278892 w 568518"/>
              <a:gd name="connsiteY25" fmla="*/ 159830 h 666368"/>
              <a:gd name="connsiteX26" fmla="*/ 256032 w 568518"/>
              <a:gd name="connsiteY26" fmla="*/ 163640 h 666368"/>
              <a:gd name="connsiteX27" fmla="*/ 227457 w 568518"/>
              <a:gd name="connsiteY27" fmla="*/ 154115 h 666368"/>
              <a:gd name="connsiteX28" fmla="*/ 231267 w 568518"/>
              <a:gd name="connsiteY28" fmla="*/ 138875 h 666368"/>
              <a:gd name="connsiteX29" fmla="*/ 235077 w 568518"/>
              <a:gd name="connsiteY29" fmla="*/ 129350 h 666368"/>
              <a:gd name="connsiteX30" fmla="*/ 227457 w 568518"/>
              <a:gd name="connsiteY30" fmla="*/ 117920 h 666368"/>
              <a:gd name="connsiteX31" fmla="*/ 183642 w 568518"/>
              <a:gd name="connsiteY31" fmla="*/ 121730 h 666368"/>
              <a:gd name="connsiteX32" fmla="*/ 158877 w 568518"/>
              <a:gd name="connsiteY32" fmla="*/ 129350 h 666368"/>
              <a:gd name="connsiteX33" fmla="*/ 156972 w 568518"/>
              <a:gd name="connsiteY33" fmla="*/ 129350 h 666368"/>
              <a:gd name="connsiteX34" fmla="*/ 156972 w 568518"/>
              <a:gd name="connsiteY34" fmla="*/ 131255 h 666368"/>
              <a:gd name="connsiteX35" fmla="*/ 156972 w 568518"/>
              <a:gd name="connsiteY35" fmla="*/ 131255 h 666368"/>
              <a:gd name="connsiteX36" fmla="*/ 172212 w 568518"/>
              <a:gd name="connsiteY36" fmla="*/ 186500 h 666368"/>
              <a:gd name="connsiteX37" fmla="*/ 160782 w 568518"/>
              <a:gd name="connsiteY37" fmla="*/ 207455 h 666368"/>
              <a:gd name="connsiteX38" fmla="*/ 143637 w 568518"/>
              <a:gd name="connsiteY38" fmla="*/ 197930 h 666368"/>
              <a:gd name="connsiteX39" fmla="*/ 128397 w 568518"/>
              <a:gd name="connsiteY39" fmla="*/ 203644 h 666368"/>
              <a:gd name="connsiteX40" fmla="*/ 122682 w 568518"/>
              <a:gd name="connsiteY40" fmla="*/ 226505 h 666368"/>
              <a:gd name="connsiteX41" fmla="*/ 134112 w 568518"/>
              <a:gd name="connsiteY41" fmla="*/ 253175 h 666368"/>
              <a:gd name="connsiteX42" fmla="*/ 149352 w 568518"/>
              <a:gd name="connsiteY42" fmla="*/ 249365 h 666368"/>
              <a:gd name="connsiteX43" fmla="*/ 158877 w 568518"/>
              <a:gd name="connsiteY43" fmla="*/ 245555 h 666368"/>
              <a:gd name="connsiteX44" fmla="*/ 170307 w 568518"/>
              <a:gd name="connsiteY44" fmla="*/ 253175 h 666368"/>
              <a:gd name="connsiteX45" fmla="*/ 158877 w 568518"/>
              <a:gd name="connsiteY45" fmla="*/ 319850 h 666368"/>
              <a:gd name="connsiteX46" fmla="*/ 156972 w 568518"/>
              <a:gd name="connsiteY46" fmla="*/ 321755 h 666368"/>
              <a:gd name="connsiteX47" fmla="*/ 156972 w 568518"/>
              <a:gd name="connsiteY47" fmla="*/ 321755 h 666368"/>
              <a:gd name="connsiteX48" fmla="*/ 156972 w 568518"/>
              <a:gd name="connsiteY48" fmla="*/ 321755 h 666368"/>
              <a:gd name="connsiteX49" fmla="*/ 160782 w 568518"/>
              <a:gd name="connsiteY49" fmla="*/ 321755 h 666368"/>
              <a:gd name="connsiteX50" fmla="*/ 216027 w 568518"/>
              <a:gd name="connsiteY50" fmla="*/ 333185 h 666368"/>
              <a:gd name="connsiteX51" fmla="*/ 235077 w 568518"/>
              <a:gd name="connsiteY51" fmla="*/ 321755 h 666368"/>
              <a:gd name="connsiteX52" fmla="*/ 227457 w 568518"/>
              <a:gd name="connsiteY52" fmla="*/ 306515 h 666368"/>
              <a:gd name="connsiteX53" fmla="*/ 233172 w 568518"/>
              <a:gd name="connsiteY53" fmla="*/ 289370 h 666368"/>
              <a:gd name="connsiteX54" fmla="*/ 256032 w 568518"/>
              <a:gd name="connsiteY54" fmla="*/ 285560 h 666368"/>
              <a:gd name="connsiteX55" fmla="*/ 282702 w 568518"/>
              <a:gd name="connsiteY55" fmla="*/ 295085 h 666368"/>
              <a:gd name="connsiteX56" fmla="*/ 278892 w 568518"/>
              <a:gd name="connsiteY56" fmla="*/ 310325 h 666368"/>
              <a:gd name="connsiteX57" fmla="*/ 275082 w 568518"/>
              <a:gd name="connsiteY57" fmla="*/ 319850 h 666368"/>
              <a:gd name="connsiteX58" fmla="*/ 282702 w 568518"/>
              <a:gd name="connsiteY58" fmla="*/ 331280 h 666368"/>
              <a:gd name="connsiteX59" fmla="*/ 320802 w 568518"/>
              <a:gd name="connsiteY59" fmla="*/ 329375 h 666368"/>
              <a:gd name="connsiteX60" fmla="*/ 353187 w 568518"/>
              <a:gd name="connsiteY60" fmla="*/ 319850 h 666368"/>
              <a:gd name="connsiteX61" fmla="*/ 353187 w 568518"/>
              <a:gd name="connsiteY61" fmla="*/ 319850 h 666368"/>
              <a:gd name="connsiteX62" fmla="*/ 353187 w 568518"/>
              <a:gd name="connsiteY62" fmla="*/ 319850 h 666368"/>
              <a:gd name="connsiteX63" fmla="*/ 353187 w 568518"/>
              <a:gd name="connsiteY63" fmla="*/ 319850 h 666368"/>
              <a:gd name="connsiteX64" fmla="*/ 341757 w 568518"/>
              <a:gd name="connsiteY64" fmla="*/ 251269 h 666368"/>
              <a:gd name="connsiteX65" fmla="*/ 351282 w 568518"/>
              <a:gd name="connsiteY65" fmla="*/ 243650 h 666368"/>
              <a:gd name="connsiteX66" fmla="*/ 360807 w 568518"/>
              <a:gd name="connsiteY66" fmla="*/ 247460 h 666368"/>
              <a:gd name="connsiteX67" fmla="*/ 376047 w 568518"/>
              <a:gd name="connsiteY67" fmla="*/ 251269 h 666368"/>
              <a:gd name="connsiteX68" fmla="*/ 387477 w 568518"/>
              <a:gd name="connsiteY68" fmla="*/ 224600 h 666368"/>
              <a:gd name="connsiteX69" fmla="*/ 381762 w 568518"/>
              <a:gd name="connsiteY69" fmla="*/ 201740 h 666368"/>
              <a:gd name="connsiteX70" fmla="*/ 381762 w 568518"/>
              <a:gd name="connsiteY70" fmla="*/ 201740 h 666368"/>
              <a:gd name="connsiteX71" fmla="*/ 364617 w 568518"/>
              <a:gd name="connsiteY71" fmla="*/ 196025 h 666368"/>
              <a:gd name="connsiteX72" fmla="*/ 349377 w 568518"/>
              <a:gd name="connsiteY72" fmla="*/ 203644 h 666368"/>
              <a:gd name="connsiteX73" fmla="*/ 337947 w 568518"/>
              <a:gd name="connsiteY73" fmla="*/ 184594 h 666368"/>
              <a:gd name="connsiteX74" fmla="*/ 339852 w 568518"/>
              <a:gd name="connsiteY74" fmla="*/ 176975 h 66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8518" h="666368">
                <a:moveTo>
                  <a:pt x="87249" y="666369"/>
                </a:moveTo>
                <a:cubicBezTo>
                  <a:pt x="87249" y="666369"/>
                  <a:pt x="145351" y="483965"/>
                  <a:pt x="79820" y="425006"/>
                </a:cubicBezTo>
                <a:cubicBezTo>
                  <a:pt x="45625" y="394240"/>
                  <a:pt x="0" y="318230"/>
                  <a:pt x="0" y="248412"/>
                </a:cubicBezTo>
                <a:cubicBezTo>
                  <a:pt x="0" y="111252"/>
                  <a:pt x="111062" y="0"/>
                  <a:pt x="247936" y="0"/>
                </a:cubicBezTo>
                <a:cubicBezTo>
                  <a:pt x="385000" y="0"/>
                  <a:pt x="523018" y="103918"/>
                  <a:pt x="514445" y="248412"/>
                </a:cubicBezTo>
                <a:cubicBezTo>
                  <a:pt x="513969" y="256604"/>
                  <a:pt x="512540" y="265081"/>
                  <a:pt x="513302" y="272701"/>
                </a:cubicBezTo>
                <a:cubicBezTo>
                  <a:pt x="515779" y="302324"/>
                  <a:pt x="542830" y="343091"/>
                  <a:pt x="560927" y="366903"/>
                </a:cubicBezTo>
                <a:cubicBezTo>
                  <a:pt x="577025" y="387953"/>
                  <a:pt x="565785" y="406813"/>
                  <a:pt x="543497" y="414242"/>
                </a:cubicBezTo>
                <a:cubicBezTo>
                  <a:pt x="543497" y="414242"/>
                  <a:pt x="522065" y="424244"/>
                  <a:pt x="518636" y="429482"/>
                </a:cubicBezTo>
                <a:cubicBezTo>
                  <a:pt x="517017" y="431959"/>
                  <a:pt x="513588" y="436817"/>
                  <a:pt x="517684" y="445008"/>
                </a:cubicBezTo>
                <a:cubicBezTo>
                  <a:pt x="521494" y="452723"/>
                  <a:pt x="526733" y="459105"/>
                  <a:pt x="526828" y="461296"/>
                </a:cubicBezTo>
                <a:cubicBezTo>
                  <a:pt x="527018" y="469773"/>
                  <a:pt x="520732" y="473678"/>
                  <a:pt x="513302" y="475488"/>
                </a:cubicBezTo>
                <a:cubicBezTo>
                  <a:pt x="522065" y="474726"/>
                  <a:pt x="527876" y="492633"/>
                  <a:pt x="520637" y="497872"/>
                </a:cubicBezTo>
                <a:cubicBezTo>
                  <a:pt x="511397" y="504635"/>
                  <a:pt x="509397" y="505397"/>
                  <a:pt x="506539" y="507301"/>
                </a:cubicBezTo>
                <a:cubicBezTo>
                  <a:pt x="499777" y="511778"/>
                  <a:pt x="497110" y="519684"/>
                  <a:pt x="500063" y="527209"/>
                </a:cubicBezTo>
                <a:cubicBezTo>
                  <a:pt x="515493" y="566928"/>
                  <a:pt x="501682" y="609600"/>
                  <a:pt x="436817" y="602456"/>
                </a:cubicBezTo>
                <a:cubicBezTo>
                  <a:pt x="436817" y="602456"/>
                  <a:pt x="383381" y="593122"/>
                  <a:pt x="350996" y="587597"/>
                </a:cubicBezTo>
                <a:cubicBezTo>
                  <a:pt x="322326" y="582644"/>
                  <a:pt x="335089" y="666274"/>
                  <a:pt x="335089" y="666274"/>
                </a:cubicBezTo>
                <a:moveTo>
                  <a:pt x="345567" y="146494"/>
                </a:moveTo>
                <a:cubicBezTo>
                  <a:pt x="347472" y="138875"/>
                  <a:pt x="351282" y="131255"/>
                  <a:pt x="353187" y="129350"/>
                </a:cubicBezTo>
                <a:lnTo>
                  <a:pt x="353187" y="129350"/>
                </a:lnTo>
                <a:cubicBezTo>
                  <a:pt x="345567" y="125540"/>
                  <a:pt x="345567" y="125540"/>
                  <a:pt x="345567" y="125540"/>
                </a:cubicBezTo>
                <a:cubicBezTo>
                  <a:pt x="332232" y="121730"/>
                  <a:pt x="313182" y="117920"/>
                  <a:pt x="296037" y="116015"/>
                </a:cubicBezTo>
                <a:cubicBezTo>
                  <a:pt x="276987" y="116015"/>
                  <a:pt x="275082" y="123634"/>
                  <a:pt x="275082" y="127445"/>
                </a:cubicBezTo>
                <a:cubicBezTo>
                  <a:pt x="275082" y="131255"/>
                  <a:pt x="278892" y="136970"/>
                  <a:pt x="282702" y="142685"/>
                </a:cubicBezTo>
                <a:cubicBezTo>
                  <a:pt x="288417" y="150305"/>
                  <a:pt x="280797" y="157925"/>
                  <a:pt x="278892" y="159830"/>
                </a:cubicBezTo>
                <a:cubicBezTo>
                  <a:pt x="275082" y="159830"/>
                  <a:pt x="269367" y="165544"/>
                  <a:pt x="256032" y="163640"/>
                </a:cubicBezTo>
                <a:cubicBezTo>
                  <a:pt x="240792" y="165544"/>
                  <a:pt x="229362" y="159830"/>
                  <a:pt x="227457" y="154115"/>
                </a:cubicBezTo>
                <a:cubicBezTo>
                  <a:pt x="225552" y="148400"/>
                  <a:pt x="225552" y="142685"/>
                  <a:pt x="231267" y="138875"/>
                </a:cubicBezTo>
                <a:cubicBezTo>
                  <a:pt x="236982" y="133160"/>
                  <a:pt x="235077" y="133160"/>
                  <a:pt x="235077" y="129350"/>
                </a:cubicBezTo>
                <a:cubicBezTo>
                  <a:pt x="236982" y="123634"/>
                  <a:pt x="233172" y="119825"/>
                  <a:pt x="227457" y="117920"/>
                </a:cubicBezTo>
                <a:cubicBezTo>
                  <a:pt x="223647" y="117920"/>
                  <a:pt x="210312" y="114109"/>
                  <a:pt x="183642" y="121730"/>
                </a:cubicBezTo>
                <a:cubicBezTo>
                  <a:pt x="174117" y="123634"/>
                  <a:pt x="166497" y="125540"/>
                  <a:pt x="158877" y="129350"/>
                </a:cubicBezTo>
                <a:cubicBezTo>
                  <a:pt x="158877" y="129350"/>
                  <a:pt x="158877" y="129350"/>
                  <a:pt x="156972" y="129350"/>
                </a:cubicBezTo>
                <a:cubicBezTo>
                  <a:pt x="156972" y="131255"/>
                  <a:pt x="156972" y="131255"/>
                  <a:pt x="156972" y="131255"/>
                </a:cubicBezTo>
                <a:lnTo>
                  <a:pt x="156972" y="131255"/>
                </a:lnTo>
                <a:cubicBezTo>
                  <a:pt x="162687" y="138875"/>
                  <a:pt x="170307" y="163640"/>
                  <a:pt x="172212" y="186500"/>
                </a:cubicBezTo>
                <a:cubicBezTo>
                  <a:pt x="172212" y="203644"/>
                  <a:pt x="164592" y="205550"/>
                  <a:pt x="160782" y="207455"/>
                </a:cubicBezTo>
                <a:cubicBezTo>
                  <a:pt x="155067" y="207455"/>
                  <a:pt x="151257" y="203644"/>
                  <a:pt x="143637" y="197930"/>
                </a:cubicBezTo>
                <a:cubicBezTo>
                  <a:pt x="137922" y="194119"/>
                  <a:pt x="130302" y="201740"/>
                  <a:pt x="128397" y="203644"/>
                </a:cubicBezTo>
                <a:cubicBezTo>
                  <a:pt x="126492" y="207455"/>
                  <a:pt x="122682" y="213169"/>
                  <a:pt x="122682" y="226505"/>
                </a:cubicBezTo>
                <a:cubicBezTo>
                  <a:pt x="122682" y="241744"/>
                  <a:pt x="126492" y="251269"/>
                  <a:pt x="134112" y="253175"/>
                </a:cubicBezTo>
                <a:cubicBezTo>
                  <a:pt x="137922" y="255080"/>
                  <a:pt x="143637" y="255080"/>
                  <a:pt x="149352" y="249365"/>
                </a:cubicBezTo>
                <a:cubicBezTo>
                  <a:pt x="155067" y="245555"/>
                  <a:pt x="155067" y="245555"/>
                  <a:pt x="158877" y="245555"/>
                </a:cubicBezTo>
                <a:cubicBezTo>
                  <a:pt x="164592" y="245555"/>
                  <a:pt x="168402" y="249365"/>
                  <a:pt x="170307" y="253175"/>
                </a:cubicBezTo>
                <a:cubicBezTo>
                  <a:pt x="170307" y="258890"/>
                  <a:pt x="176022" y="276035"/>
                  <a:pt x="158877" y="319850"/>
                </a:cubicBezTo>
                <a:cubicBezTo>
                  <a:pt x="156972" y="321755"/>
                  <a:pt x="156972" y="321755"/>
                  <a:pt x="156972" y="321755"/>
                </a:cubicBezTo>
                <a:lnTo>
                  <a:pt x="156972" y="321755"/>
                </a:lnTo>
                <a:lnTo>
                  <a:pt x="156972" y="321755"/>
                </a:lnTo>
                <a:cubicBezTo>
                  <a:pt x="156972" y="321755"/>
                  <a:pt x="158877" y="321755"/>
                  <a:pt x="160782" y="321755"/>
                </a:cubicBezTo>
                <a:cubicBezTo>
                  <a:pt x="170307" y="327470"/>
                  <a:pt x="193167" y="331280"/>
                  <a:pt x="216027" y="333185"/>
                </a:cubicBezTo>
                <a:cubicBezTo>
                  <a:pt x="233172" y="333185"/>
                  <a:pt x="235077" y="325565"/>
                  <a:pt x="235077" y="321755"/>
                </a:cubicBezTo>
                <a:cubicBezTo>
                  <a:pt x="235077" y="317945"/>
                  <a:pt x="231267" y="312230"/>
                  <a:pt x="227457" y="306515"/>
                </a:cubicBezTo>
                <a:cubicBezTo>
                  <a:pt x="221742" y="298895"/>
                  <a:pt x="229362" y="291275"/>
                  <a:pt x="233172" y="289370"/>
                </a:cubicBezTo>
                <a:cubicBezTo>
                  <a:pt x="235077" y="289370"/>
                  <a:pt x="240792" y="283655"/>
                  <a:pt x="256032" y="285560"/>
                </a:cubicBezTo>
                <a:cubicBezTo>
                  <a:pt x="269367" y="283655"/>
                  <a:pt x="280797" y="289370"/>
                  <a:pt x="282702" y="295085"/>
                </a:cubicBezTo>
                <a:cubicBezTo>
                  <a:pt x="284607" y="300800"/>
                  <a:pt x="284607" y="306515"/>
                  <a:pt x="278892" y="310325"/>
                </a:cubicBezTo>
                <a:cubicBezTo>
                  <a:pt x="275082" y="316040"/>
                  <a:pt x="275082" y="316040"/>
                  <a:pt x="275082" y="319850"/>
                </a:cubicBezTo>
                <a:cubicBezTo>
                  <a:pt x="275082" y="325565"/>
                  <a:pt x="278892" y="329375"/>
                  <a:pt x="282702" y="331280"/>
                </a:cubicBezTo>
                <a:cubicBezTo>
                  <a:pt x="286512" y="331280"/>
                  <a:pt x="297942" y="335090"/>
                  <a:pt x="320802" y="329375"/>
                </a:cubicBezTo>
                <a:cubicBezTo>
                  <a:pt x="336042" y="325565"/>
                  <a:pt x="351282" y="319850"/>
                  <a:pt x="353187" y="319850"/>
                </a:cubicBezTo>
                <a:lnTo>
                  <a:pt x="353187" y="319850"/>
                </a:lnTo>
                <a:lnTo>
                  <a:pt x="353187" y="319850"/>
                </a:lnTo>
                <a:lnTo>
                  <a:pt x="353187" y="319850"/>
                </a:lnTo>
                <a:cubicBezTo>
                  <a:pt x="334137" y="274130"/>
                  <a:pt x="339852" y="256985"/>
                  <a:pt x="341757" y="251269"/>
                </a:cubicBezTo>
                <a:cubicBezTo>
                  <a:pt x="341757" y="245555"/>
                  <a:pt x="345567" y="241744"/>
                  <a:pt x="351282" y="243650"/>
                </a:cubicBezTo>
                <a:cubicBezTo>
                  <a:pt x="355092" y="243650"/>
                  <a:pt x="355092" y="241744"/>
                  <a:pt x="360807" y="247460"/>
                </a:cubicBezTo>
                <a:cubicBezTo>
                  <a:pt x="366522" y="251269"/>
                  <a:pt x="372237" y="251269"/>
                  <a:pt x="376047" y="251269"/>
                </a:cubicBezTo>
                <a:cubicBezTo>
                  <a:pt x="383667" y="249365"/>
                  <a:pt x="387477" y="237935"/>
                  <a:pt x="387477" y="224600"/>
                </a:cubicBezTo>
                <a:cubicBezTo>
                  <a:pt x="387477" y="209360"/>
                  <a:pt x="383667" y="203644"/>
                  <a:pt x="381762" y="201740"/>
                </a:cubicBezTo>
                <a:lnTo>
                  <a:pt x="381762" y="201740"/>
                </a:lnTo>
                <a:cubicBezTo>
                  <a:pt x="379857" y="197930"/>
                  <a:pt x="372237" y="192215"/>
                  <a:pt x="364617" y="196025"/>
                </a:cubicBezTo>
                <a:cubicBezTo>
                  <a:pt x="358902" y="199835"/>
                  <a:pt x="355092" y="203644"/>
                  <a:pt x="349377" y="203644"/>
                </a:cubicBezTo>
                <a:cubicBezTo>
                  <a:pt x="345567" y="203644"/>
                  <a:pt x="337947" y="201740"/>
                  <a:pt x="337947" y="184594"/>
                </a:cubicBezTo>
                <a:cubicBezTo>
                  <a:pt x="339852" y="182690"/>
                  <a:pt x="339852" y="178880"/>
                  <a:pt x="339852" y="176975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7">
            <a:extLst>
              <a:ext uri="{FF2B5EF4-FFF2-40B4-BE49-F238E27FC236}">
                <a16:creationId xmlns:a16="http://schemas.microsoft.com/office/drawing/2014/main" id="{B22C7315-7C99-5D19-CC30-3D9A917E01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62279" y="2334415"/>
            <a:ext cx="617878" cy="598324"/>
          </a:xfrm>
          <a:custGeom>
            <a:avLst/>
            <a:gdLst>
              <a:gd name="T0" fmla="*/ 69 w 223"/>
              <a:gd name="T1" fmla="*/ 214 h 216"/>
              <a:gd name="T2" fmla="*/ 0 w 223"/>
              <a:gd name="T3" fmla="*/ 195 h 216"/>
              <a:gd name="T4" fmla="*/ 19 w 223"/>
              <a:gd name="T5" fmla="*/ 126 h 216"/>
              <a:gd name="T6" fmla="*/ 25 w 223"/>
              <a:gd name="T7" fmla="*/ 117 h 216"/>
              <a:gd name="T8" fmla="*/ 35 w 223"/>
              <a:gd name="T9" fmla="*/ 116 h 216"/>
              <a:gd name="T10" fmla="*/ 45 w 223"/>
              <a:gd name="T11" fmla="*/ 133 h 216"/>
              <a:gd name="T12" fmla="*/ 38 w 223"/>
              <a:gd name="T13" fmla="*/ 158 h 216"/>
              <a:gd name="T14" fmla="*/ 81 w 223"/>
              <a:gd name="T15" fmla="*/ 133 h 216"/>
              <a:gd name="T16" fmla="*/ 99 w 223"/>
              <a:gd name="T17" fmla="*/ 138 h 216"/>
              <a:gd name="T18" fmla="*/ 94 w 223"/>
              <a:gd name="T19" fmla="*/ 156 h 216"/>
              <a:gd name="T20" fmla="*/ 52 w 223"/>
              <a:gd name="T21" fmla="*/ 181 h 216"/>
              <a:gd name="T22" fmla="*/ 76 w 223"/>
              <a:gd name="T23" fmla="*/ 188 h 216"/>
              <a:gd name="T24" fmla="*/ 86 w 223"/>
              <a:gd name="T25" fmla="*/ 204 h 216"/>
              <a:gd name="T26" fmla="*/ 69 w 223"/>
              <a:gd name="T27" fmla="*/ 214 h 216"/>
              <a:gd name="T28" fmla="*/ 188 w 223"/>
              <a:gd name="T29" fmla="*/ 116 h 216"/>
              <a:gd name="T30" fmla="*/ 178 w 223"/>
              <a:gd name="T31" fmla="*/ 133 h 216"/>
              <a:gd name="T32" fmla="*/ 185 w 223"/>
              <a:gd name="T33" fmla="*/ 158 h 216"/>
              <a:gd name="T34" fmla="*/ 142 w 223"/>
              <a:gd name="T35" fmla="*/ 133 h 216"/>
              <a:gd name="T36" fmla="*/ 123 w 223"/>
              <a:gd name="T37" fmla="*/ 138 h 216"/>
              <a:gd name="T38" fmla="*/ 128 w 223"/>
              <a:gd name="T39" fmla="*/ 156 h 216"/>
              <a:gd name="T40" fmla="*/ 171 w 223"/>
              <a:gd name="T41" fmla="*/ 181 h 216"/>
              <a:gd name="T42" fmla="*/ 146 w 223"/>
              <a:gd name="T43" fmla="*/ 188 h 216"/>
              <a:gd name="T44" fmla="*/ 137 w 223"/>
              <a:gd name="T45" fmla="*/ 204 h 216"/>
              <a:gd name="T46" fmla="*/ 143 w 223"/>
              <a:gd name="T47" fmla="*/ 212 h 216"/>
              <a:gd name="T48" fmla="*/ 153 w 223"/>
              <a:gd name="T49" fmla="*/ 214 h 216"/>
              <a:gd name="T50" fmla="*/ 223 w 223"/>
              <a:gd name="T51" fmla="*/ 195 h 216"/>
              <a:gd name="T52" fmla="*/ 204 w 223"/>
              <a:gd name="T53" fmla="*/ 126 h 216"/>
              <a:gd name="T54" fmla="*/ 188 w 223"/>
              <a:gd name="T55" fmla="*/ 116 h 216"/>
              <a:gd name="T56" fmla="*/ 61 w 223"/>
              <a:gd name="T57" fmla="*/ 70 h 216"/>
              <a:gd name="T58" fmla="*/ 80 w 223"/>
              <a:gd name="T59" fmla="*/ 70 h 216"/>
              <a:gd name="T60" fmla="*/ 98 w 223"/>
              <a:gd name="T61" fmla="*/ 51 h 216"/>
              <a:gd name="T62" fmla="*/ 98 w 223"/>
              <a:gd name="T63" fmla="*/ 101 h 216"/>
              <a:gd name="T64" fmla="*/ 111 w 223"/>
              <a:gd name="T65" fmla="*/ 114 h 216"/>
              <a:gd name="T66" fmla="*/ 125 w 223"/>
              <a:gd name="T67" fmla="*/ 101 h 216"/>
              <a:gd name="T68" fmla="*/ 125 w 223"/>
              <a:gd name="T69" fmla="*/ 51 h 216"/>
              <a:gd name="T70" fmla="*/ 143 w 223"/>
              <a:gd name="T71" fmla="*/ 70 h 216"/>
              <a:gd name="T72" fmla="*/ 162 w 223"/>
              <a:gd name="T73" fmla="*/ 70 h 216"/>
              <a:gd name="T74" fmla="*/ 166 w 223"/>
              <a:gd name="T75" fmla="*/ 60 h 216"/>
              <a:gd name="T76" fmla="*/ 162 w 223"/>
              <a:gd name="T77" fmla="*/ 50 h 216"/>
              <a:gd name="T78" fmla="*/ 111 w 223"/>
              <a:gd name="T79" fmla="*/ 0 h 216"/>
              <a:gd name="T80" fmla="*/ 61 w 223"/>
              <a:gd name="T81" fmla="*/ 50 h 216"/>
              <a:gd name="T82" fmla="*/ 61 w 223"/>
              <a:gd name="T83" fmla="*/ 7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3" h="216">
                <a:moveTo>
                  <a:pt x="69" y="214"/>
                </a:moveTo>
                <a:cubicBezTo>
                  <a:pt x="0" y="195"/>
                  <a:pt x="0" y="195"/>
                  <a:pt x="0" y="195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20" y="122"/>
                  <a:pt x="22" y="119"/>
                  <a:pt x="25" y="117"/>
                </a:cubicBezTo>
                <a:cubicBezTo>
                  <a:pt x="28" y="116"/>
                  <a:pt x="32" y="115"/>
                  <a:pt x="35" y="116"/>
                </a:cubicBezTo>
                <a:cubicBezTo>
                  <a:pt x="42" y="118"/>
                  <a:pt x="47" y="125"/>
                  <a:pt x="45" y="133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7" y="129"/>
                  <a:pt x="96" y="131"/>
                  <a:pt x="99" y="138"/>
                </a:cubicBezTo>
                <a:cubicBezTo>
                  <a:pt x="103" y="144"/>
                  <a:pt x="101" y="152"/>
                  <a:pt x="94" y="156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76" y="188"/>
                  <a:pt x="76" y="188"/>
                  <a:pt x="76" y="188"/>
                </a:cubicBezTo>
                <a:cubicBezTo>
                  <a:pt x="84" y="190"/>
                  <a:pt x="88" y="197"/>
                  <a:pt x="86" y="204"/>
                </a:cubicBezTo>
                <a:cubicBezTo>
                  <a:pt x="84" y="211"/>
                  <a:pt x="77" y="216"/>
                  <a:pt x="69" y="214"/>
                </a:cubicBezTo>
                <a:close/>
                <a:moveTo>
                  <a:pt x="188" y="116"/>
                </a:moveTo>
                <a:cubicBezTo>
                  <a:pt x="181" y="118"/>
                  <a:pt x="176" y="125"/>
                  <a:pt x="178" y="133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35" y="129"/>
                  <a:pt x="127" y="131"/>
                  <a:pt x="123" y="138"/>
                </a:cubicBezTo>
                <a:cubicBezTo>
                  <a:pt x="120" y="144"/>
                  <a:pt x="122" y="152"/>
                  <a:pt x="128" y="156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46" y="188"/>
                  <a:pt x="146" y="188"/>
                  <a:pt x="146" y="188"/>
                </a:cubicBezTo>
                <a:cubicBezTo>
                  <a:pt x="139" y="190"/>
                  <a:pt x="135" y="197"/>
                  <a:pt x="137" y="204"/>
                </a:cubicBezTo>
                <a:cubicBezTo>
                  <a:pt x="138" y="208"/>
                  <a:pt x="140" y="211"/>
                  <a:pt x="143" y="212"/>
                </a:cubicBezTo>
                <a:cubicBezTo>
                  <a:pt x="146" y="214"/>
                  <a:pt x="150" y="215"/>
                  <a:pt x="153" y="214"/>
                </a:cubicBezTo>
                <a:cubicBezTo>
                  <a:pt x="223" y="195"/>
                  <a:pt x="223" y="195"/>
                  <a:pt x="223" y="195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2" y="118"/>
                  <a:pt x="195" y="114"/>
                  <a:pt x="188" y="116"/>
                </a:cubicBezTo>
                <a:close/>
                <a:moveTo>
                  <a:pt x="61" y="70"/>
                </a:moveTo>
                <a:cubicBezTo>
                  <a:pt x="66" y="75"/>
                  <a:pt x="74" y="75"/>
                  <a:pt x="80" y="70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8" y="108"/>
                  <a:pt x="104" y="114"/>
                  <a:pt x="111" y="114"/>
                </a:cubicBezTo>
                <a:cubicBezTo>
                  <a:pt x="119" y="114"/>
                  <a:pt x="125" y="108"/>
                  <a:pt x="125" y="101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8" y="75"/>
                  <a:pt x="157" y="75"/>
                  <a:pt x="162" y="70"/>
                </a:cubicBezTo>
                <a:cubicBezTo>
                  <a:pt x="165" y="67"/>
                  <a:pt x="166" y="63"/>
                  <a:pt x="166" y="60"/>
                </a:cubicBezTo>
                <a:cubicBezTo>
                  <a:pt x="166" y="57"/>
                  <a:pt x="165" y="53"/>
                  <a:pt x="162" y="50"/>
                </a:cubicBezTo>
                <a:cubicBezTo>
                  <a:pt x="111" y="0"/>
                  <a:pt x="111" y="0"/>
                  <a:pt x="111" y="0"/>
                </a:cubicBezTo>
                <a:cubicBezTo>
                  <a:pt x="61" y="50"/>
                  <a:pt x="61" y="50"/>
                  <a:pt x="61" y="50"/>
                </a:cubicBezTo>
                <a:cubicBezTo>
                  <a:pt x="55" y="56"/>
                  <a:pt x="55" y="64"/>
                  <a:pt x="61" y="70"/>
                </a:cubicBez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Grafika 4">
            <a:extLst>
              <a:ext uri="{FF2B5EF4-FFF2-40B4-BE49-F238E27FC236}">
                <a16:creationId xmlns:a16="http://schemas.microsoft.com/office/drawing/2014/main" id="{2C0D3F23-C20E-28B0-7D57-A26D533E711D}"/>
              </a:ext>
            </a:extLst>
          </p:cNvPr>
          <p:cNvSpPr>
            <a:spLocks noChangeAspect="1"/>
          </p:cNvSpPr>
          <p:nvPr/>
        </p:nvSpPr>
        <p:spPr>
          <a:xfrm>
            <a:off x="3527403" y="2356359"/>
            <a:ext cx="559530" cy="554438"/>
          </a:xfrm>
          <a:custGeom>
            <a:avLst/>
            <a:gdLst>
              <a:gd name="connsiteX0" fmla="*/ 436150 w 617505"/>
              <a:gd name="connsiteY0" fmla="*/ 143351 h 611885"/>
              <a:gd name="connsiteX1" fmla="*/ 0 w 617505"/>
              <a:gd name="connsiteY1" fmla="*/ 611886 h 611885"/>
              <a:gd name="connsiteX2" fmla="*/ 573119 w 617505"/>
              <a:gd name="connsiteY2" fmla="*/ 96298 h 611885"/>
              <a:gd name="connsiteX3" fmla="*/ 617506 w 617505"/>
              <a:gd name="connsiteY3" fmla="*/ 0 h 611885"/>
              <a:gd name="connsiteX4" fmla="*/ 419576 w 617505"/>
              <a:gd name="connsiteY4" fmla="*/ 46482 h 611885"/>
              <a:gd name="connsiteX5" fmla="*/ 397955 w 617505"/>
              <a:gd name="connsiteY5" fmla="*/ 104870 h 611885"/>
              <a:gd name="connsiteX6" fmla="*/ 362426 w 617505"/>
              <a:gd name="connsiteY6" fmla="*/ 71057 h 611885"/>
              <a:gd name="connsiteX7" fmla="*/ 211360 w 617505"/>
              <a:gd name="connsiteY7" fmla="*/ 169259 h 611885"/>
              <a:gd name="connsiteX8" fmla="*/ 184880 w 617505"/>
              <a:gd name="connsiteY8" fmla="*/ 265271 h 611885"/>
              <a:gd name="connsiteX9" fmla="*/ 148781 w 617505"/>
              <a:gd name="connsiteY9" fmla="*/ 208407 h 611885"/>
              <a:gd name="connsiteX10" fmla="*/ 88678 w 617505"/>
              <a:gd name="connsiteY10" fmla="*/ 461391 h 611885"/>
              <a:gd name="connsiteX11" fmla="*/ 429863 w 617505"/>
              <a:gd name="connsiteY11" fmla="*/ 315849 h 611885"/>
              <a:gd name="connsiteX12" fmla="*/ 363665 w 617505"/>
              <a:gd name="connsiteY12" fmla="*/ 295085 h 611885"/>
              <a:gd name="connsiteX13" fmla="*/ 461677 w 617505"/>
              <a:gd name="connsiteY13" fmla="*/ 273558 h 611885"/>
              <a:gd name="connsiteX14" fmla="*/ 536162 w 617505"/>
              <a:gd name="connsiteY14" fmla="*/ 160782 h 6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505" h="611885">
                <a:moveTo>
                  <a:pt x="436150" y="143351"/>
                </a:moveTo>
                <a:cubicBezTo>
                  <a:pt x="206121" y="274225"/>
                  <a:pt x="64484" y="518255"/>
                  <a:pt x="0" y="611886"/>
                </a:cubicBezTo>
                <a:moveTo>
                  <a:pt x="573119" y="96298"/>
                </a:moveTo>
                <a:cubicBezTo>
                  <a:pt x="590360" y="64103"/>
                  <a:pt x="606171" y="30956"/>
                  <a:pt x="617506" y="0"/>
                </a:cubicBezTo>
                <a:cubicBezTo>
                  <a:pt x="570833" y="11525"/>
                  <a:pt x="419576" y="46482"/>
                  <a:pt x="419576" y="46482"/>
                </a:cubicBezTo>
                <a:lnTo>
                  <a:pt x="397955" y="104870"/>
                </a:lnTo>
                <a:lnTo>
                  <a:pt x="362426" y="71057"/>
                </a:lnTo>
                <a:cubicBezTo>
                  <a:pt x="362426" y="71057"/>
                  <a:pt x="227933" y="148019"/>
                  <a:pt x="211360" y="169259"/>
                </a:cubicBezTo>
                <a:cubicBezTo>
                  <a:pt x="194691" y="190500"/>
                  <a:pt x="184880" y="265271"/>
                  <a:pt x="184880" y="265271"/>
                </a:cubicBezTo>
                <a:lnTo>
                  <a:pt x="148781" y="208407"/>
                </a:lnTo>
                <a:cubicBezTo>
                  <a:pt x="148781" y="208407"/>
                  <a:pt x="29242" y="338233"/>
                  <a:pt x="88678" y="461391"/>
                </a:cubicBezTo>
                <a:cubicBezTo>
                  <a:pt x="210884" y="544354"/>
                  <a:pt x="411861" y="370999"/>
                  <a:pt x="429863" y="315849"/>
                </a:cubicBezTo>
                <a:lnTo>
                  <a:pt x="363665" y="295085"/>
                </a:lnTo>
                <a:lnTo>
                  <a:pt x="461677" y="273558"/>
                </a:lnTo>
                <a:cubicBezTo>
                  <a:pt x="461677" y="273558"/>
                  <a:pt x="497300" y="224885"/>
                  <a:pt x="536162" y="160782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EB9F407D-E428-4EC6-66F3-B522F53CF2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25641" y="1358414"/>
            <a:ext cx="573078" cy="477686"/>
          </a:xfrm>
          <a:custGeom>
            <a:avLst/>
            <a:gdLst>
              <a:gd name="T0" fmla="*/ 168 w 286"/>
              <a:gd name="T1" fmla="*/ 34 h 247"/>
              <a:gd name="T2" fmla="*/ 280 w 286"/>
              <a:gd name="T3" fmla="*/ 229 h 247"/>
              <a:gd name="T4" fmla="*/ 270 w 286"/>
              <a:gd name="T5" fmla="*/ 247 h 247"/>
              <a:gd name="T6" fmla="*/ 17 w 286"/>
              <a:gd name="T7" fmla="*/ 247 h 247"/>
              <a:gd name="T8" fmla="*/ 6 w 286"/>
              <a:gd name="T9" fmla="*/ 229 h 247"/>
              <a:gd name="T10" fmla="*/ 132 w 286"/>
              <a:gd name="T11" fmla="*/ 10 h 247"/>
              <a:gd name="T12" fmla="*/ 154 w 286"/>
              <a:gd name="T13" fmla="*/ 10 h 247"/>
              <a:gd name="T14" fmla="*/ 143 w 286"/>
              <a:gd name="T15" fmla="*/ 180 h 247"/>
              <a:gd name="T16" fmla="*/ 143 w 286"/>
              <a:gd name="T17" fmla="*/ 59 h 247"/>
              <a:gd name="T18" fmla="*/ 143 w 286"/>
              <a:gd name="T19" fmla="*/ 206 h 247"/>
              <a:gd name="T20" fmla="*/ 136 w 286"/>
              <a:gd name="T21" fmla="*/ 213 h 247"/>
              <a:gd name="T22" fmla="*/ 143 w 286"/>
              <a:gd name="T23" fmla="*/ 220 h 247"/>
              <a:gd name="T24" fmla="*/ 150 w 286"/>
              <a:gd name="T25" fmla="*/ 213 h 247"/>
              <a:gd name="T26" fmla="*/ 143 w 286"/>
              <a:gd name="T27" fmla="*/ 20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6" h="247">
                <a:moveTo>
                  <a:pt x="168" y="34"/>
                </a:moveTo>
                <a:cubicBezTo>
                  <a:pt x="280" y="229"/>
                  <a:pt x="280" y="229"/>
                  <a:pt x="280" y="229"/>
                </a:cubicBezTo>
                <a:cubicBezTo>
                  <a:pt x="286" y="239"/>
                  <a:pt x="281" y="247"/>
                  <a:pt x="270" y="247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5" y="247"/>
                  <a:pt x="0" y="239"/>
                  <a:pt x="6" y="229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8" y="0"/>
                  <a:pt x="148" y="0"/>
                  <a:pt x="154" y="10"/>
                </a:cubicBezTo>
                <a:moveTo>
                  <a:pt x="143" y="180"/>
                </a:moveTo>
                <a:cubicBezTo>
                  <a:pt x="143" y="59"/>
                  <a:pt x="143" y="59"/>
                  <a:pt x="143" y="59"/>
                </a:cubicBezTo>
                <a:moveTo>
                  <a:pt x="143" y="206"/>
                </a:moveTo>
                <a:cubicBezTo>
                  <a:pt x="139" y="206"/>
                  <a:pt x="136" y="209"/>
                  <a:pt x="136" y="213"/>
                </a:cubicBezTo>
                <a:cubicBezTo>
                  <a:pt x="136" y="217"/>
                  <a:pt x="139" y="220"/>
                  <a:pt x="143" y="220"/>
                </a:cubicBezTo>
                <a:cubicBezTo>
                  <a:pt x="147" y="220"/>
                  <a:pt x="150" y="217"/>
                  <a:pt x="150" y="213"/>
                </a:cubicBezTo>
                <a:cubicBezTo>
                  <a:pt x="150" y="209"/>
                  <a:pt x="147" y="206"/>
                  <a:pt x="143" y="206"/>
                </a:cubicBez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C30C6D-2825-1FCF-E081-8D9A34C47946}"/>
              </a:ext>
            </a:extLst>
          </p:cNvPr>
          <p:cNvGrpSpPr>
            <a:grpSpLocks noChangeAspect="1"/>
          </p:cNvGrpSpPr>
          <p:nvPr/>
        </p:nvGrpSpPr>
        <p:grpSpPr>
          <a:xfrm>
            <a:off x="2259056" y="5655030"/>
            <a:ext cx="700050" cy="700050"/>
            <a:chOff x="2010191" y="5619525"/>
            <a:chExt cx="953939" cy="953940"/>
          </a:xfrm>
        </p:grpSpPr>
        <p:sp>
          <p:nvSpPr>
            <p:cNvPr id="30" name="Owal 20">
              <a:extLst>
                <a:ext uri="{FF2B5EF4-FFF2-40B4-BE49-F238E27FC236}">
                  <a16:creationId xmlns:a16="http://schemas.microsoft.com/office/drawing/2014/main" id="{0817371C-046E-17D9-EF24-6274290CB28F}"/>
                </a:ext>
              </a:extLst>
            </p:cNvPr>
            <p:cNvSpPr/>
            <p:nvPr/>
          </p:nvSpPr>
          <p:spPr>
            <a:xfrm>
              <a:off x="2010191" y="5619525"/>
              <a:ext cx="953939" cy="953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F3FB96BB-74D9-5103-6E25-1A2EF54D6F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72910" y="5783765"/>
              <a:ext cx="428501" cy="625461"/>
            </a:xfrm>
            <a:custGeom>
              <a:avLst/>
              <a:gdLst>
                <a:gd name="T0" fmla="*/ 170 w 204"/>
                <a:gd name="T1" fmla="*/ 69 h 298"/>
                <a:gd name="T2" fmla="*/ 102 w 204"/>
                <a:gd name="T3" fmla="*/ 194 h 298"/>
                <a:gd name="T4" fmla="*/ 33 w 204"/>
                <a:gd name="T5" fmla="*/ 69 h 298"/>
                <a:gd name="T6" fmla="*/ 102 w 204"/>
                <a:gd name="T7" fmla="*/ 0 h 298"/>
                <a:gd name="T8" fmla="*/ 170 w 204"/>
                <a:gd name="T9" fmla="*/ 69 h 298"/>
                <a:gd name="T10" fmla="*/ 51 w 204"/>
                <a:gd name="T11" fmla="*/ 118 h 298"/>
                <a:gd name="T12" fmla="*/ 36 w 204"/>
                <a:gd name="T13" fmla="*/ 131 h 298"/>
                <a:gd name="T14" fmla="*/ 36 w 204"/>
                <a:gd name="T15" fmla="*/ 262 h 298"/>
                <a:gd name="T16" fmla="*/ 168 w 204"/>
                <a:gd name="T17" fmla="*/ 262 h 298"/>
                <a:gd name="T18" fmla="*/ 174 w 204"/>
                <a:gd name="T19" fmla="*/ 137 h 298"/>
                <a:gd name="T20" fmla="*/ 74 w 204"/>
                <a:gd name="T21" fmla="*/ 155 h 298"/>
                <a:gd name="T22" fmla="*/ 67 w 204"/>
                <a:gd name="T23" fmla="*/ 161 h 298"/>
                <a:gd name="T24" fmla="*/ 67 w 204"/>
                <a:gd name="T25" fmla="*/ 231 h 298"/>
                <a:gd name="T26" fmla="*/ 137 w 204"/>
                <a:gd name="T27" fmla="*/ 231 h 298"/>
                <a:gd name="T28" fmla="*/ 137 w 204"/>
                <a:gd name="T29" fmla="*/ 161 h 298"/>
                <a:gd name="T30" fmla="*/ 130 w 204"/>
                <a:gd name="T31" fmla="*/ 155 h 298"/>
                <a:gd name="T32" fmla="*/ 93 w 204"/>
                <a:gd name="T33" fmla="*/ 183 h 298"/>
                <a:gd name="T34" fmla="*/ 90 w 204"/>
                <a:gd name="T35" fmla="*/ 185 h 298"/>
                <a:gd name="T36" fmla="*/ 90 w 204"/>
                <a:gd name="T37" fmla="*/ 208 h 298"/>
                <a:gd name="T38" fmla="*/ 113 w 204"/>
                <a:gd name="T39" fmla="*/ 208 h 298"/>
                <a:gd name="T40" fmla="*/ 113 w 204"/>
                <a:gd name="T41" fmla="*/ 185 h 298"/>
                <a:gd name="T42" fmla="*/ 111 w 204"/>
                <a:gd name="T43" fmla="*/ 183 h 298"/>
                <a:gd name="T44" fmla="*/ 93 w 204"/>
                <a:gd name="T45" fmla="*/ 183 h 298"/>
                <a:gd name="T46" fmla="*/ 90 w 204"/>
                <a:gd name="T47" fmla="*/ 185 h 298"/>
                <a:gd name="T48" fmla="*/ 90 w 204"/>
                <a:gd name="T49" fmla="*/ 208 h 298"/>
                <a:gd name="T50" fmla="*/ 113 w 204"/>
                <a:gd name="T51" fmla="*/ 208 h 298"/>
                <a:gd name="T52" fmla="*/ 113 w 204"/>
                <a:gd name="T53" fmla="*/ 185 h 298"/>
                <a:gd name="T54" fmla="*/ 111 w 204"/>
                <a:gd name="T55" fmla="*/ 183 h 298"/>
                <a:gd name="T56" fmla="*/ 74 w 204"/>
                <a:gd name="T57" fmla="*/ 155 h 298"/>
                <a:gd name="T58" fmla="*/ 67 w 204"/>
                <a:gd name="T59" fmla="*/ 161 h 298"/>
                <a:gd name="T60" fmla="*/ 67 w 204"/>
                <a:gd name="T61" fmla="*/ 231 h 298"/>
                <a:gd name="T62" fmla="*/ 137 w 204"/>
                <a:gd name="T63" fmla="*/ 231 h 298"/>
                <a:gd name="T64" fmla="*/ 137 w 204"/>
                <a:gd name="T65" fmla="*/ 161 h 298"/>
                <a:gd name="T66" fmla="*/ 130 w 204"/>
                <a:gd name="T67" fmla="*/ 155 h 298"/>
                <a:gd name="T68" fmla="*/ 102 w 204"/>
                <a:gd name="T69" fmla="*/ 24 h 298"/>
                <a:gd name="T70" fmla="*/ 57 w 204"/>
                <a:gd name="T71" fmla="*/ 69 h 298"/>
                <a:gd name="T72" fmla="*/ 102 w 204"/>
                <a:gd name="T73" fmla="*/ 113 h 298"/>
                <a:gd name="T74" fmla="*/ 146 w 204"/>
                <a:gd name="T75" fmla="*/ 69 h 298"/>
                <a:gd name="T76" fmla="*/ 102 w 204"/>
                <a:gd name="T77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298">
                  <a:moveTo>
                    <a:pt x="170" y="69"/>
                  </a:moveTo>
                  <a:cubicBezTo>
                    <a:pt x="170" y="107"/>
                    <a:pt x="102" y="194"/>
                    <a:pt x="102" y="194"/>
                  </a:cubicBezTo>
                  <a:cubicBezTo>
                    <a:pt x="102" y="194"/>
                    <a:pt x="33" y="107"/>
                    <a:pt x="33" y="69"/>
                  </a:cubicBezTo>
                  <a:cubicBezTo>
                    <a:pt x="33" y="31"/>
                    <a:pt x="64" y="0"/>
                    <a:pt x="102" y="0"/>
                  </a:cubicBezTo>
                  <a:cubicBezTo>
                    <a:pt x="140" y="0"/>
                    <a:pt x="170" y="31"/>
                    <a:pt x="170" y="69"/>
                  </a:cubicBezTo>
                  <a:close/>
                  <a:moveTo>
                    <a:pt x="51" y="118"/>
                  </a:moveTo>
                  <a:cubicBezTo>
                    <a:pt x="46" y="122"/>
                    <a:pt x="41" y="126"/>
                    <a:pt x="36" y="131"/>
                  </a:cubicBezTo>
                  <a:cubicBezTo>
                    <a:pt x="0" y="167"/>
                    <a:pt x="0" y="226"/>
                    <a:pt x="36" y="262"/>
                  </a:cubicBezTo>
                  <a:cubicBezTo>
                    <a:pt x="73" y="298"/>
                    <a:pt x="131" y="298"/>
                    <a:pt x="168" y="262"/>
                  </a:cubicBezTo>
                  <a:cubicBezTo>
                    <a:pt x="202" y="228"/>
                    <a:pt x="204" y="173"/>
                    <a:pt x="174" y="137"/>
                  </a:cubicBezTo>
                  <a:moveTo>
                    <a:pt x="74" y="155"/>
                  </a:moveTo>
                  <a:cubicBezTo>
                    <a:pt x="71" y="157"/>
                    <a:pt x="69" y="159"/>
                    <a:pt x="67" y="161"/>
                  </a:cubicBezTo>
                  <a:cubicBezTo>
                    <a:pt x="47" y="181"/>
                    <a:pt x="47" y="212"/>
                    <a:pt x="67" y="231"/>
                  </a:cubicBezTo>
                  <a:cubicBezTo>
                    <a:pt x="86" y="251"/>
                    <a:pt x="118" y="251"/>
                    <a:pt x="137" y="231"/>
                  </a:cubicBezTo>
                  <a:cubicBezTo>
                    <a:pt x="156" y="212"/>
                    <a:pt x="156" y="181"/>
                    <a:pt x="137" y="161"/>
                  </a:cubicBezTo>
                  <a:cubicBezTo>
                    <a:pt x="135" y="159"/>
                    <a:pt x="132" y="157"/>
                    <a:pt x="130" y="155"/>
                  </a:cubicBezTo>
                  <a:moveTo>
                    <a:pt x="93" y="183"/>
                  </a:moveTo>
                  <a:cubicBezTo>
                    <a:pt x="92" y="183"/>
                    <a:pt x="91" y="184"/>
                    <a:pt x="90" y="185"/>
                  </a:cubicBezTo>
                  <a:cubicBezTo>
                    <a:pt x="84" y="191"/>
                    <a:pt x="84" y="201"/>
                    <a:pt x="90" y="208"/>
                  </a:cubicBezTo>
                  <a:cubicBezTo>
                    <a:pt x="97" y="214"/>
                    <a:pt x="107" y="214"/>
                    <a:pt x="113" y="208"/>
                  </a:cubicBezTo>
                  <a:cubicBezTo>
                    <a:pt x="120" y="201"/>
                    <a:pt x="120" y="191"/>
                    <a:pt x="113" y="185"/>
                  </a:cubicBezTo>
                  <a:cubicBezTo>
                    <a:pt x="113" y="184"/>
                    <a:pt x="112" y="183"/>
                    <a:pt x="111" y="183"/>
                  </a:cubicBezTo>
                  <a:moveTo>
                    <a:pt x="93" y="183"/>
                  </a:moveTo>
                  <a:cubicBezTo>
                    <a:pt x="92" y="183"/>
                    <a:pt x="91" y="184"/>
                    <a:pt x="90" y="185"/>
                  </a:cubicBezTo>
                  <a:cubicBezTo>
                    <a:pt x="84" y="191"/>
                    <a:pt x="84" y="201"/>
                    <a:pt x="90" y="208"/>
                  </a:cubicBezTo>
                  <a:cubicBezTo>
                    <a:pt x="97" y="214"/>
                    <a:pt x="107" y="214"/>
                    <a:pt x="113" y="208"/>
                  </a:cubicBezTo>
                  <a:cubicBezTo>
                    <a:pt x="120" y="201"/>
                    <a:pt x="120" y="191"/>
                    <a:pt x="113" y="185"/>
                  </a:cubicBezTo>
                  <a:cubicBezTo>
                    <a:pt x="113" y="184"/>
                    <a:pt x="112" y="183"/>
                    <a:pt x="111" y="183"/>
                  </a:cubicBezTo>
                  <a:moveTo>
                    <a:pt x="74" y="155"/>
                  </a:moveTo>
                  <a:cubicBezTo>
                    <a:pt x="71" y="157"/>
                    <a:pt x="69" y="159"/>
                    <a:pt x="67" y="161"/>
                  </a:cubicBezTo>
                  <a:cubicBezTo>
                    <a:pt x="47" y="181"/>
                    <a:pt x="47" y="212"/>
                    <a:pt x="67" y="231"/>
                  </a:cubicBezTo>
                  <a:cubicBezTo>
                    <a:pt x="86" y="251"/>
                    <a:pt x="118" y="251"/>
                    <a:pt x="137" y="231"/>
                  </a:cubicBezTo>
                  <a:cubicBezTo>
                    <a:pt x="156" y="212"/>
                    <a:pt x="156" y="181"/>
                    <a:pt x="137" y="161"/>
                  </a:cubicBezTo>
                  <a:cubicBezTo>
                    <a:pt x="135" y="159"/>
                    <a:pt x="132" y="157"/>
                    <a:pt x="130" y="155"/>
                  </a:cubicBezTo>
                  <a:moveTo>
                    <a:pt x="102" y="24"/>
                  </a:moveTo>
                  <a:cubicBezTo>
                    <a:pt x="77" y="24"/>
                    <a:pt x="57" y="44"/>
                    <a:pt x="57" y="69"/>
                  </a:cubicBezTo>
                  <a:cubicBezTo>
                    <a:pt x="57" y="93"/>
                    <a:pt x="77" y="113"/>
                    <a:pt x="102" y="113"/>
                  </a:cubicBezTo>
                  <a:cubicBezTo>
                    <a:pt x="127" y="113"/>
                    <a:pt x="146" y="93"/>
                    <a:pt x="146" y="69"/>
                  </a:cubicBezTo>
                  <a:cubicBezTo>
                    <a:pt x="146" y="44"/>
                    <a:pt x="127" y="24"/>
                    <a:pt x="102" y="24"/>
                  </a:cubicBez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:a16="http://schemas.microsoft.com/office/drawing/2014/main" id="{249890F6-8FBC-FA7C-C208-8D0FEEF6A8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63" y="4535741"/>
            <a:ext cx="515562" cy="752540"/>
          </a:xfrm>
          <a:custGeom>
            <a:avLst/>
            <a:gdLst>
              <a:gd name="T0" fmla="*/ 170 w 204"/>
              <a:gd name="T1" fmla="*/ 69 h 298"/>
              <a:gd name="T2" fmla="*/ 102 w 204"/>
              <a:gd name="T3" fmla="*/ 194 h 298"/>
              <a:gd name="T4" fmla="*/ 33 w 204"/>
              <a:gd name="T5" fmla="*/ 69 h 298"/>
              <a:gd name="T6" fmla="*/ 102 w 204"/>
              <a:gd name="T7" fmla="*/ 0 h 298"/>
              <a:gd name="T8" fmla="*/ 170 w 204"/>
              <a:gd name="T9" fmla="*/ 69 h 298"/>
              <a:gd name="T10" fmla="*/ 51 w 204"/>
              <a:gd name="T11" fmla="*/ 118 h 298"/>
              <a:gd name="T12" fmla="*/ 36 w 204"/>
              <a:gd name="T13" fmla="*/ 131 h 298"/>
              <a:gd name="T14" fmla="*/ 36 w 204"/>
              <a:gd name="T15" fmla="*/ 262 h 298"/>
              <a:gd name="T16" fmla="*/ 168 w 204"/>
              <a:gd name="T17" fmla="*/ 262 h 298"/>
              <a:gd name="T18" fmla="*/ 174 w 204"/>
              <a:gd name="T19" fmla="*/ 137 h 298"/>
              <a:gd name="T20" fmla="*/ 74 w 204"/>
              <a:gd name="T21" fmla="*/ 155 h 298"/>
              <a:gd name="T22" fmla="*/ 67 w 204"/>
              <a:gd name="T23" fmla="*/ 161 h 298"/>
              <a:gd name="T24" fmla="*/ 67 w 204"/>
              <a:gd name="T25" fmla="*/ 231 h 298"/>
              <a:gd name="T26" fmla="*/ 137 w 204"/>
              <a:gd name="T27" fmla="*/ 231 h 298"/>
              <a:gd name="T28" fmla="*/ 137 w 204"/>
              <a:gd name="T29" fmla="*/ 161 h 298"/>
              <a:gd name="T30" fmla="*/ 130 w 204"/>
              <a:gd name="T31" fmla="*/ 155 h 298"/>
              <a:gd name="T32" fmla="*/ 93 w 204"/>
              <a:gd name="T33" fmla="*/ 183 h 298"/>
              <a:gd name="T34" fmla="*/ 90 w 204"/>
              <a:gd name="T35" fmla="*/ 185 h 298"/>
              <a:gd name="T36" fmla="*/ 90 w 204"/>
              <a:gd name="T37" fmla="*/ 208 h 298"/>
              <a:gd name="T38" fmla="*/ 113 w 204"/>
              <a:gd name="T39" fmla="*/ 208 h 298"/>
              <a:gd name="T40" fmla="*/ 113 w 204"/>
              <a:gd name="T41" fmla="*/ 185 h 298"/>
              <a:gd name="T42" fmla="*/ 111 w 204"/>
              <a:gd name="T43" fmla="*/ 183 h 298"/>
              <a:gd name="T44" fmla="*/ 93 w 204"/>
              <a:gd name="T45" fmla="*/ 183 h 298"/>
              <a:gd name="T46" fmla="*/ 90 w 204"/>
              <a:gd name="T47" fmla="*/ 185 h 298"/>
              <a:gd name="T48" fmla="*/ 90 w 204"/>
              <a:gd name="T49" fmla="*/ 208 h 298"/>
              <a:gd name="T50" fmla="*/ 113 w 204"/>
              <a:gd name="T51" fmla="*/ 208 h 298"/>
              <a:gd name="T52" fmla="*/ 113 w 204"/>
              <a:gd name="T53" fmla="*/ 185 h 298"/>
              <a:gd name="T54" fmla="*/ 111 w 204"/>
              <a:gd name="T55" fmla="*/ 183 h 298"/>
              <a:gd name="T56" fmla="*/ 74 w 204"/>
              <a:gd name="T57" fmla="*/ 155 h 298"/>
              <a:gd name="T58" fmla="*/ 67 w 204"/>
              <a:gd name="T59" fmla="*/ 161 h 298"/>
              <a:gd name="T60" fmla="*/ 67 w 204"/>
              <a:gd name="T61" fmla="*/ 231 h 298"/>
              <a:gd name="T62" fmla="*/ 137 w 204"/>
              <a:gd name="T63" fmla="*/ 231 h 298"/>
              <a:gd name="T64" fmla="*/ 137 w 204"/>
              <a:gd name="T65" fmla="*/ 161 h 298"/>
              <a:gd name="T66" fmla="*/ 130 w 204"/>
              <a:gd name="T67" fmla="*/ 155 h 298"/>
              <a:gd name="T68" fmla="*/ 102 w 204"/>
              <a:gd name="T69" fmla="*/ 24 h 298"/>
              <a:gd name="T70" fmla="*/ 57 w 204"/>
              <a:gd name="T71" fmla="*/ 69 h 298"/>
              <a:gd name="T72" fmla="*/ 102 w 204"/>
              <a:gd name="T73" fmla="*/ 113 h 298"/>
              <a:gd name="T74" fmla="*/ 146 w 204"/>
              <a:gd name="T75" fmla="*/ 69 h 298"/>
              <a:gd name="T76" fmla="*/ 102 w 204"/>
              <a:gd name="T77" fmla="*/ 2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4" h="298">
                <a:moveTo>
                  <a:pt x="170" y="69"/>
                </a:moveTo>
                <a:cubicBezTo>
                  <a:pt x="170" y="107"/>
                  <a:pt x="102" y="194"/>
                  <a:pt x="102" y="194"/>
                </a:cubicBezTo>
                <a:cubicBezTo>
                  <a:pt x="102" y="194"/>
                  <a:pt x="33" y="107"/>
                  <a:pt x="33" y="69"/>
                </a:cubicBezTo>
                <a:cubicBezTo>
                  <a:pt x="33" y="31"/>
                  <a:pt x="64" y="0"/>
                  <a:pt x="102" y="0"/>
                </a:cubicBezTo>
                <a:cubicBezTo>
                  <a:pt x="140" y="0"/>
                  <a:pt x="170" y="31"/>
                  <a:pt x="170" y="69"/>
                </a:cubicBezTo>
                <a:close/>
                <a:moveTo>
                  <a:pt x="51" y="118"/>
                </a:moveTo>
                <a:cubicBezTo>
                  <a:pt x="46" y="122"/>
                  <a:pt x="41" y="126"/>
                  <a:pt x="36" y="131"/>
                </a:cubicBezTo>
                <a:cubicBezTo>
                  <a:pt x="0" y="167"/>
                  <a:pt x="0" y="226"/>
                  <a:pt x="36" y="262"/>
                </a:cubicBezTo>
                <a:cubicBezTo>
                  <a:pt x="73" y="298"/>
                  <a:pt x="131" y="298"/>
                  <a:pt x="168" y="262"/>
                </a:cubicBezTo>
                <a:cubicBezTo>
                  <a:pt x="202" y="228"/>
                  <a:pt x="204" y="173"/>
                  <a:pt x="174" y="137"/>
                </a:cubicBezTo>
                <a:moveTo>
                  <a:pt x="74" y="155"/>
                </a:moveTo>
                <a:cubicBezTo>
                  <a:pt x="71" y="157"/>
                  <a:pt x="69" y="159"/>
                  <a:pt x="67" y="161"/>
                </a:cubicBezTo>
                <a:cubicBezTo>
                  <a:pt x="47" y="181"/>
                  <a:pt x="47" y="212"/>
                  <a:pt x="67" y="231"/>
                </a:cubicBezTo>
                <a:cubicBezTo>
                  <a:pt x="86" y="251"/>
                  <a:pt x="118" y="251"/>
                  <a:pt x="137" y="231"/>
                </a:cubicBezTo>
                <a:cubicBezTo>
                  <a:pt x="156" y="212"/>
                  <a:pt x="156" y="181"/>
                  <a:pt x="137" y="161"/>
                </a:cubicBezTo>
                <a:cubicBezTo>
                  <a:pt x="135" y="159"/>
                  <a:pt x="132" y="157"/>
                  <a:pt x="130" y="155"/>
                </a:cubicBezTo>
                <a:moveTo>
                  <a:pt x="93" y="183"/>
                </a:moveTo>
                <a:cubicBezTo>
                  <a:pt x="92" y="183"/>
                  <a:pt x="91" y="184"/>
                  <a:pt x="90" y="185"/>
                </a:cubicBezTo>
                <a:cubicBezTo>
                  <a:pt x="84" y="191"/>
                  <a:pt x="84" y="201"/>
                  <a:pt x="90" y="208"/>
                </a:cubicBezTo>
                <a:cubicBezTo>
                  <a:pt x="97" y="214"/>
                  <a:pt x="107" y="214"/>
                  <a:pt x="113" y="208"/>
                </a:cubicBezTo>
                <a:cubicBezTo>
                  <a:pt x="120" y="201"/>
                  <a:pt x="120" y="191"/>
                  <a:pt x="113" y="185"/>
                </a:cubicBezTo>
                <a:cubicBezTo>
                  <a:pt x="113" y="184"/>
                  <a:pt x="112" y="183"/>
                  <a:pt x="111" y="183"/>
                </a:cubicBezTo>
                <a:moveTo>
                  <a:pt x="93" y="183"/>
                </a:moveTo>
                <a:cubicBezTo>
                  <a:pt x="92" y="183"/>
                  <a:pt x="91" y="184"/>
                  <a:pt x="90" y="185"/>
                </a:cubicBezTo>
                <a:cubicBezTo>
                  <a:pt x="84" y="191"/>
                  <a:pt x="84" y="201"/>
                  <a:pt x="90" y="208"/>
                </a:cubicBezTo>
                <a:cubicBezTo>
                  <a:pt x="97" y="214"/>
                  <a:pt x="107" y="214"/>
                  <a:pt x="113" y="208"/>
                </a:cubicBezTo>
                <a:cubicBezTo>
                  <a:pt x="120" y="201"/>
                  <a:pt x="120" y="191"/>
                  <a:pt x="113" y="185"/>
                </a:cubicBezTo>
                <a:cubicBezTo>
                  <a:pt x="113" y="184"/>
                  <a:pt x="112" y="183"/>
                  <a:pt x="111" y="183"/>
                </a:cubicBezTo>
                <a:moveTo>
                  <a:pt x="74" y="155"/>
                </a:moveTo>
                <a:cubicBezTo>
                  <a:pt x="71" y="157"/>
                  <a:pt x="69" y="159"/>
                  <a:pt x="67" y="161"/>
                </a:cubicBezTo>
                <a:cubicBezTo>
                  <a:pt x="47" y="181"/>
                  <a:pt x="47" y="212"/>
                  <a:pt x="67" y="231"/>
                </a:cubicBezTo>
                <a:cubicBezTo>
                  <a:pt x="86" y="251"/>
                  <a:pt x="118" y="251"/>
                  <a:pt x="137" y="231"/>
                </a:cubicBezTo>
                <a:cubicBezTo>
                  <a:pt x="156" y="212"/>
                  <a:pt x="156" y="181"/>
                  <a:pt x="137" y="161"/>
                </a:cubicBezTo>
                <a:cubicBezTo>
                  <a:pt x="135" y="159"/>
                  <a:pt x="132" y="157"/>
                  <a:pt x="130" y="155"/>
                </a:cubicBezTo>
                <a:moveTo>
                  <a:pt x="102" y="24"/>
                </a:moveTo>
                <a:cubicBezTo>
                  <a:pt x="77" y="24"/>
                  <a:pt x="57" y="44"/>
                  <a:pt x="57" y="69"/>
                </a:cubicBezTo>
                <a:cubicBezTo>
                  <a:pt x="57" y="93"/>
                  <a:pt x="77" y="113"/>
                  <a:pt x="102" y="113"/>
                </a:cubicBezTo>
                <a:cubicBezTo>
                  <a:pt x="127" y="113"/>
                  <a:pt x="146" y="93"/>
                  <a:pt x="146" y="69"/>
                </a:cubicBezTo>
                <a:cubicBezTo>
                  <a:pt x="146" y="44"/>
                  <a:pt x="127" y="24"/>
                  <a:pt x="102" y="24"/>
                </a:cubicBez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0501F54B-9D6C-9AEB-A4C5-B48969657A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35410" y="3503384"/>
            <a:ext cx="871616" cy="604162"/>
          </a:xfrm>
          <a:custGeom>
            <a:avLst/>
            <a:gdLst>
              <a:gd name="T0" fmla="*/ 756 w 1545"/>
              <a:gd name="T1" fmla="*/ 509 h 1068"/>
              <a:gd name="T2" fmla="*/ 861 w 1545"/>
              <a:gd name="T3" fmla="*/ 447 h 1068"/>
              <a:gd name="T4" fmla="*/ 861 w 1545"/>
              <a:gd name="T5" fmla="*/ 426 h 1068"/>
              <a:gd name="T6" fmla="*/ 747 w 1545"/>
              <a:gd name="T7" fmla="*/ 397 h 1068"/>
              <a:gd name="T8" fmla="*/ 785 w 1545"/>
              <a:gd name="T9" fmla="*/ 96 h 1068"/>
              <a:gd name="T10" fmla="*/ 848 w 1545"/>
              <a:gd name="T11" fmla="*/ 46 h 1068"/>
              <a:gd name="T12" fmla="*/ 882 w 1545"/>
              <a:gd name="T13" fmla="*/ 41 h 1068"/>
              <a:gd name="T14" fmla="*/ 907 w 1545"/>
              <a:gd name="T15" fmla="*/ 29 h 1068"/>
              <a:gd name="T16" fmla="*/ 944 w 1545"/>
              <a:gd name="T17" fmla="*/ 25 h 1068"/>
              <a:gd name="T18" fmla="*/ 1104 w 1545"/>
              <a:gd name="T19" fmla="*/ 150 h 1068"/>
              <a:gd name="T20" fmla="*/ 1104 w 1545"/>
              <a:gd name="T21" fmla="*/ 401 h 1068"/>
              <a:gd name="T22" fmla="*/ 1020 w 1545"/>
              <a:gd name="T23" fmla="*/ 418 h 1068"/>
              <a:gd name="T24" fmla="*/ 1020 w 1545"/>
              <a:gd name="T25" fmla="*/ 422 h 1068"/>
              <a:gd name="T26" fmla="*/ 1045 w 1545"/>
              <a:gd name="T27" fmla="*/ 476 h 1068"/>
              <a:gd name="T28" fmla="*/ 1125 w 1545"/>
              <a:gd name="T29" fmla="*/ 518 h 1068"/>
              <a:gd name="T30" fmla="*/ 1230 w 1545"/>
              <a:gd name="T31" fmla="*/ 568 h 1068"/>
              <a:gd name="T32" fmla="*/ 1244 w 1545"/>
              <a:gd name="T33" fmla="*/ 581 h 1068"/>
              <a:gd name="T34" fmla="*/ 903 w 1545"/>
              <a:gd name="T35" fmla="*/ 948 h 1068"/>
              <a:gd name="T36" fmla="*/ 882 w 1545"/>
              <a:gd name="T37" fmla="*/ 739 h 1068"/>
              <a:gd name="T38" fmla="*/ 819 w 1545"/>
              <a:gd name="T39" fmla="*/ 643 h 1068"/>
              <a:gd name="T40" fmla="*/ 693 w 1545"/>
              <a:gd name="T41" fmla="*/ 581 h 1068"/>
              <a:gd name="T42" fmla="*/ 596 w 1545"/>
              <a:gd name="T43" fmla="*/ 530 h 1068"/>
              <a:gd name="T44" fmla="*/ 579 w 1545"/>
              <a:gd name="T45" fmla="*/ 463 h 1068"/>
              <a:gd name="T46" fmla="*/ 600 w 1545"/>
              <a:gd name="T47" fmla="*/ 384 h 1068"/>
              <a:gd name="T48" fmla="*/ 646 w 1545"/>
              <a:gd name="T49" fmla="*/ 271 h 1068"/>
              <a:gd name="T50" fmla="*/ 638 w 1545"/>
              <a:gd name="T51" fmla="*/ 213 h 1068"/>
              <a:gd name="T52" fmla="*/ 638 w 1545"/>
              <a:gd name="T53" fmla="*/ 163 h 1068"/>
              <a:gd name="T54" fmla="*/ 634 w 1545"/>
              <a:gd name="T55" fmla="*/ 108 h 1068"/>
              <a:gd name="T56" fmla="*/ 554 w 1545"/>
              <a:gd name="T57" fmla="*/ 25 h 1068"/>
              <a:gd name="T58" fmla="*/ 483 w 1545"/>
              <a:gd name="T59" fmla="*/ 0 h 1068"/>
              <a:gd name="T60" fmla="*/ 428 w 1545"/>
              <a:gd name="T61" fmla="*/ 0 h 1068"/>
              <a:gd name="T62" fmla="*/ 378 w 1545"/>
              <a:gd name="T63" fmla="*/ 16 h 1068"/>
              <a:gd name="T64" fmla="*/ 332 w 1545"/>
              <a:gd name="T65" fmla="*/ 50 h 1068"/>
              <a:gd name="T66" fmla="*/ 286 w 1545"/>
              <a:gd name="T67" fmla="*/ 121 h 1068"/>
              <a:gd name="T68" fmla="*/ 277 w 1545"/>
              <a:gd name="T69" fmla="*/ 213 h 1068"/>
              <a:gd name="T70" fmla="*/ 286 w 1545"/>
              <a:gd name="T71" fmla="*/ 334 h 1068"/>
              <a:gd name="T72" fmla="*/ 315 w 1545"/>
              <a:gd name="T73" fmla="*/ 384 h 1068"/>
              <a:gd name="T74" fmla="*/ 348 w 1545"/>
              <a:gd name="T75" fmla="*/ 497 h 1068"/>
              <a:gd name="T76" fmla="*/ 239 w 1545"/>
              <a:gd name="T77" fmla="*/ 564 h 1068"/>
              <a:gd name="T78" fmla="*/ 139 w 1545"/>
              <a:gd name="T79" fmla="*/ 610 h 1068"/>
              <a:gd name="T80" fmla="*/ 34 w 1545"/>
              <a:gd name="T81" fmla="*/ 714 h 1068"/>
              <a:gd name="T82" fmla="*/ 0 w 1545"/>
              <a:gd name="T83" fmla="*/ 948 h 1068"/>
              <a:gd name="T84" fmla="*/ 1341 w 1545"/>
              <a:gd name="T85" fmla="*/ 791 h 1068"/>
              <a:gd name="T86" fmla="*/ 1167 w 1545"/>
              <a:gd name="T87" fmla="*/ 791 h 1068"/>
              <a:gd name="T88" fmla="*/ 1135 w 1545"/>
              <a:gd name="T89" fmla="*/ 822 h 1068"/>
              <a:gd name="T90" fmla="*/ 1135 w 1545"/>
              <a:gd name="T91" fmla="*/ 822 h 1068"/>
              <a:gd name="T92" fmla="*/ 1167 w 1545"/>
              <a:gd name="T93" fmla="*/ 853 h 1068"/>
              <a:gd name="T94" fmla="*/ 1429 w 1545"/>
              <a:gd name="T95" fmla="*/ 853 h 1068"/>
              <a:gd name="T96" fmla="*/ 1461 w 1545"/>
              <a:gd name="T97" fmla="*/ 822 h 1068"/>
              <a:gd name="T98" fmla="*/ 1461 w 1545"/>
              <a:gd name="T99" fmla="*/ 822 h 1068"/>
              <a:gd name="T100" fmla="*/ 1429 w 1545"/>
              <a:gd name="T101" fmla="*/ 791 h 1068"/>
              <a:gd name="T102" fmla="*/ 1402 w 1545"/>
              <a:gd name="T103" fmla="*/ 791 h 1068"/>
              <a:gd name="T104" fmla="*/ 1388 w 1545"/>
              <a:gd name="T105" fmla="*/ 592 h 1068"/>
              <a:gd name="T106" fmla="*/ 1298 w 1545"/>
              <a:gd name="T107" fmla="*/ 575 h 1068"/>
              <a:gd name="T108" fmla="*/ 1051 w 1545"/>
              <a:gd name="T109" fmla="*/ 822 h 1068"/>
              <a:gd name="T110" fmla="*/ 1298 w 1545"/>
              <a:gd name="T111" fmla="*/ 1068 h 1068"/>
              <a:gd name="T112" fmla="*/ 1545 w 1545"/>
              <a:gd name="T113" fmla="*/ 822 h 1068"/>
              <a:gd name="T114" fmla="*/ 1483 w 1545"/>
              <a:gd name="T115" fmla="*/ 658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45" h="1068">
                <a:moveTo>
                  <a:pt x="756" y="509"/>
                </a:moveTo>
                <a:cubicBezTo>
                  <a:pt x="768" y="501"/>
                  <a:pt x="856" y="476"/>
                  <a:pt x="861" y="447"/>
                </a:cubicBezTo>
                <a:cubicBezTo>
                  <a:pt x="865" y="438"/>
                  <a:pt x="861" y="430"/>
                  <a:pt x="861" y="426"/>
                </a:cubicBezTo>
                <a:cubicBezTo>
                  <a:pt x="810" y="418"/>
                  <a:pt x="751" y="409"/>
                  <a:pt x="747" y="397"/>
                </a:cubicBezTo>
                <a:cubicBezTo>
                  <a:pt x="739" y="372"/>
                  <a:pt x="730" y="163"/>
                  <a:pt x="785" y="96"/>
                </a:cubicBezTo>
                <a:cubicBezTo>
                  <a:pt x="806" y="71"/>
                  <a:pt x="827" y="58"/>
                  <a:pt x="848" y="46"/>
                </a:cubicBezTo>
                <a:cubicBezTo>
                  <a:pt x="856" y="41"/>
                  <a:pt x="873" y="41"/>
                  <a:pt x="882" y="41"/>
                </a:cubicBezTo>
                <a:cubicBezTo>
                  <a:pt x="886" y="37"/>
                  <a:pt x="898" y="33"/>
                  <a:pt x="907" y="29"/>
                </a:cubicBezTo>
                <a:cubicBezTo>
                  <a:pt x="932" y="20"/>
                  <a:pt x="944" y="25"/>
                  <a:pt x="944" y="25"/>
                </a:cubicBezTo>
                <a:cubicBezTo>
                  <a:pt x="944" y="25"/>
                  <a:pt x="1083" y="41"/>
                  <a:pt x="1104" y="150"/>
                </a:cubicBezTo>
                <a:cubicBezTo>
                  <a:pt x="1129" y="259"/>
                  <a:pt x="1133" y="359"/>
                  <a:pt x="1104" y="401"/>
                </a:cubicBezTo>
                <a:cubicBezTo>
                  <a:pt x="1091" y="405"/>
                  <a:pt x="1054" y="413"/>
                  <a:pt x="1020" y="418"/>
                </a:cubicBezTo>
                <a:cubicBezTo>
                  <a:pt x="1020" y="422"/>
                  <a:pt x="1020" y="422"/>
                  <a:pt x="1020" y="422"/>
                </a:cubicBezTo>
                <a:cubicBezTo>
                  <a:pt x="1016" y="451"/>
                  <a:pt x="1037" y="463"/>
                  <a:pt x="1045" y="476"/>
                </a:cubicBezTo>
                <a:cubicBezTo>
                  <a:pt x="1058" y="489"/>
                  <a:pt x="1108" y="514"/>
                  <a:pt x="1125" y="518"/>
                </a:cubicBezTo>
                <a:cubicBezTo>
                  <a:pt x="1133" y="522"/>
                  <a:pt x="1213" y="555"/>
                  <a:pt x="1230" y="568"/>
                </a:cubicBezTo>
                <a:cubicBezTo>
                  <a:pt x="1235" y="572"/>
                  <a:pt x="1239" y="576"/>
                  <a:pt x="1244" y="581"/>
                </a:cubicBezTo>
                <a:moveTo>
                  <a:pt x="903" y="948"/>
                </a:moveTo>
                <a:cubicBezTo>
                  <a:pt x="903" y="923"/>
                  <a:pt x="894" y="815"/>
                  <a:pt x="882" y="739"/>
                </a:cubicBezTo>
                <a:cubicBezTo>
                  <a:pt x="877" y="702"/>
                  <a:pt x="844" y="664"/>
                  <a:pt x="819" y="643"/>
                </a:cubicBezTo>
                <a:cubicBezTo>
                  <a:pt x="798" y="626"/>
                  <a:pt x="701" y="585"/>
                  <a:pt x="693" y="581"/>
                </a:cubicBezTo>
                <a:cubicBezTo>
                  <a:pt x="672" y="576"/>
                  <a:pt x="609" y="547"/>
                  <a:pt x="596" y="530"/>
                </a:cubicBezTo>
                <a:cubicBezTo>
                  <a:pt x="584" y="518"/>
                  <a:pt x="575" y="497"/>
                  <a:pt x="579" y="463"/>
                </a:cubicBezTo>
                <a:cubicBezTo>
                  <a:pt x="584" y="426"/>
                  <a:pt x="588" y="422"/>
                  <a:pt x="600" y="384"/>
                </a:cubicBezTo>
                <a:cubicBezTo>
                  <a:pt x="613" y="363"/>
                  <a:pt x="642" y="313"/>
                  <a:pt x="646" y="271"/>
                </a:cubicBezTo>
                <a:cubicBezTo>
                  <a:pt x="646" y="238"/>
                  <a:pt x="638" y="213"/>
                  <a:pt x="638" y="213"/>
                </a:cubicBezTo>
                <a:cubicBezTo>
                  <a:pt x="638" y="163"/>
                  <a:pt x="638" y="163"/>
                  <a:pt x="638" y="163"/>
                </a:cubicBezTo>
                <a:cubicBezTo>
                  <a:pt x="638" y="163"/>
                  <a:pt x="638" y="133"/>
                  <a:pt x="634" y="108"/>
                </a:cubicBezTo>
                <a:cubicBezTo>
                  <a:pt x="617" y="58"/>
                  <a:pt x="567" y="29"/>
                  <a:pt x="554" y="25"/>
                </a:cubicBezTo>
                <a:cubicBezTo>
                  <a:pt x="542" y="12"/>
                  <a:pt x="500" y="4"/>
                  <a:pt x="483" y="0"/>
                </a:cubicBezTo>
                <a:cubicBezTo>
                  <a:pt x="470" y="0"/>
                  <a:pt x="449" y="0"/>
                  <a:pt x="428" y="0"/>
                </a:cubicBezTo>
                <a:cubicBezTo>
                  <a:pt x="411" y="4"/>
                  <a:pt x="390" y="16"/>
                  <a:pt x="378" y="16"/>
                </a:cubicBezTo>
                <a:cubicBezTo>
                  <a:pt x="365" y="16"/>
                  <a:pt x="340" y="33"/>
                  <a:pt x="332" y="50"/>
                </a:cubicBezTo>
                <a:cubicBezTo>
                  <a:pt x="328" y="54"/>
                  <a:pt x="294" y="100"/>
                  <a:pt x="286" y="121"/>
                </a:cubicBezTo>
                <a:cubicBezTo>
                  <a:pt x="273" y="142"/>
                  <a:pt x="277" y="213"/>
                  <a:pt x="277" y="213"/>
                </a:cubicBezTo>
                <a:cubicBezTo>
                  <a:pt x="260" y="242"/>
                  <a:pt x="281" y="326"/>
                  <a:pt x="286" y="334"/>
                </a:cubicBezTo>
                <a:cubicBezTo>
                  <a:pt x="290" y="342"/>
                  <a:pt x="302" y="372"/>
                  <a:pt x="315" y="384"/>
                </a:cubicBezTo>
                <a:cubicBezTo>
                  <a:pt x="332" y="405"/>
                  <a:pt x="353" y="463"/>
                  <a:pt x="348" y="497"/>
                </a:cubicBezTo>
                <a:cubicBezTo>
                  <a:pt x="344" y="530"/>
                  <a:pt x="256" y="555"/>
                  <a:pt x="239" y="564"/>
                </a:cubicBezTo>
                <a:cubicBezTo>
                  <a:pt x="223" y="572"/>
                  <a:pt x="181" y="589"/>
                  <a:pt x="139" y="610"/>
                </a:cubicBezTo>
                <a:cubicBezTo>
                  <a:pt x="109" y="622"/>
                  <a:pt x="55" y="672"/>
                  <a:pt x="34" y="714"/>
                </a:cubicBezTo>
                <a:cubicBezTo>
                  <a:pt x="9" y="760"/>
                  <a:pt x="0" y="923"/>
                  <a:pt x="0" y="948"/>
                </a:cubicBezTo>
                <a:moveTo>
                  <a:pt x="1341" y="791"/>
                </a:moveTo>
                <a:cubicBezTo>
                  <a:pt x="1167" y="791"/>
                  <a:pt x="1167" y="791"/>
                  <a:pt x="1167" y="791"/>
                </a:cubicBezTo>
                <a:cubicBezTo>
                  <a:pt x="1150" y="791"/>
                  <a:pt x="1135" y="805"/>
                  <a:pt x="1135" y="822"/>
                </a:cubicBezTo>
                <a:cubicBezTo>
                  <a:pt x="1135" y="822"/>
                  <a:pt x="1135" y="822"/>
                  <a:pt x="1135" y="822"/>
                </a:cubicBezTo>
                <a:cubicBezTo>
                  <a:pt x="1135" y="839"/>
                  <a:pt x="1150" y="853"/>
                  <a:pt x="1167" y="853"/>
                </a:cubicBezTo>
                <a:cubicBezTo>
                  <a:pt x="1429" y="853"/>
                  <a:pt x="1429" y="853"/>
                  <a:pt x="1429" y="853"/>
                </a:cubicBezTo>
                <a:cubicBezTo>
                  <a:pt x="1447" y="853"/>
                  <a:pt x="1461" y="839"/>
                  <a:pt x="1461" y="822"/>
                </a:cubicBezTo>
                <a:cubicBezTo>
                  <a:pt x="1461" y="822"/>
                  <a:pt x="1461" y="822"/>
                  <a:pt x="1461" y="822"/>
                </a:cubicBezTo>
                <a:cubicBezTo>
                  <a:pt x="1461" y="805"/>
                  <a:pt x="1447" y="791"/>
                  <a:pt x="1429" y="791"/>
                </a:cubicBezTo>
                <a:cubicBezTo>
                  <a:pt x="1402" y="791"/>
                  <a:pt x="1402" y="791"/>
                  <a:pt x="1402" y="791"/>
                </a:cubicBezTo>
                <a:moveTo>
                  <a:pt x="1388" y="592"/>
                </a:moveTo>
                <a:cubicBezTo>
                  <a:pt x="1360" y="581"/>
                  <a:pt x="1330" y="575"/>
                  <a:pt x="1298" y="575"/>
                </a:cubicBezTo>
                <a:cubicBezTo>
                  <a:pt x="1162" y="575"/>
                  <a:pt x="1051" y="685"/>
                  <a:pt x="1051" y="822"/>
                </a:cubicBezTo>
                <a:cubicBezTo>
                  <a:pt x="1051" y="958"/>
                  <a:pt x="1162" y="1068"/>
                  <a:pt x="1298" y="1068"/>
                </a:cubicBezTo>
                <a:cubicBezTo>
                  <a:pt x="1434" y="1068"/>
                  <a:pt x="1545" y="958"/>
                  <a:pt x="1545" y="822"/>
                </a:cubicBezTo>
                <a:cubicBezTo>
                  <a:pt x="1545" y="759"/>
                  <a:pt x="1521" y="701"/>
                  <a:pt x="1483" y="65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E5C500A6-2E4C-69C3-981E-381B566E1D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91306" y="3503384"/>
            <a:ext cx="871834" cy="604162"/>
          </a:xfrm>
          <a:custGeom>
            <a:avLst/>
            <a:gdLst>
              <a:gd name="T0" fmla="*/ 1339 w 1545"/>
              <a:gd name="T1" fmla="*/ 821 h 1068"/>
              <a:gd name="T2" fmla="*/ 1425 w 1545"/>
              <a:gd name="T3" fmla="*/ 949 h 1068"/>
              <a:gd name="T4" fmla="*/ 1383 w 1545"/>
              <a:gd name="T5" fmla="*/ 949 h 1068"/>
              <a:gd name="T6" fmla="*/ 1215 w 1545"/>
              <a:gd name="T7" fmla="*/ 949 h 1068"/>
              <a:gd name="T8" fmla="*/ 1173 w 1545"/>
              <a:gd name="T9" fmla="*/ 949 h 1068"/>
              <a:gd name="T10" fmla="*/ 1257 w 1545"/>
              <a:gd name="T11" fmla="*/ 821 h 1068"/>
              <a:gd name="T12" fmla="*/ 1173 w 1545"/>
              <a:gd name="T13" fmla="*/ 695 h 1068"/>
              <a:gd name="T14" fmla="*/ 1299 w 1545"/>
              <a:gd name="T15" fmla="*/ 780 h 1068"/>
              <a:gd name="T16" fmla="*/ 1425 w 1545"/>
              <a:gd name="T17" fmla="*/ 695 h 1068"/>
              <a:gd name="T18" fmla="*/ 1244 w 1545"/>
              <a:gd name="T19" fmla="*/ 581 h 1068"/>
              <a:gd name="T20" fmla="*/ 1125 w 1545"/>
              <a:gd name="T21" fmla="*/ 518 h 1068"/>
              <a:gd name="T22" fmla="*/ 1020 w 1545"/>
              <a:gd name="T23" fmla="*/ 422 h 1068"/>
              <a:gd name="T24" fmla="*/ 1104 w 1545"/>
              <a:gd name="T25" fmla="*/ 401 h 1068"/>
              <a:gd name="T26" fmla="*/ 945 w 1545"/>
              <a:gd name="T27" fmla="*/ 25 h 1068"/>
              <a:gd name="T28" fmla="*/ 882 w 1545"/>
              <a:gd name="T29" fmla="*/ 41 h 1068"/>
              <a:gd name="T30" fmla="*/ 785 w 1545"/>
              <a:gd name="T31" fmla="*/ 96 h 1068"/>
              <a:gd name="T32" fmla="*/ 861 w 1545"/>
              <a:gd name="T33" fmla="*/ 426 h 1068"/>
              <a:gd name="T34" fmla="*/ 756 w 1545"/>
              <a:gd name="T35" fmla="*/ 509 h 1068"/>
              <a:gd name="T36" fmla="*/ 34 w 1545"/>
              <a:gd name="T37" fmla="*/ 714 h 1068"/>
              <a:gd name="T38" fmla="*/ 239 w 1545"/>
              <a:gd name="T39" fmla="*/ 564 h 1068"/>
              <a:gd name="T40" fmla="*/ 315 w 1545"/>
              <a:gd name="T41" fmla="*/ 384 h 1068"/>
              <a:gd name="T42" fmla="*/ 277 w 1545"/>
              <a:gd name="T43" fmla="*/ 213 h 1068"/>
              <a:gd name="T44" fmla="*/ 332 w 1545"/>
              <a:gd name="T45" fmla="*/ 50 h 1068"/>
              <a:gd name="T46" fmla="*/ 428 w 1545"/>
              <a:gd name="T47" fmla="*/ 0 h 1068"/>
              <a:gd name="T48" fmla="*/ 554 w 1545"/>
              <a:gd name="T49" fmla="*/ 25 h 1068"/>
              <a:gd name="T50" fmla="*/ 638 w 1545"/>
              <a:gd name="T51" fmla="*/ 163 h 1068"/>
              <a:gd name="T52" fmla="*/ 647 w 1545"/>
              <a:gd name="T53" fmla="*/ 271 h 1068"/>
              <a:gd name="T54" fmla="*/ 579 w 1545"/>
              <a:gd name="T55" fmla="*/ 463 h 1068"/>
              <a:gd name="T56" fmla="*/ 693 w 1545"/>
              <a:gd name="T57" fmla="*/ 581 h 1068"/>
              <a:gd name="T58" fmla="*/ 882 w 1545"/>
              <a:gd name="T59" fmla="*/ 739 h 1068"/>
              <a:gd name="T60" fmla="*/ 1388 w 1545"/>
              <a:gd name="T61" fmla="*/ 592 h 1068"/>
              <a:gd name="T62" fmla="*/ 1051 w 1545"/>
              <a:gd name="T63" fmla="*/ 822 h 1068"/>
              <a:gd name="T64" fmla="*/ 1545 w 1545"/>
              <a:gd name="T65" fmla="*/ 82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45" h="1068">
                <a:moveTo>
                  <a:pt x="1393" y="768"/>
                </a:moveTo>
                <a:cubicBezTo>
                  <a:pt x="1339" y="821"/>
                  <a:pt x="1339" y="821"/>
                  <a:pt x="1339" y="821"/>
                </a:cubicBezTo>
                <a:cubicBezTo>
                  <a:pt x="1425" y="908"/>
                  <a:pt x="1425" y="908"/>
                  <a:pt x="1425" y="908"/>
                </a:cubicBezTo>
                <a:cubicBezTo>
                  <a:pt x="1435" y="919"/>
                  <a:pt x="1435" y="938"/>
                  <a:pt x="1425" y="949"/>
                </a:cubicBezTo>
                <a:cubicBezTo>
                  <a:pt x="1419" y="955"/>
                  <a:pt x="1410" y="958"/>
                  <a:pt x="1403" y="958"/>
                </a:cubicBezTo>
                <a:cubicBezTo>
                  <a:pt x="1396" y="958"/>
                  <a:pt x="1389" y="955"/>
                  <a:pt x="1383" y="949"/>
                </a:cubicBezTo>
                <a:cubicBezTo>
                  <a:pt x="1299" y="864"/>
                  <a:pt x="1299" y="864"/>
                  <a:pt x="1299" y="864"/>
                </a:cubicBezTo>
                <a:cubicBezTo>
                  <a:pt x="1215" y="949"/>
                  <a:pt x="1215" y="949"/>
                  <a:pt x="1215" y="949"/>
                </a:cubicBezTo>
                <a:cubicBezTo>
                  <a:pt x="1209" y="955"/>
                  <a:pt x="1201" y="958"/>
                  <a:pt x="1193" y="958"/>
                </a:cubicBezTo>
                <a:cubicBezTo>
                  <a:pt x="1186" y="958"/>
                  <a:pt x="1179" y="955"/>
                  <a:pt x="1173" y="949"/>
                </a:cubicBezTo>
                <a:cubicBezTo>
                  <a:pt x="1161" y="938"/>
                  <a:pt x="1161" y="919"/>
                  <a:pt x="1173" y="908"/>
                </a:cubicBezTo>
                <a:cubicBezTo>
                  <a:pt x="1257" y="821"/>
                  <a:pt x="1257" y="821"/>
                  <a:pt x="1257" y="821"/>
                </a:cubicBezTo>
                <a:cubicBezTo>
                  <a:pt x="1173" y="736"/>
                  <a:pt x="1173" y="736"/>
                  <a:pt x="1173" y="736"/>
                </a:cubicBezTo>
                <a:cubicBezTo>
                  <a:pt x="1161" y="725"/>
                  <a:pt x="1161" y="706"/>
                  <a:pt x="1173" y="695"/>
                </a:cubicBezTo>
                <a:cubicBezTo>
                  <a:pt x="1185" y="683"/>
                  <a:pt x="1203" y="683"/>
                  <a:pt x="1215" y="695"/>
                </a:cubicBezTo>
                <a:cubicBezTo>
                  <a:pt x="1299" y="780"/>
                  <a:pt x="1299" y="780"/>
                  <a:pt x="1299" y="780"/>
                </a:cubicBezTo>
                <a:cubicBezTo>
                  <a:pt x="1383" y="695"/>
                  <a:pt x="1383" y="695"/>
                  <a:pt x="1383" y="695"/>
                </a:cubicBezTo>
                <a:cubicBezTo>
                  <a:pt x="1393" y="683"/>
                  <a:pt x="1413" y="683"/>
                  <a:pt x="1425" y="695"/>
                </a:cubicBezTo>
                <a:cubicBezTo>
                  <a:pt x="1435" y="706"/>
                  <a:pt x="1435" y="725"/>
                  <a:pt x="1425" y="736"/>
                </a:cubicBezTo>
                <a:moveTo>
                  <a:pt x="1244" y="581"/>
                </a:moveTo>
                <a:cubicBezTo>
                  <a:pt x="1239" y="576"/>
                  <a:pt x="1235" y="572"/>
                  <a:pt x="1230" y="568"/>
                </a:cubicBezTo>
                <a:cubicBezTo>
                  <a:pt x="1213" y="555"/>
                  <a:pt x="1133" y="522"/>
                  <a:pt x="1125" y="518"/>
                </a:cubicBezTo>
                <a:cubicBezTo>
                  <a:pt x="1108" y="514"/>
                  <a:pt x="1058" y="489"/>
                  <a:pt x="1045" y="476"/>
                </a:cubicBezTo>
                <a:cubicBezTo>
                  <a:pt x="1037" y="463"/>
                  <a:pt x="1016" y="451"/>
                  <a:pt x="1020" y="422"/>
                </a:cubicBezTo>
                <a:cubicBezTo>
                  <a:pt x="1020" y="418"/>
                  <a:pt x="1020" y="418"/>
                  <a:pt x="1020" y="418"/>
                </a:cubicBezTo>
                <a:cubicBezTo>
                  <a:pt x="1054" y="413"/>
                  <a:pt x="1091" y="405"/>
                  <a:pt x="1104" y="401"/>
                </a:cubicBezTo>
                <a:cubicBezTo>
                  <a:pt x="1133" y="359"/>
                  <a:pt x="1129" y="259"/>
                  <a:pt x="1104" y="150"/>
                </a:cubicBezTo>
                <a:cubicBezTo>
                  <a:pt x="1083" y="41"/>
                  <a:pt x="945" y="25"/>
                  <a:pt x="945" y="25"/>
                </a:cubicBezTo>
                <a:cubicBezTo>
                  <a:pt x="945" y="25"/>
                  <a:pt x="932" y="20"/>
                  <a:pt x="907" y="29"/>
                </a:cubicBezTo>
                <a:cubicBezTo>
                  <a:pt x="898" y="33"/>
                  <a:pt x="886" y="37"/>
                  <a:pt x="882" y="41"/>
                </a:cubicBezTo>
                <a:cubicBezTo>
                  <a:pt x="873" y="41"/>
                  <a:pt x="856" y="41"/>
                  <a:pt x="848" y="46"/>
                </a:cubicBezTo>
                <a:cubicBezTo>
                  <a:pt x="827" y="58"/>
                  <a:pt x="806" y="71"/>
                  <a:pt x="785" y="96"/>
                </a:cubicBezTo>
                <a:cubicBezTo>
                  <a:pt x="730" y="163"/>
                  <a:pt x="739" y="372"/>
                  <a:pt x="747" y="397"/>
                </a:cubicBezTo>
                <a:cubicBezTo>
                  <a:pt x="751" y="409"/>
                  <a:pt x="810" y="418"/>
                  <a:pt x="861" y="426"/>
                </a:cubicBezTo>
                <a:cubicBezTo>
                  <a:pt x="861" y="430"/>
                  <a:pt x="865" y="438"/>
                  <a:pt x="861" y="447"/>
                </a:cubicBezTo>
                <a:cubicBezTo>
                  <a:pt x="856" y="476"/>
                  <a:pt x="768" y="501"/>
                  <a:pt x="756" y="509"/>
                </a:cubicBezTo>
                <a:moveTo>
                  <a:pt x="0" y="948"/>
                </a:moveTo>
                <a:cubicBezTo>
                  <a:pt x="0" y="923"/>
                  <a:pt x="9" y="760"/>
                  <a:pt x="34" y="714"/>
                </a:cubicBezTo>
                <a:cubicBezTo>
                  <a:pt x="55" y="672"/>
                  <a:pt x="109" y="622"/>
                  <a:pt x="139" y="610"/>
                </a:cubicBezTo>
                <a:cubicBezTo>
                  <a:pt x="181" y="589"/>
                  <a:pt x="223" y="572"/>
                  <a:pt x="239" y="564"/>
                </a:cubicBezTo>
                <a:cubicBezTo>
                  <a:pt x="256" y="555"/>
                  <a:pt x="344" y="530"/>
                  <a:pt x="349" y="497"/>
                </a:cubicBezTo>
                <a:cubicBezTo>
                  <a:pt x="353" y="463"/>
                  <a:pt x="332" y="405"/>
                  <a:pt x="315" y="384"/>
                </a:cubicBezTo>
                <a:cubicBezTo>
                  <a:pt x="302" y="372"/>
                  <a:pt x="290" y="342"/>
                  <a:pt x="286" y="334"/>
                </a:cubicBezTo>
                <a:cubicBezTo>
                  <a:pt x="281" y="326"/>
                  <a:pt x="260" y="242"/>
                  <a:pt x="277" y="213"/>
                </a:cubicBezTo>
                <a:cubicBezTo>
                  <a:pt x="277" y="213"/>
                  <a:pt x="273" y="142"/>
                  <a:pt x="286" y="121"/>
                </a:cubicBezTo>
                <a:cubicBezTo>
                  <a:pt x="294" y="100"/>
                  <a:pt x="328" y="54"/>
                  <a:pt x="332" y="50"/>
                </a:cubicBezTo>
                <a:cubicBezTo>
                  <a:pt x="340" y="33"/>
                  <a:pt x="365" y="16"/>
                  <a:pt x="378" y="16"/>
                </a:cubicBezTo>
                <a:cubicBezTo>
                  <a:pt x="391" y="16"/>
                  <a:pt x="411" y="4"/>
                  <a:pt x="428" y="0"/>
                </a:cubicBezTo>
                <a:cubicBezTo>
                  <a:pt x="449" y="0"/>
                  <a:pt x="470" y="0"/>
                  <a:pt x="483" y="0"/>
                </a:cubicBezTo>
                <a:cubicBezTo>
                  <a:pt x="500" y="4"/>
                  <a:pt x="542" y="12"/>
                  <a:pt x="554" y="25"/>
                </a:cubicBezTo>
                <a:cubicBezTo>
                  <a:pt x="567" y="29"/>
                  <a:pt x="617" y="58"/>
                  <a:pt x="634" y="108"/>
                </a:cubicBezTo>
                <a:cubicBezTo>
                  <a:pt x="638" y="133"/>
                  <a:pt x="638" y="163"/>
                  <a:pt x="638" y="163"/>
                </a:cubicBezTo>
                <a:cubicBezTo>
                  <a:pt x="638" y="163"/>
                  <a:pt x="638" y="163"/>
                  <a:pt x="638" y="213"/>
                </a:cubicBezTo>
                <a:cubicBezTo>
                  <a:pt x="638" y="213"/>
                  <a:pt x="647" y="238"/>
                  <a:pt x="647" y="271"/>
                </a:cubicBezTo>
                <a:cubicBezTo>
                  <a:pt x="642" y="313"/>
                  <a:pt x="613" y="363"/>
                  <a:pt x="600" y="384"/>
                </a:cubicBezTo>
                <a:cubicBezTo>
                  <a:pt x="588" y="422"/>
                  <a:pt x="584" y="426"/>
                  <a:pt x="579" y="463"/>
                </a:cubicBezTo>
                <a:cubicBezTo>
                  <a:pt x="575" y="497"/>
                  <a:pt x="584" y="518"/>
                  <a:pt x="596" y="530"/>
                </a:cubicBezTo>
                <a:cubicBezTo>
                  <a:pt x="609" y="547"/>
                  <a:pt x="672" y="576"/>
                  <a:pt x="693" y="581"/>
                </a:cubicBezTo>
                <a:cubicBezTo>
                  <a:pt x="701" y="585"/>
                  <a:pt x="798" y="626"/>
                  <a:pt x="819" y="643"/>
                </a:cubicBezTo>
                <a:cubicBezTo>
                  <a:pt x="844" y="664"/>
                  <a:pt x="877" y="702"/>
                  <a:pt x="882" y="739"/>
                </a:cubicBezTo>
                <a:cubicBezTo>
                  <a:pt x="894" y="815"/>
                  <a:pt x="903" y="923"/>
                  <a:pt x="903" y="948"/>
                </a:cubicBezTo>
                <a:moveTo>
                  <a:pt x="1388" y="592"/>
                </a:moveTo>
                <a:cubicBezTo>
                  <a:pt x="1360" y="581"/>
                  <a:pt x="1330" y="575"/>
                  <a:pt x="1298" y="575"/>
                </a:cubicBezTo>
                <a:cubicBezTo>
                  <a:pt x="1162" y="575"/>
                  <a:pt x="1051" y="685"/>
                  <a:pt x="1051" y="822"/>
                </a:cubicBezTo>
                <a:cubicBezTo>
                  <a:pt x="1051" y="958"/>
                  <a:pt x="1162" y="1068"/>
                  <a:pt x="1298" y="1068"/>
                </a:cubicBezTo>
                <a:cubicBezTo>
                  <a:pt x="1434" y="1068"/>
                  <a:pt x="1545" y="958"/>
                  <a:pt x="1545" y="822"/>
                </a:cubicBezTo>
                <a:cubicBezTo>
                  <a:pt x="1545" y="759"/>
                  <a:pt x="1521" y="701"/>
                  <a:pt x="1483" y="65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2F9443F6-5794-CFA5-4F9A-5B15A6B52C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71576" y="3503384"/>
            <a:ext cx="871184" cy="604162"/>
          </a:xfrm>
          <a:custGeom>
            <a:avLst/>
            <a:gdLst>
              <a:gd name="T0" fmla="*/ 1332 w 1544"/>
              <a:gd name="T1" fmla="*/ 790 h 1068"/>
              <a:gd name="T2" fmla="*/ 1461 w 1544"/>
              <a:gd name="T3" fmla="*/ 822 h 1068"/>
              <a:gd name="T4" fmla="*/ 1429 w 1544"/>
              <a:gd name="T5" fmla="*/ 853 h 1068"/>
              <a:gd name="T6" fmla="*/ 1332 w 1544"/>
              <a:gd name="T7" fmla="*/ 956 h 1068"/>
              <a:gd name="T8" fmla="*/ 1300 w 1544"/>
              <a:gd name="T9" fmla="*/ 987 h 1068"/>
              <a:gd name="T10" fmla="*/ 1268 w 1544"/>
              <a:gd name="T11" fmla="*/ 853 h 1068"/>
              <a:gd name="T12" fmla="*/ 1134 w 1544"/>
              <a:gd name="T13" fmla="*/ 822 h 1068"/>
              <a:gd name="T14" fmla="*/ 1268 w 1544"/>
              <a:gd name="T15" fmla="*/ 790 h 1068"/>
              <a:gd name="T16" fmla="*/ 1300 w 1544"/>
              <a:gd name="T17" fmla="*/ 656 h 1068"/>
              <a:gd name="T18" fmla="*/ 1244 w 1544"/>
              <a:gd name="T19" fmla="*/ 581 h 1068"/>
              <a:gd name="T20" fmla="*/ 1124 w 1544"/>
              <a:gd name="T21" fmla="*/ 518 h 1068"/>
              <a:gd name="T22" fmla="*/ 1019 w 1544"/>
              <a:gd name="T23" fmla="*/ 422 h 1068"/>
              <a:gd name="T24" fmla="*/ 1103 w 1544"/>
              <a:gd name="T25" fmla="*/ 401 h 1068"/>
              <a:gd name="T26" fmla="*/ 944 w 1544"/>
              <a:gd name="T27" fmla="*/ 25 h 1068"/>
              <a:gd name="T28" fmla="*/ 881 w 1544"/>
              <a:gd name="T29" fmla="*/ 41 h 1068"/>
              <a:gd name="T30" fmla="*/ 784 w 1544"/>
              <a:gd name="T31" fmla="*/ 96 h 1068"/>
              <a:gd name="T32" fmla="*/ 860 w 1544"/>
              <a:gd name="T33" fmla="*/ 426 h 1068"/>
              <a:gd name="T34" fmla="*/ 755 w 1544"/>
              <a:gd name="T35" fmla="*/ 509 h 1068"/>
              <a:gd name="T36" fmla="*/ 33 w 1544"/>
              <a:gd name="T37" fmla="*/ 714 h 1068"/>
              <a:gd name="T38" fmla="*/ 239 w 1544"/>
              <a:gd name="T39" fmla="*/ 564 h 1068"/>
              <a:gd name="T40" fmla="*/ 314 w 1544"/>
              <a:gd name="T41" fmla="*/ 384 h 1068"/>
              <a:gd name="T42" fmla="*/ 277 w 1544"/>
              <a:gd name="T43" fmla="*/ 213 h 1068"/>
              <a:gd name="T44" fmla="*/ 331 w 1544"/>
              <a:gd name="T45" fmla="*/ 50 h 1068"/>
              <a:gd name="T46" fmla="*/ 428 w 1544"/>
              <a:gd name="T47" fmla="*/ 0 h 1068"/>
              <a:gd name="T48" fmla="*/ 554 w 1544"/>
              <a:gd name="T49" fmla="*/ 25 h 1068"/>
              <a:gd name="T50" fmla="*/ 637 w 1544"/>
              <a:gd name="T51" fmla="*/ 163 h 1068"/>
              <a:gd name="T52" fmla="*/ 646 w 1544"/>
              <a:gd name="T53" fmla="*/ 271 h 1068"/>
              <a:gd name="T54" fmla="*/ 579 w 1544"/>
              <a:gd name="T55" fmla="*/ 463 h 1068"/>
              <a:gd name="T56" fmla="*/ 692 w 1544"/>
              <a:gd name="T57" fmla="*/ 581 h 1068"/>
              <a:gd name="T58" fmla="*/ 881 w 1544"/>
              <a:gd name="T59" fmla="*/ 739 h 1068"/>
              <a:gd name="T60" fmla="*/ 1388 w 1544"/>
              <a:gd name="T61" fmla="*/ 592 h 1068"/>
              <a:gd name="T62" fmla="*/ 1051 w 1544"/>
              <a:gd name="T63" fmla="*/ 822 h 1068"/>
              <a:gd name="T64" fmla="*/ 1544 w 1544"/>
              <a:gd name="T65" fmla="*/ 82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44" h="1068">
                <a:moveTo>
                  <a:pt x="1332" y="737"/>
                </a:moveTo>
                <a:cubicBezTo>
                  <a:pt x="1332" y="790"/>
                  <a:pt x="1332" y="790"/>
                  <a:pt x="1332" y="790"/>
                </a:cubicBezTo>
                <a:cubicBezTo>
                  <a:pt x="1429" y="790"/>
                  <a:pt x="1429" y="790"/>
                  <a:pt x="1429" y="790"/>
                </a:cubicBezTo>
                <a:cubicBezTo>
                  <a:pt x="1446" y="790"/>
                  <a:pt x="1461" y="804"/>
                  <a:pt x="1461" y="822"/>
                </a:cubicBezTo>
                <a:cubicBezTo>
                  <a:pt x="1461" y="830"/>
                  <a:pt x="1457" y="838"/>
                  <a:pt x="1451" y="844"/>
                </a:cubicBezTo>
                <a:cubicBezTo>
                  <a:pt x="1446" y="850"/>
                  <a:pt x="1438" y="853"/>
                  <a:pt x="1429" y="853"/>
                </a:cubicBezTo>
                <a:cubicBezTo>
                  <a:pt x="1332" y="853"/>
                  <a:pt x="1332" y="853"/>
                  <a:pt x="1332" y="853"/>
                </a:cubicBezTo>
                <a:cubicBezTo>
                  <a:pt x="1332" y="956"/>
                  <a:pt x="1332" y="956"/>
                  <a:pt x="1332" y="956"/>
                </a:cubicBezTo>
                <a:cubicBezTo>
                  <a:pt x="1332" y="964"/>
                  <a:pt x="1328" y="972"/>
                  <a:pt x="1323" y="978"/>
                </a:cubicBezTo>
                <a:cubicBezTo>
                  <a:pt x="1317" y="984"/>
                  <a:pt x="1309" y="987"/>
                  <a:pt x="1300" y="987"/>
                </a:cubicBezTo>
                <a:cubicBezTo>
                  <a:pt x="1283" y="987"/>
                  <a:pt x="1268" y="973"/>
                  <a:pt x="1268" y="956"/>
                </a:cubicBezTo>
                <a:cubicBezTo>
                  <a:pt x="1268" y="853"/>
                  <a:pt x="1268" y="853"/>
                  <a:pt x="1268" y="853"/>
                </a:cubicBezTo>
                <a:cubicBezTo>
                  <a:pt x="1166" y="853"/>
                  <a:pt x="1166" y="853"/>
                  <a:pt x="1166" y="853"/>
                </a:cubicBezTo>
                <a:cubicBezTo>
                  <a:pt x="1149" y="853"/>
                  <a:pt x="1135" y="839"/>
                  <a:pt x="1134" y="822"/>
                </a:cubicBezTo>
                <a:cubicBezTo>
                  <a:pt x="1134" y="804"/>
                  <a:pt x="1149" y="790"/>
                  <a:pt x="1166" y="790"/>
                </a:cubicBezTo>
                <a:cubicBezTo>
                  <a:pt x="1268" y="790"/>
                  <a:pt x="1268" y="790"/>
                  <a:pt x="1268" y="790"/>
                </a:cubicBezTo>
                <a:cubicBezTo>
                  <a:pt x="1268" y="688"/>
                  <a:pt x="1268" y="688"/>
                  <a:pt x="1268" y="688"/>
                </a:cubicBezTo>
                <a:cubicBezTo>
                  <a:pt x="1268" y="670"/>
                  <a:pt x="1283" y="656"/>
                  <a:pt x="1300" y="656"/>
                </a:cubicBezTo>
                <a:cubicBezTo>
                  <a:pt x="1318" y="656"/>
                  <a:pt x="1332" y="670"/>
                  <a:pt x="1332" y="688"/>
                </a:cubicBezTo>
                <a:moveTo>
                  <a:pt x="1244" y="581"/>
                </a:moveTo>
                <a:cubicBezTo>
                  <a:pt x="1239" y="576"/>
                  <a:pt x="1234" y="572"/>
                  <a:pt x="1229" y="568"/>
                </a:cubicBezTo>
                <a:cubicBezTo>
                  <a:pt x="1212" y="555"/>
                  <a:pt x="1133" y="522"/>
                  <a:pt x="1124" y="518"/>
                </a:cubicBezTo>
                <a:cubicBezTo>
                  <a:pt x="1108" y="514"/>
                  <a:pt x="1057" y="489"/>
                  <a:pt x="1045" y="476"/>
                </a:cubicBezTo>
                <a:cubicBezTo>
                  <a:pt x="1036" y="463"/>
                  <a:pt x="1015" y="451"/>
                  <a:pt x="1019" y="422"/>
                </a:cubicBezTo>
                <a:cubicBezTo>
                  <a:pt x="1019" y="418"/>
                  <a:pt x="1019" y="418"/>
                  <a:pt x="1019" y="418"/>
                </a:cubicBezTo>
                <a:cubicBezTo>
                  <a:pt x="1053" y="413"/>
                  <a:pt x="1091" y="405"/>
                  <a:pt x="1103" y="401"/>
                </a:cubicBezTo>
                <a:cubicBezTo>
                  <a:pt x="1133" y="359"/>
                  <a:pt x="1129" y="259"/>
                  <a:pt x="1103" y="150"/>
                </a:cubicBezTo>
                <a:cubicBezTo>
                  <a:pt x="1082" y="41"/>
                  <a:pt x="944" y="25"/>
                  <a:pt x="944" y="25"/>
                </a:cubicBezTo>
                <a:cubicBezTo>
                  <a:pt x="944" y="25"/>
                  <a:pt x="931" y="20"/>
                  <a:pt x="906" y="29"/>
                </a:cubicBezTo>
                <a:cubicBezTo>
                  <a:pt x="898" y="33"/>
                  <a:pt x="885" y="37"/>
                  <a:pt x="881" y="41"/>
                </a:cubicBezTo>
                <a:cubicBezTo>
                  <a:pt x="873" y="41"/>
                  <a:pt x="856" y="41"/>
                  <a:pt x="847" y="46"/>
                </a:cubicBezTo>
                <a:cubicBezTo>
                  <a:pt x="826" y="58"/>
                  <a:pt x="805" y="71"/>
                  <a:pt x="784" y="96"/>
                </a:cubicBezTo>
                <a:cubicBezTo>
                  <a:pt x="730" y="163"/>
                  <a:pt x="738" y="372"/>
                  <a:pt x="747" y="397"/>
                </a:cubicBezTo>
                <a:cubicBezTo>
                  <a:pt x="751" y="409"/>
                  <a:pt x="810" y="418"/>
                  <a:pt x="860" y="426"/>
                </a:cubicBezTo>
                <a:cubicBezTo>
                  <a:pt x="860" y="430"/>
                  <a:pt x="864" y="438"/>
                  <a:pt x="860" y="447"/>
                </a:cubicBezTo>
                <a:cubicBezTo>
                  <a:pt x="856" y="476"/>
                  <a:pt x="768" y="501"/>
                  <a:pt x="755" y="509"/>
                </a:cubicBezTo>
                <a:moveTo>
                  <a:pt x="0" y="948"/>
                </a:moveTo>
                <a:cubicBezTo>
                  <a:pt x="0" y="923"/>
                  <a:pt x="8" y="760"/>
                  <a:pt x="33" y="714"/>
                </a:cubicBezTo>
                <a:cubicBezTo>
                  <a:pt x="54" y="672"/>
                  <a:pt x="109" y="622"/>
                  <a:pt x="138" y="610"/>
                </a:cubicBezTo>
                <a:cubicBezTo>
                  <a:pt x="180" y="589"/>
                  <a:pt x="222" y="572"/>
                  <a:pt x="239" y="564"/>
                </a:cubicBezTo>
                <a:cubicBezTo>
                  <a:pt x="256" y="555"/>
                  <a:pt x="344" y="530"/>
                  <a:pt x="348" y="497"/>
                </a:cubicBezTo>
                <a:cubicBezTo>
                  <a:pt x="352" y="463"/>
                  <a:pt x="331" y="405"/>
                  <a:pt x="314" y="384"/>
                </a:cubicBezTo>
                <a:cubicBezTo>
                  <a:pt x="302" y="372"/>
                  <a:pt x="289" y="342"/>
                  <a:pt x="285" y="334"/>
                </a:cubicBezTo>
                <a:cubicBezTo>
                  <a:pt x="281" y="326"/>
                  <a:pt x="260" y="242"/>
                  <a:pt x="277" y="213"/>
                </a:cubicBezTo>
                <a:cubicBezTo>
                  <a:pt x="277" y="213"/>
                  <a:pt x="272" y="142"/>
                  <a:pt x="285" y="121"/>
                </a:cubicBezTo>
                <a:cubicBezTo>
                  <a:pt x="293" y="100"/>
                  <a:pt x="327" y="54"/>
                  <a:pt x="331" y="50"/>
                </a:cubicBezTo>
                <a:cubicBezTo>
                  <a:pt x="339" y="33"/>
                  <a:pt x="365" y="16"/>
                  <a:pt x="377" y="16"/>
                </a:cubicBezTo>
                <a:cubicBezTo>
                  <a:pt x="390" y="16"/>
                  <a:pt x="411" y="4"/>
                  <a:pt x="428" y="0"/>
                </a:cubicBezTo>
                <a:cubicBezTo>
                  <a:pt x="449" y="0"/>
                  <a:pt x="470" y="0"/>
                  <a:pt x="482" y="0"/>
                </a:cubicBezTo>
                <a:cubicBezTo>
                  <a:pt x="499" y="4"/>
                  <a:pt x="541" y="12"/>
                  <a:pt x="554" y="25"/>
                </a:cubicBezTo>
                <a:cubicBezTo>
                  <a:pt x="566" y="29"/>
                  <a:pt x="616" y="58"/>
                  <a:pt x="633" y="108"/>
                </a:cubicBezTo>
                <a:cubicBezTo>
                  <a:pt x="637" y="133"/>
                  <a:pt x="637" y="163"/>
                  <a:pt x="637" y="163"/>
                </a:cubicBezTo>
                <a:cubicBezTo>
                  <a:pt x="637" y="163"/>
                  <a:pt x="637" y="163"/>
                  <a:pt x="637" y="213"/>
                </a:cubicBezTo>
                <a:cubicBezTo>
                  <a:pt x="637" y="213"/>
                  <a:pt x="646" y="238"/>
                  <a:pt x="646" y="271"/>
                </a:cubicBezTo>
                <a:cubicBezTo>
                  <a:pt x="642" y="313"/>
                  <a:pt x="612" y="363"/>
                  <a:pt x="600" y="384"/>
                </a:cubicBezTo>
                <a:cubicBezTo>
                  <a:pt x="587" y="422"/>
                  <a:pt x="583" y="426"/>
                  <a:pt x="579" y="463"/>
                </a:cubicBezTo>
                <a:cubicBezTo>
                  <a:pt x="575" y="497"/>
                  <a:pt x="583" y="518"/>
                  <a:pt x="595" y="530"/>
                </a:cubicBezTo>
                <a:cubicBezTo>
                  <a:pt x="608" y="547"/>
                  <a:pt x="671" y="576"/>
                  <a:pt x="692" y="581"/>
                </a:cubicBezTo>
                <a:cubicBezTo>
                  <a:pt x="700" y="585"/>
                  <a:pt x="797" y="626"/>
                  <a:pt x="818" y="643"/>
                </a:cubicBezTo>
                <a:cubicBezTo>
                  <a:pt x="843" y="664"/>
                  <a:pt x="877" y="702"/>
                  <a:pt x="881" y="739"/>
                </a:cubicBezTo>
                <a:cubicBezTo>
                  <a:pt x="893" y="815"/>
                  <a:pt x="902" y="923"/>
                  <a:pt x="902" y="948"/>
                </a:cubicBezTo>
                <a:moveTo>
                  <a:pt x="1388" y="592"/>
                </a:moveTo>
                <a:cubicBezTo>
                  <a:pt x="1360" y="581"/>
                  <a:pt x="1329" y="575"/>
                  <a:pt x="1297" y="575"/>
                </a:cubicBezTo>
                <a:cubicBezTo>
                  <a:pt x="1161" y="575"/>
                  <a:pt x="1051" y="685"/>
                  <a:pt x="1051" y="822"/>
                </a:cubicBezTo>
                <a:cubicBezTo>
                  <a:pt x="1051" y="958"/>
                  <a:pt x="1161" y="1068"/>
                  <a:pt x="1297" y="1068"/>
                </a:cubicBezTo>
                <a:cubicBezTo>
                  <a:pt x="1434" y="1068"/>
                  <a:pt x="1544" y="958"/>
                  <a:pt x="1544" y="822"/>
                </a:cubicBezTo>
                <a:cubicBezTo>
                  <a:pt x="1544" y="759"/>
                  <a:pt x="1521" y="701"/>
                  <a:pt x="1482" y="658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Grafika 3" descr="customer journey">
            <a:extLst>
              <a:ext uri="{FF2B5EF4-FFF2-40B4-BE49-F238E27FC236}">
                <a16:creationId xmlns:a16="http://schemas.microsoft.com/office/drawing/2014/main" id="{D3A74F5D-C465-298F-EF24-84847A38A0FF}"/>
              </a:ext>
            </a:extLst>
          </p:cNvPr>
          <p:cNvSpPr>
            <a:spLocks noChangeAspect="1"/>
          </p:cNvSpPr>
          <p:nvPr/>
        </p:nvSpPr>
        <p:spPr>
          <a:xfrm>
            <a:off x="718444" y="3473199"/>
            <a:ext cx="749612" cy="664534"/>
          </a:xfrm>
          <a:custGeom>
            <a:avLst/>
            <a:gdLst>
              <a:gd name="connsiteX0" fmla="*/ 982 w 628012"/>
              <a:gd name="connsiteY0" fmla="*/ 344041 h 556734"/>
              <a:gd name="connsiteX1" fmla="*/ 9078 w 628012"/>
              <a:gd name="connsiteY1" fmla="*/ 266698 h 556734"/>
              <a:gd name="connsiteX2" fmla="*/ 86802 w 628012"/>
              <a:gd name="connsiteY2" fmla="*/ 205262 h 556734"/>
              <a:gd name="connsiteX3" fmla="*/ 120711 w 628012"/>
              <a:gd name="connsiteY3" fmla="*/ 188117 h 556734"/>
              <a:gd name="connsiteX4" fmla="*/ 118140 w 628012"/>
              <a:gd name="connsiteY4" fmla="*/ 147064 h 556734"/>
              <a:gd name="connsiteX5" fmla="*/ 101471 w 628012"/>
              <a:gd name="connsiteY5" fmla="*/ 115918 h 556734"/>
              <a:gd name="connsiteX6" fmla="*/ 100899 w 628012"/>
              <a:gd name="connsiteY6" fmla="*/ 77056 h 556734"/>
              <a:gd name="connsiteX7" fmla="*/ 119283 w 628012"/>
              <a:gd name="connsiteY7" fmla="*/ 18096 h 556734"/>
              <a:gd name="connsiteX8" fmla="*/ 200626 w 628012"/>
              <a:gd name="connsiteY8" fmla="*/ 9523 h 556734"/>
              <a:gd name="connsiteX9" fmla="*/ 230344 w 628012"/>
              <a:gd name="connsiteY9" fmla="*/ 65340 h 556734"/>
              <a:gd name="connsiteX10" fmla="*/ 233011 w 628012"/>
              <a:gd name="connsiteY10" fmla="*/ 94010 h 556734"/>
              <a:gd name="connsiteX11" fmla="*/ 216247 w 628012"/>
              <a:gd name="connsiteY11" fmla="*/ 140397 h 556734"/>
              <a:gd name="connsiteX12" fmla="*/ 226534 w 628012"/>
              <a:gd name="connsiteY12" fmla="*/ 200500 h 556734"/>
              <a:gd name="connsiteX13" fmla="*/ 275207 w 628012"/>
              <a:gd name="connsiteY13" fmla="*/ 222693 h 556734"/>
              <a:gd name="connsiteX14" fmla="*/ 318736 w 628012"/>
              <a:gd name="connsiteY14" fmla="*/ 272032 h 556734"/>
              <a:gd name="connsiteX15" fmla="*/ 587341 w 628012"/>
              <a:gd name="connsiteY15" fmla="*/ 300988 h 556734"/>
              <a:gd name="connsiteX16" fmla="*/ 531239 w 628012"/>
              <a:gd name="connsiteY16" fmla="*/ 283177 h 556734"/>
              <a:gd name="connsiteX17" fmla="*/ 434465 w 628012"/>
              <a:gd name="connsiteY17" fmla="*/ 379855 h 556734"/>
              <a:gd name="connsiteX18" fmla="*/ 531239 w 628012"/>
              <a:gd name="connsiteY18" fmla="*/ 556735 h 556734"/>
              <a:gd name="connsiteX19" fmla="*/ 628013 w 628012"/>
              <a:gd name="connsiteY19" fmla="*/ 379855 h 556734"/>
              <a:gd name="connsiteX20" fmla="*/ 618107 w 628012"/>
              <a:gd name="connsiteY20" fmla="*/ 337279 h 556734"/>
              <a:gd name="connsiteX21" fmla="*/ 531239 w 628012"/>
              <a:gd name="connsiteY21" fmla="*/ 329182 h 556734"/>
              <a:gd name="connsiteX22" fmla="*/ 581626 w 628012"/>
              <a:gd name="connsiteY22" fmla="*/ 379474 h 556734"/>
              <a:gd name="connsiteX23" fmla="*/ 531239 w 628012"/>
              <a:gd name="connsiteY23" fmla="*/ 429766 h 556734"/>
              <a:gd name="connsiteX24" fmla="*/ 480852 w 628012"/>
              <a:gd name="connsiteY24" fmla="*/ 379474 h 556734"/>
              <a:gd name="connsiteX25" fmla="*/ 531239 w 628012"/>
              <a:gd name="connsiteY25" fmla="*/ 329182 h 556734"/>
              <a:gd name="connsiteX26" fmla="*/ 531239 w 628012"/>
              <a:gd name="connsiteY26" fmla="*/ 329182 h 556734"/>
              <a:gd name="connsiteX27" fmla="*/ 283113 w 628012"/>
              <a:gd name="connsiteY27" fmla="*/ 344518 h 556734"/>
              <a:gd name="connsiteX28" fmla="*/ 336167 w 628012"/>
              <a:gd name="connsiteY28" fmla="*/ 397477 h 556734"/>
              <a:gd name="connsiteX29" fmla="*/ 283113 w 628012"/>
              <a:gd name="connsiteY29" fmla="*/ 450436 h 556734"/>
              <a:gd name="connsiteX30" fmla="*/ 531239 w 628012"/>
              <a:gd name="connsiteY30" fmla="*/ 556354 h 556734"/>
              <a:gd name="connsiteX31" fmla="*/ 215866 w 628012"/>
              <a:gd name="connsiteY31" fmla="*/ 556354 h 556734"/>
              <a:gd name="connsiteX32" fmla="*/ 162812 w 628012"/>
              <a:gd name="connsiteY32" fmla="*/ 503395 h 556734"/>
              <a:gd name="connsiteX33" fmla="*/ 215866 w 628012"/>
              <a:gd name="connsiteY33" fmla="*/ 450436 h 556734"/>
              <a:gd name="connsiteX34" fmla="*/ 283113 w 628012"/>
              <a:gd name="connsiteY34" fmla="*/ 344518 h 556734"/>
              <a:gd name="connsiteX35" fmla="*/ 115663 w 628012"/>
              <a:gd name="connsiteY35" fmla="*/ 344518 h 556734"/>
              <a:gd name="connsiteX36" fmla="*/ 283113 w 628012"/>
              <a:gd name="connsiteY36" fmla="*/ 450436 h 556734"/>
              <a:gd name="connsiteX37" fmla="*/ 215485 w 628012"/>
              <a:gd name="connsiteY37" fmla="*/ 450436 h 55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8012" h="556734">
                <a:moveTo>
                  <a:pt x="982" y="344041"/>
                </a:moveTo>
                <a:cubicBezTo>
                  <a:pt x="-2161" y="320038"/>
                  <a:pt x="2697" y="289749"/>
                  <a:pt x="9078" y="266698"/>
                </a:cubicBezTo>
                <a:cubicBezTo>
                  <a:pt x="19365" y="229456"/>
                  <a:pt x="57180" y="220788"/>
                  <a:pt x="86802" y="205262"/>
                </a:cubicBezTo>
                <a:cubicBezTo>
                  <a:pt x="98042" y="199357"/>
                  <a:pt x="111091" y="197071"/>
                  <a:pt x="120711" y="188117"/>
                </a:cubicBezTo>
                <a:cubicBezTo>
                  <a:pt x="131570" y="178021"/>
                  <a:pt x="123855" y="158113"/>
                  <a:pt x="118140" y="147064"/>
                </a:cubicBezTo>
                <a:cubicBezTo>
                  <a:pt x="112710" y="136396"/>
                  <a:pt x="104614" y="127919"/>
                  <a:pt x="101471" y="115918"/>
                </a:cubicBezTo>
                <a:cubicBezTo>
                  <a:pt x="98613" y="104964"/>
                  <a:pt x="94137" y="87438"/>
                  <a:pt x="100899" y="77056"/>
                </a:cubicBezTo>
                <a:cubicBezTo>
                  <a:pt x="98994" y="53910"/>
                  <a:pt x="103281" y="35812"/>
                  <a:pt x="119283" y="18096"/>
                </a:cubicBezTo>
                <a:cubicBezTo>
                  <a:pt x="137285" y="-1716"/>
                  <a:pt x="178528" y="-6288"/>
                  <a:pt x="200626" y="9523"/>
                </a:cubicBezTo>
                <a:cubicBezTo>
                  <a:pt x="221295" y="24287"/>
                  <a:pt x="231487" y="39051"/>
                  <a:pt x="230344" y="65340"/>
                </a:cubicBezTo>
                <a:cubicBezTo>
                  <a:pt x="229868" y="75627"/>
                  <a:pt x="232821" y="83818"/>
                  <a:pt x="233011" y="94010"/>
                </a:cubicBezTo>
                <a:cubicBezTo>
                  <a:pt x="233392" y="110393"/>
                  <a:pt x="225296" y="127157"/>
                  <a:pt x="216247" y="140397"/>
                </a:cubicBezTo>
                <a:cubicBezTo>
                  <a:pt x="208151" y="163066"/>
                  <a:pt x="202245" y="186974"/>
                  <a:pt x="226534" y="200500"/>
                </a:cubicBezTo>
                <a:cubicBezTo>
                  <a:pt x="242155" y="209167"/>
                  <a:pt x="259110" y="215073"/>
                  <a:pt x="275207" y="222693"/>
                </a:cubicBezTo>
                <a:cubicBezTo>
                  <a:pt x="296543" y="232789"/>
                  <a:pt x="315021" y="246982"/>
                  <a:pt x="318736" y="272032"/>
                </a:cubicBezTo>
                <a:moveTo>
                  <a:pt x="587341" y="300988"/>
                </a:moveTo>
                <a:cubicBezTo>
                  <a:pt x="571435" y="289749"/>
                  <a:pt x="552099" y="283177"/>
                  <a:pt x="531239" y="283177"/>
                </a:cubicBezTo>
                <a:cubicBezTo>
                  <a:pt x="477709" y="283177"/>
                  <a:pt x="434465" y="326515"/>
                  <a:pt x="434465" y="379855"/>
                </a:cubicBezTo>
                <a:cubicBezTo>
                  <a:pt x="434465" y="433291"/>
                  <a:pt x="531239" y="556735"/>
                  <a:pt x="531239" y="556735"/>
                </a:cubicBezTo>
                <a:cubicBezTo>
                  <a:pt x="531239" y="556735"/>
                  <a:pt x="628013" y="433291"/>
                  <a:pt x="628013" y="379855"/>
                </a:cubicBezTo>
                <a:cubicBezTo>
                  <a:pt x="628013" y="364615"/>
                  <a:pt x="624394" y="350137"/>
                  <a:pt x="618107" y="337279"/>
                </a:cubicBezTo>
                <a:moveTo>
                  <a:pt x="531239" y="329182"/>
                </a:moveTo>
                <a:cubicBezTo>
                  <a:pt x="559052" y="329182"/>
                  <a:pt x="581531" y="351757"/>
                  <a:pt x="581626" y="379474"/>
                </a:cubicBezTo>
                <a:cubicBezTo>
                  <a:pt x="581626" y="407192"/>
                  <a:pt x="559052" y="429766"/>
                  <a:pt x="531239" y="429766"/>
                </a:cubicBezTo>
                <a:cubicBezTo>
                  <a:pt x="503331" y="429766"/>
                  <a:pt x="480852" y="407287"/>
                  <a:pt x="480852" y="379474"/>
                </a:cubicBezTo>
                <a:cubicBezTo>
                  <a:pt x="480852" y="351661"/>
                  <a:pt x="503426" y="329182"/>
                  <a:pt x="531239" y="329182"/>
                </a:cubicBezTo>
                <a:lnTo>
                  <a:pt x="531239" y="329182"/>
                </a:lnTo>
                <a:close/>
                <a:moveTo>
                  <a:pt x="283113" y="344518"/>
                </a:moveTo>
                <a:cubicBezTo>
                  <a:pt x="312450" y="344518"/>
                  <a:pt x="336167" y="368235"/>
                  <a:pt x="336167" y="397477"/>
                </a:cubicBezTo>
                <a:cubicBezTo>
                  <a:pt x="336167" y="426718"/>
                  <a:pt x="312450" y="450436"/>
                  <a:pt x="283113" y="450436"/>
                </a:cubicBezTo>
                <a:moveTo>
                  <a:pt x="531239" y="556354"/>
                </a:moveTo>
                <a:cubicBezTo>
                  <a:pt x="531239" y="556354"/>
                  <a:pt x="422940" y="556354"/>
                  <a:pt x="215866" y="556354"/>
                </a:cubicBezTo>
                <a:cubicBezTo>
                  <a:pt x="186529" y="556354"/>
                  <a:pt x="162812" y="532636"/>
                  <a:pt x="162812" y="503395"/>
                </a:cubicBezTo>
                <a:cubicBezTo>
                  <a:pt x="162812" y="474153"/>
                  <a:pt x="186529" y="450436"/>
                  <a:pt x="215866" y="450436"/>
                </a:cubicBezTo>
                <a:moveTo>
                  <a:pt x="283113" y="344518"/>
                </a:moveTo>
                <a:lnTo>
                  <a:pt x="115663" y="344518"/>
                </a:lnTo>
                <a:moveTo>
                  <a:pt x="283113" y="450436"/>
                </a:moveTo>
                <a:lnTo>
                  <a:pt x="215485" y="450436"/>
                </a:ln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Grafika 13">
            <a:extLst>
              <a:ext uri="{FF2B5EF4-FFF2-40B4-BE49-F238E27FC236}">
                <a16:creationId xmlns:a16="http://schemas.microsoft.com/office/drawing/2014/main" id="{849739DF-9D43-ACEE-E0A0-6CD7E9C336C7}"/>
              </a:ext>
            </a:extLst>
          </p:cNvPr>
          <p:cNvSpPr>
            <a:spLocks noChangeAspect="1"/>
          </p:cNvSpPr>
          <p:nvPr/>
        </p:nvSpPr>
        <p:spPr>
          <a:xfrm>
            <a:off x="2119662" y="3503835"/>
            <a:ext cx="570878" cy="603262"/>
          </a:xfrm>
          <a:custGeom>
            <a:avLst/>
            <a:gdLst>
              <a:gd name="connsiteX0" fmla="*/ 1928 w 644960"/>
              <a:gd name="connsiteY0" fmla="*/ 681548 h 681547"/>
              <a:gd name="connsiteX1" fmla="*/ 18025 w 644960"/>
              <a:gd name="connsiteY1" fmla="*/ 528386 h 681547"/>
              <a:gd name="connsiteX2" fmla="*/ 171949 w 644960"/>
              <a:gd name="connsiteY2" fmla="*/ 406751 h 681547"/>
              <a:gd name="connsiteX3" fmla="*/ 239100 w 644960"/>
              <a:gd name="connsiteY3" fmla="*/ 372747 h 681547"/>
              <a:gd name="connsiteX4" fmla="*/ 234052 w 644960"/>
              <a:gd name="connsiteY4" fmla="*/ 291308 h 681547"/>
              <a:gd name="connsiteX5" fmla="*/ 201000 w 644960"/>
              <a:gd name="connsiteY5" fmla="*/ 229682 h 681547"/>
              <a:gd name="connsiteX6" fmla="*/ 199762 w 644960"/>
              <a:gd name="connsiteY6" fmla="*/ 152624 h 681547"/>
              <a:gd name="connsiteX7" fmla="*/ 236147 w 644960"/>
              <a:gd name="connsiteY7" fmla="*/ 35848 h 681547"/>
              <a:gd name="connsiteX8" fmla="*/ 397310 w 644960"/>
              <a:gd name="connsiteY8" fmla="*/ 18893 h 681547"/>
              <a:gd name="connsiteX9" fmla="*/ 456175 w 644960"/>
              <a:gd name="connsiteY9" fmla="*/ 129479 h 681547"/>
              <a:gd name="connsiteX10" fmla="*/ 461509 w 644960"/>
              <a:gd name="connsiteY10" fmla="*/ 186248 h 681547"/>
              <a:gd name="connsiteX11" fmla="*/ 428362 w 644960"/>
              <a:gd name="connsiteY11" fmla="*/ 278259 h 681547"/>
              <a:gd name="connsiteX12" fmla="*/ 448745 w 644960"/>
              <a:gd name="connsiteY12" fmla="*/ 397322 h 681547"/>
              <a:gd name="connsiteX13" fmla="*/ 545138 w 644960"/>
              <a:gd name="connsiteY13" fmla="*/ 441327 h 681547"/>
              <a:gd name="connsiteX14" fmla="*/ 631340 w 644960"/>
              <a:gd name="connsiteY14" fmla="*/ 538958 h 681547"/>
              <a:gd name="connsiteX15" fmla="*/ 644960 w 644960"/>
              <a:gd name="connsiteY15" fmla="*/ 680595 h 681547"/>
              <a:gd name="connsiteX16" fmla="*/ 359972 w 644960"/>
              <a:gd name="connsiteY16" fmla="*/ 549531 h 681547"/>
              <a:gd name="connsiteX17" fmla="*/ 372164 w 644960"/>
              <a:gd name="connsiteY17" fmla="*/ 532291 h 681547"/>
              <a:gd name="connsiteX18" fmla="*/ 403121 w 644960"/>
              <a:gd name="connsiteY18" fmla="*/ 471521 h 681547"/>
              <a:gd name="connsiteX19" fmla="*/ 334064 w 644960"/>
              <a:gd name="connsiteY19" fmla="*/ 415800 h 681547"/>
              <a:gd name="connsiteX20" fmla="*/ 273962 w 644960"/>
              <a:gd name="connsiteY20" fmla="*/ 430564 h 681547"/>
              <a:gd name="connsiteX21" fmla="*/ 285868 w 644960"/>
              <a:gd name="connsiteY21" fmla="*/ 469426 h 681547"/>
              <a:gd name="connsiteX22" fmla="*/ 321872 w 644960"/>
              <a:gd name="connsiteY22" fmla="*/ 458948 h 681547"/>
              <a:gd name="connsiteX23" fmla="*/ 347780 w 644960"/>
              <a:gd name="connsiteY23" fmla="*/ 480189 h 681547"/>
              <a:gd name="connsiteX24" fmla="*/ 326921 w 644960"/>
              <a:gd name="connsiteY24" fmla="*/ 517908 h 681547"/>
              <a:gd name="connsiteX25" fmla="*/ 305680 w 644960"/>
              <a:gd name="connsiteY25" fmla="*/ 574010 h 681547"/>
              <a:gd name="connsiteX26" fmla="*/ 306442 w 644960"/>
              <a:gd name="connsiteY26" fmla="*/ 583345 h 681547"/>
              <a:gd name="connsiteX27" fmla="*/ 353876 w 644960"/>
              <a:gd name="connsiteY27" fmla="*/ 583345 h 681547"/>
              <a:gd name="connsiteX28" fmla="*/ 328635 w 644960"/>
              <a:gd name="connsiteY28" fmla="*/ 681452 h 681547"/>
              <a:gd name="connsiteX29" fmla="*/ 296631 w 644960"/>
              <a:gd name="connsiteY29" fmla="*/ 648686 h 681547"/>
              <a:gd name="connsiteX30" fmla="*/ 328635 w 644960"/>
              <a:gd name="connsiteY30" fmla="*/ 615920 h 681547"/>
              <a:gd name="connsiteX31" fmla="*/ 361020 w 644960"/>
              <a:gd name="connsiteY31" fmla="*/ 648686 h 681547"/>
              <a:gd name="connsiteX32" fmla="*/ 329016 w 644960"/>
              <a:gd name="connsiteY32" fmla="*/ 681452 h 681547"/>
              <a:gd name="connsiteX33" fmla="*/ 328635 w 644960"/>
              <a:gd name="connsiteY33" fmla="*/ 681452 h 6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44960" h="681547">
                <a:moveTo>
                  <a:pt x="1928" y="681548"/>
                </a:moveTo>
                <a:cubicBezTo>
                  <a:pt x="-4264" y="634018"/>
                  <a:pt x="5357" y="574106"/>
                  <a:pt x="18025" y="528386"/>
                </a:cubicBezTo>
                <a:cubicBezTo>
                  <a:pt x="38313" y="454662"/>
                  <a:pt x="113275" y="437422"/>
                  <a:pt x="171949" y="406751"/>
                </a:cubicBezTo>
                <a:cubicBezTo>
                  <a:pt x="194237" y="395036"/>
                  <a:pt x="220050" y="390559"/>
                  <a:pt x="239100" y="372747"/>
                </a:cubicBezTo>
                <a:cubicBezTo>
                  <a:pt x="260531" y="352745"/>
                  <a:pt x="245291" y="313216"/>
                  <a:pt x="234052" y="291308"/>
                </a:cubicBezTo>
                <a:cubicBezTo>
                  <a:pt x="223193" y="270163"/>
                  <a:pt x="207287" y="253399"/>
                  <a:pt x="201000" y="229682"/>
                </a:cubicBezTo>
                <a:cubicBezTo>
                  <a:pt x="195285" y="207965"/>
                  <a:pt x="186522" y="173198"/>
                  <a:pt x="199762" y="152624"/>
                </a:cubicBezTo>
                <a:cubicBezTo>
                  <a:pt x="196142" y="106904"/>
                  <a:pt x="204620" y="70995"/>
                  <a:pt x="236147" y="35848"/>
                </a:cubicBezTo>
                <a:cubicBezTo>
                  <a:pt x="271771" y="-3300"/>
                  <a:pt x="353495" y="-12539"/>
                  <a:pt x="397310" y="18893"/>
                </a:cubicBezTo>
                <a:cubicBezTo>
                  <a:pt x="438268" y="48040"/>
                  <a:pt x="458461" y="77282"/>
                  <a:pt x="456175" y="129479"/>
                </a:cubicBezTo>
                <a:cubicBezTo>
                  <a:pt x="455222" y="149862"/>
                  <a:pt x="461033" y="166055"/>
                  <a:pt x="461509" y="186248"/>
                </a:cubicBezTo>
                <a:cubicBezTo>
                  <a:pt x="462271" y="218728"/>
                  <a:pt x="446269" y="251970"/>
                  <a:pt x="428362" y="278259"/>
                </a:cubicBezTo>
                <a:cubicBezTo>
                  <a:pt x="412360" y="323217"/>
                  <a:pt x="400549" y="370461"/>
                  <a:pt x="448745" y="397322"/>
                </a:cubicBezTo>
                <a:cubicBezTo>
                  <a:pt x="479606" y="414562"/>
                  <a:pt x="513230" y="426182"/>
                  <a:pt x="545138" y="441327"/>
                </a:cubicBezTo>
                <a:cubicBezTo>
                  <a:pt x="587334" y="461234"/>
                  <a:pt x="623910" y="489428"/>
                  <a:pt x="631340" y="538958"/>
                </a:cubicBezTo>
                <a:cubicBezTo>
                  <a:pt x="638293" y="585440"/>
                  <a:pt x="644579" y="633542"/>
                  <a:pt x="644960" y="680595"/>
                </a:cubicBezTo>
                <a:moveTo>
                  <a:pt x="359972" y="549531"/>
                </a:moveTo>
                <a:cubicBezTo>
                  <a:pt x="362925" y="543721"/>
                  <a:pt x="366926" y="538006"/>
                  <a:pt x="372164" y="532291"/>
                </a:cubicBezTo>
                <a:cubicBezTo>
                  <a:pt x="385785" y="516860"/>
                  <a:pt x="403121" y="499239"/>
                  <a:pt x="403121" y="471521"/>
                </a:cubicBezTo>
                <a:cubicBezTo>
                  <a:pt x="403121" y="441994"/>
                  <a:pt x="381213" y="415800"/>
                  <a:pt x="334064" y="415800"/>
                </a:cubicBezTo>
                <a:cubicBezTo>
                  <a:pt x="308156" y="415800"/>
                  <a:pt x="286916" y="423039"/>
                  <a:pt x="273962" y="430564"/>
                </a:cubicBezTo>
                <a:lnTo>
                  <a:pt x="285868" y="469426"/>
                </a:lnTo>
                <a:cubicBezTo>
                  <a:pt x="295583" y="462949"/>
                  <a:pt x="309585" y="458948"/>
                  <a:pt x="321872" y="458948"/>
                </a:cubicBezTo>
                <a:cubicBezTo>
                  <a:pt x="339494" y="459329"/>
                  <a:pt x="347780" y="467902"/>
                  <a:pt x="347780" y="480189"/>
                </a:cubicBezTo>
                <a:cubicBezTo>
                  <a:pt x="347780" y="492381"/>
                  <a:pt x="338446" y="504287"/>
                  <a:pt x="326921" y="517908"/>
                </a:cubicBezTo>
                <a:cubicBezTo>
                  <a:pt x="310728" y="536958"/>
                  <a:pt x="305013" y="555627"/>
                  <a:pt x="305680" y="574010"/>
                </a:cubicBezTo>
                <a:lnTo>
                  <a:pt x="306442" y="583345"/>
                </a:lnTo>
                <a:lnTo>
                  <a:pt x="353876" y="583345"/>
                </a:lnTo>
                <a:moveTo>
                  <a:pt x="328635" y="681452"/>
                </a:moveTo>
                <a:cubicBezTo>
                  <a:pt x="309585" y="681452"/>
                  <a:pt x="296631" y="667451"/>
                  <a:pt x="296631" y="648686"/>
                </a:cubicBezTo>
                <a:cubicBezTo>
                  <a:pt x="296631" y="629255"/>
                  <a:pt x="309966" y="615920"/>
                  <a:pt x="328635" y="615920"/>
                </a:cubicBezTo>
                <a:cubicBezTo>
                  <a:pt x="348066" y="615920"/>
                  <a:pt x="360639" y="629255"/>
                  <a:pt x="361020" y="648686"/>
                </a:cubicBezTo>
                <a:cubicBezTo>
                  <a:pt x="361020" y="667355"/>
                  <a:pt x="348447" y="681452"/>
                  <a:pt x="329016" y="681452"/>
                </a:cubicBezTo>
                <a:lnTo>
                  <a:pt x="328635" y="681452"/>
                </a:ln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19">
            <a:extLst>
              <a:ext uri="{FF2B5EF4-FFF2-40B4-BE49-F238E27FC236}">
                <a16:creationId xmlns:a16="http://schemas.microsoft.com/office/drawing/2014/main" id="{2BC13DED-0EA7-7F1D-E27F-18E94D33A5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43116" y="4735644"/>
            <a:ext cx="738129" cy="468784"/>
          </a:xfrm>
          <a:custGeom>
            <a:avLst/>
            <a:gdLst>
              <a:gd name="T0" fmla="*/ 273 w 301"/>
              <a:gd name="T1" fmla="*/ 163 h 190"/>
              <a:gd name="T2" fmla="*/ 262 w 301"/>
              <a:gd name="T3" fmla="*/ 0 h 190"/>
              <a:gd name="T4" fmla="*/ 28 w 301"/>
              <a:gd name="T5" fmla="*/ 12 h 190"/>
              <a:gd name="T6" fmla="*/ 253 w 301"/>
              <a:gd name="T7" fmla="*/ 163 h 190"/>
              <a:gd name="T8" fmla="*/ 252 w 301"/>
              <a:gd name="T9" fmla="*/ 20 h 190"/>
              <a:gd name="T10" fmla="*/ 49 w 301"/>
              <a:gd name="T11" fmla="*/ 21 h 190"/>
              <a:gd name="T12" fmla="*/ 0 w 301"/>
              <a:gd name="T13" fmla="*/ 167 h 190"/>
              <a:gd name="T14" fmla="*/ 13 w 301"/>
              <a:gd name="T15" fmla="*/ 190 h 190"/>
              <a:gd name="T16" fmla="*/ 301 w 301"/>
              <a:gd name="T17" fmla="*/ 178 h 190"/>
              <a:gd name="T18" fmla="*/ 0 w 301"/>
              <a:gd name="T19" fmla="*/ 167 h 190"/>
              <a:gd name="T20" fmla="*/ 95 w 301"/>
              <a:gd name="T21" fmla="*/ 80 h 190"/>
              <a:gd name="T22" fmla="*/ 72 w 301"/>
              <a:gd name="T23" fmla="*/ 64 h 190"/>
              <a:gd name="T24" fmla="*/ 96 w 301"/>
              <a:gd name="T25" fmla="*/ 47 h 190"/>
              <a:gd name="T26" fmla="*/ 73 w 301"/>
              <a:gd name="T27" fmla="*/ 73 h 190"/>
              <a:gd name="T28" fmla="*/ 130 w 301"/>
              <a:gd name="T29" fmla="*/ 83 h 190"/>
              <a:gd name="T30" fmla="*/ 119 w 301"/>
              <a:gd name="T31" fmla="*/ 51 h 190"/>
              <a:gd name="T32" fmla="*/ 119 w 301"/>
              <a:gd name="T33" fmla="*/ 83 h 190"/>
              <a:gd name="T34" fmla="*/ 180 w 301"/>
              <a:gd name="T35" fmla="*/ 80 h 190"/>
              <a:gd name="T36" fmla="*/ 157 w 301"/>
              <a:gd name="T37" fmla="*/ 64 h 190"/>
              <a:gd name="T38" fmla="*/ 181 w 301"/>
              <a:gd name="T39" fmla="*/ 47 h 190"/>
              <a:gd name="T40" fmla="*/ 158 w 301"/>
              <a:gd name="T41" fmla="*/ 73 h 190"/>
              <a:gd name="T42" fmla="*/ 215 w 301"/>
              <a:gd name="T43" fmla="*/ 83 h 190"/>
              <a:gd name="T44" fmla="*/ 204 w 301"/>
              <a:gd name="T45" fmla="*/ 51 h 190"/>
              <a:gd name="T46" fmla="*/ 225 w 301"/>
              <a:gd name="T47" fmla="*/ 83 h 190"/>
              <a:gd name="T48" fmla="*/ 223 w 301"/>
              <a:gd name="T49" fmla="*/ 143 h 190"/>
              <a:gd name="T50" fmla="*/ 200 w 301"/>
              <a:gd name="T51" fmla="*/ 127 h 190"/>
              <a:gd name="T52" fmla="*/ 223 w 301"/>
              <a:gd name="T53" fmla="*/ 110 h 190"/>
              <a:gd name="T54" fmla="*/ 228 w 301"/>
              <a:gd name="T55" fmla="*/ 116 h 190"/>
              <a:gd name="T56" fmla="*/ 130 w 301"/>
              <a:gd name="T57" fmla="*/ 146 h 190"/>
              <a:gd name="T58" fmla="*/ 119 w 301"/>
              <a:gd name="T59" fmla="*/ 114 h 190"/>
              <a:gd name="T60" fmla="*/ 140 w 301"/>
              <a:gd name="T61" fmla="*/ 146 h 190"/>
              <a:gd name="T62" fmla="*/ 180 w 301"/>
              <a:gd name="T63" fmla="*/ 143 h 190"/>
              <a:gd name="T64" fmla="*/ 157 w 301"/>
              <a:gd name="T65" fmla="*/ 127 h 190"/>
              <a:gd name="T66" fmla="*/ 181 w 301"/>
              <a:gd name="T67" fmla="*/ 110 h 190"/>
              <a:gd name="T68" fmla="*/ 185 w 301"/>
              <a:gd name="T69" fmla="*/ 117 h 190"/>
              <a:gd name="T70" fmla="*/ 88 w 301"/>
              <a:gd name="T71" fmla="*/ 146 h 190"/>
              <a:gd name="T72" fmla="*/ 76 w 301"/>
              <a:gd name="T73" fmla="*/ 114 h 190"/>
              <a:gd name="T74" fmla="*/ 98 w 301"/>
              <a:gd name="T75" fmla="*/ 14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1" h="190">
                <a:moveTo>
                  <a:pt x="273" y="39"/>
                </a:moveTo>
                <a:cubicBezTo>
                  <a:pt x="273" y="163"/>
                  <a:pt x="273" y="163"/>
                  <a:pt x="273" y="163"/>
                </a:cubicBezTo>
                <a:moveTo>
                  <a:pt x="274" y="12"/>
                </a:moveTo>
                <a:cubicBezTo>
                  <a:pt x="274" y="5"/>
                  <a:pt x="269" y="0"/>
                  <a:pt x="26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3" y="0"/>
                  <a:pt x="28" y="5"/>
                  <a:pt x="28" y="12"/>
                </a:cubicBezTo>
                <a:cubicBezTo>
                  <a:pt x="28" y="163"/>
                  <a:pt x="28" y="163"/>
                  <a:pt x="28" y="163"/>
                </a:cubicBezTo>
                <a:moveTo>
                  <a:pt x="253" y="163"/>
                </a:moveTo>
                <a:cubicBezTo>
                  <a:pt x="253" y="21"/>
                  <a:pt x="253" y="21"/>
                  <a:pt x="253" y="21"/>
                </a:cubicBezTo>
                <a:cubicBezTo>
                  <a:pt x="253" y="20"/>
                  <a:pt x="252" y="20"/>
                  <a:pt x="252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49" y="20"/>
                  <a:pt x="49" y="21"/>
                </a:cubicBezTo>
                <a:cubicBezTo>
                  <a:pt x="49" y="163"/>
                  <a:pt x="49" y="163"/>
                  <a:pt x="49" y="163"/>
                </a:cubicBezTo>
                <a:moveTo>
                  <a:pt x="0" y="167"/>
                </a:moveTo>
                <a:cubicBezTo>
                  <a:pt x="0" y="178"/>
                  <a:pt x="0" y="178"/>
                  <a:pt x="0" y="178"/>
                </a:cubicBezTo>
                <a:cubicBezTo>
                  <a:pt x="0" y="185"/>
                  <a:pt x="5" y="190"/>
                  <a:pt x="13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6" y="190"/>
                  <a:pt x="301" y="185"/>
                  <a:pt x="301" y="178"/>
                </a:cubicBezTo>
                <a:cubicBezTo>
                  <a:pt x="301" y="167"/>
                  <a:pt x="301" y="167"/>
                  <a:pt x="301" y="167"/>
                </a:cubicBezTo>
                <a:cubicBezTo>
                  <a:pt x="0" y="167"/>
                  <a:pt x="0" y="167"/>
                  <a:pt x="0" y="167"/>
                </a:cubicBezTo>
                <a:close/>
                <a:moveTo>
                  <a:pt x="102" y="63"/>
                </a:moveTo>
                <a:cubicBezTo>
                  <a:pt x="102" y="69"/>
                  <a:pt x="100" y="76"/>
                  <a:pt x="95" y="80"/>
                </a:cubicBezTo>
                <a:cubicBezTo>
                  <a:pt x="91" y="84"/>
                  <a:pt x="83" y="84"/>
                  <a:pt x="78" y="80"/>
                </a:cubicBezTo>
                <a:cubicBezTo>
                  <a:pt x="73" y="76"/>
                  <a:pt x="72" y="70"/>
                  <a:pt x="72" y="64"/>
                </a:cubicBezTo>
                <a:cubicBezTo>
                  <a:pt x="72" y="58"/>
                  <a:pt x="74" y="51"/>
                  <a:pt x="78" y="47"/>
                </a:cubicBezTo>
                <a:cubicBezTo>
                  <a:pt x="83" y="43"/>
                  <a:pt x="91" y="43"/>
                  <a:pt x="96" y="47"/>
                </a:cubicBezTo>
                <a:cubicBezTo>
                  <a:pt x="101" y="51"/>
                  <a:pt x="102" y="58"/>
                  <a:pt x="102" y="63"/>
                </a:cubicBezTo>
                <a:moveTo>
                  <a:pt x="73" y="73"/>
                </a:moveTo>
                <a:cubicBezTo>
                  <a:pt x="100" y="54"/>
                  <a:pt x="100" y="54"/>
                  <a:pt x="100" y="54"/>
                </a:cubicBezTo>
                <a:moveTo>
                  <a:pt x="130" y="83"/>
                </a:moveTo>
                <a:cubicBezTo>
                  <a:pt x="130" y="44"/>
                  <a:pt x="130" y="44"/>
                  <a:pt x="130" y="44"/>
                </a:cubicBezTo>
                <a:cubicBezTo>
                  <a:pt x="119" y="51"/>
                  <a:pt x="119" y="51"/>
                  <a:pt x="119" y="51"/>
                </a:cubicBezTo>
                <a:moveTo>
                  <a:pt x="140" y="83"/>
                </a:moveTo>
                <a:cubicBezTo>
                  <a:pt x="119" y="83"/>
                  <a:pt x="119" y="83"/>
                  <a:pt x="119" y="83"/>
                </a:cubicBezTo>
                <a:moveTo>
                  <a:pt x="187" y="64"/>
                </a:moveTo>
                <a:cubicBezTo>
                  <a:pt x="187" y="70"/>
                  <a:pt x="185" y="76"/>
                  <a:pt x="180" y="80"/>
                </a:cubicBezTo>
                <a:cubicBezTo>
                  <a:pt x="176" y="84"/>
                  <a:pt x="168" y="84"/>
                  <a:pt x="163" y="80"/>
                </a:cubicBezTo>
                <a:cubicBezTo>
                  <a:pt x="158" y="77"/>
                  <a:pt x="157" y="70"/>
                  <a:pt x="157" y="64"/>
                </a:cubicBezTo>
                <a:cubicBezTo>
                  <a:pt x="157" y="58"/>
                  <a:pt x="159" y="51"/>
                  <a:pt x="164" y="47"/>
                </a:cubicBezTo>
                <a:cubicBezTo>
                  <a:pt x="168" y="43"/>
                  <a:pt x="176" y="43"/>
                  <a:pt x="181" y="47"/>
                </a:cubicBezTo>
                <a:cubicBezTo>
                  <a:pt x="186" y="51"/>
                  <a:pt x="187" y="58"/>
                  <a:pt x="187" y="64"/>
                </a:cubicBezTo>
                <a:moveTo>
                  <a:pt x="158" y="73"/>
                </a:moveTo>
                <a:cubicBezTo>
                  <a:pt x="185" y="54"/>
                  <a:pt x="185" y="54"/>
                  <a:pt x="185" y="54"/>
                </a:cubicBezTo>
                <a:moveTo>
                  <a:pt x="215" y="83"/>
                </a:moveTo>
                <a:cubicBezTo>
                  <a:pt x="215" y="44"/>
                  <a:pt x="215" y="44"/>
                  <a:pt x="215" y="44"/>
                </a:cubicBezTo>
                <a:cubicBezTo>
                  <a:pt x="204" y="51"/>
                  <a:pt x="204" y="51"/>
                  <a:pt x="204" y="51"/>
                </a:cubicBezTo>
                <a:moveTo>
                  <a:pt x="204" y="83"/>
                </a:moveTo>
                <a:cubicBezTo>
                  <a:pt x="225" y="83"/>
                  <a:pt x="225" y="83"/>
                  <a:pt x="225" y="83"/>
                </a:cubicBezTo>
                <a:moveTo>
                  <a:pt x="229" y="126"/>
                </a:moveTo>
                <a:cubicBezTo>
                  <a:pt x="229" y="132"/>
                  <a:pt x="228" y="139"/>
                  <a:pt x="223" y="143"/>
                </a:cubicBezTo>
                <a:cubicBezTo>
                  <a:pt x="218" y="147"/>
                  <a:pt x="210" y="147"/>
                  <a:pt x="206" y="143"/>
                </a:cubicBezTo>
                <a:cubicBezTo>
                  <a:pt x="201" y="139"/>
                  <a:pt x="200" y="133"/>
                  <a:pt x="200" y="127"/>
                </a:cubicBezTo>
                <a:cubicBezTo>
                  <a:pt x="200" y="121"/>
                  <a:pt x="201" y="114"/>
                  <a:pt x="206" y="110"/>
                </a:cubicBezTo>
                <a:cubicBezTo>
                  <a:pt x="211" y="106"/>
                  <a:pt x="219" y="106"/>
                  <a:pt x="223" y="110"/>
                </a:cubicBezTo>
                <a:cubicBezTo>
                  <a:pt x="228" y="114"/>
                  <a:pt x="229" y="121"/>
                  <a:pt x="229" y="126"/>
                </a:cubicBezTo>
                <a:moveTo>
                  <a:pt x="228" y="116"/>
                </a:moveTo>
                <a:cubicBezTo>
                  <a:pt x="201" y="136"/>
                  <a:pt x="201" y="136"/>
                  <a:pt x="201" y="136"/>
                </a:cubicBezTo>
                <a:moveTo>
                  <a:pt x="130" y="146"/>
                </a:moveTo>
                <a:cubicBezTo>
                  <a:pt x="130" y="107"/>
                  <a:pt x="130" y="107"/>
                  <a:pt x="130" y="107"/>
                </a:cubicBezTo>
                <a:cubicBezTo>
                  <a:pt x="119" y="114"/>
                  <a:pt x="119" y="114"/>
                  <a:pt x="119" y="114"/>
                </a:cubicBezTo>
                <a:moveTo>
                  <a:pt x="119" y="146"/>
                </a:moveTo>
                <a:cubicBezTo>
                  <a:pt x="140" y="146"/>
                  <a:pt x="140" y="146"/>
                  <a:pt x="140" y="146"/>
                </a:cubicBezTo>
                <a:moveTo>
                  <a:pt x="187" y="126"/>
                </a:moveTo>
                <a:cubicBezTo>
                  <a:pt x="187" y="132"/>
                  <a:pt x="185" y="139"/>
                  <a:pt x="180" y="143"/>
                </a:cubicBezTo>
                <a:cubicBezTo>
                  <a:pt x="176" y="147"/>
                  <a:pt x="168" y="147"/>
                  <a:pt x="163" y="143"/>
                </a:cubicBezTo>
                <a:cubicBezTo>
                  <a:pt x="158" y="139"/>
                  <a:pt x="157" y="133"/>
                  <a:pt x="157" y="127"/>
                </a:cubicBezTo>
                <a:cubicBezTo>
                  <a:pt x="157" y="121"/>
                  <a:pt x="159" y="114"/>
                  <a:pt x="164" y="110"/>
                </a:cubicBezTo>
                <a:cubicBezTo>
                  <a:pt x="168" y="106"/>
                  <a:pt x="176" y="106"/>
                  <a:pt x="181" y="110"/>
                </a:cubicBezTo>
                <a:cubicBezTo>
                  <a:pt x="186" y="114"/>
                  <a:pt x="187" y="121"/>
                  <a:pt x="187" y="126"/>
                </a:cubicBezTo>
                <a:moveTo>
                  <a:pt x="185" y="117"/>
                </a:moveTo>
                <a:cubicBezTo>
                  <a:pt x="158" y="136"/>
                  <a:pt x="158" y="136"/>
                  <a:pt x="158" y="136"/>
                </a:cubicBezTo>
                <a:moveTo>
                  <a:pt x="88" y="146"/>
                </a:moveTo>
                <a:cubicBezTo>
                  <a:pt x="88" y="107"/>
                  <a:pt x="88" y="107"/>
                  <a:pt x="88" y="107"/>
                </a:cubicBezTo>
                <a:cubicBezTo>
                  <a:pt x="76" y="114"/>
                  <a:pt x="76" y="114"/>
                  <a:pt x="76" y="114"/>
                </a:cubicBezTo>
                <a:moveTo>
                  <a:pt x="77" y="146"/>
                </a:moveTo>
                <a:cubicBezTo>
                  <a:pt x="98" y="146"/>
                  <a:pt x="98" y="146"/>
                  <a:pt x="98" y="146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4007261-B3A8-8F6B-9B64-A5E8910D82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4213" y="2327140"/>
            <a:ext cx="686019" cy="654376"/>
          </a:xfrm>
          <a:custGeom>
            <a:avLst/>
            <a:gdLst>
              <a:gd name="T0" fmla="*/ 34 w 228"/>
              <a:gd name="T1" fmla="*/ 116 h 216"/>
              <a:gd name="T2" fmla="*/ 103 w 228"/>
              <a:gd name="T3" fmla="*/ 135 h 216"/>
              <a:gd name="T4" fmla="*/ 84 w 228"/>
              <a:gd name="T5" fmla="*/ 204 h 216"/>
              <a:gd name="T6" fmla="*/ 78 w 228"/>
              <a:gd name="T7" fmla="*/ 212 h 216"/>
              <a:gd name="T8" fmla="*/ 68 w 228"/>
              <a:gd name="T9" fmla="*/ 214 h 216"/>
              <a:gd name="T10" fmla="*/ 58 w 228"/>
              <a:gd name="T11" fmla="*/ 197 h 216"/>
              <a:gd name="T12" fmla="*/ 65 w 228"/>
              <a:gd name="T13" fmla="*/ 172 h 216"/>
              <a:gd name="T14" fmla="*/ 22 w 228"/>
              <a:gd name="T15" fmla="*/ 197 h 216"/>
              <a:gd name="T16" fmla="*/ 4 w 228"/>
              <a:gd name="T17" fmla="*/ 192 h 216"/>
              <a:gd name="T18" fmla="*/ 9 w 228"/>
              <a:gd name="T19" fmla="*/ 174 h 216"/>
              <a:gd name="T20" fmla="*/ 52 w 228"/>
              <a:gd name="T21" fmla="*/ 149 h 216"/>
              <a:gd name="T22" fmla="*/ 27 w 228"/>
              <a:gd name="T23" fmla="*/ 142 h 216"/>
              <a:gd name="T24" fmla="*/ 17 w 228"/>
              <a:gd name="T25" fmla="*/ 126 h 216"/>
              <a:gd name="T26" fmla="*/ 34 w 228"/>
              <a:gd name="T27" fmla="*/ 116 h 216"/>
              <a:gd name="T28" fmla="*/ 160 w 228"/>
              <a:gd name="T29" fmla="*/ 214 h 216"/>
              <a:gd name="T30" fmla="*/ 170 w 228"/>
              <a:gd name="T31" fmla="*/ 197 h 216"/>
              <a:gd name="T32" fmla="*/ 163 w 228"/>
              <a:gd name="T33" fmla="*/ 172 h 216"/>
              <a:gd name="T34" fmla="*/ 206 w 228"/>
              <a:gd name="T35" fmla="*/ 197 h 216"/>
              <a:gd name="T36" fmla="*/ 224 w 228"/>
              <a:gd name="T37" fmla="*/ 192 h 216"/>
              <a:gd name="T38" fmla="*/ 219 w 228"/>
              <a:gd name="T39" fmla="*/ 174 h 216"/>
              <a:gd name="T40" fmla="*/ 177 w 228"/>
              <a:gd name="T41" fmla="*/ 149 h 216"/>
              <a:gd name="T42" fmla="*/ 201 w 228"/>
              <a:gd name="T43" fmla="*/ 142 h 216"/>
              <a:gd name="T44" fmla="*/ 211 w 228"/>
              <a:gd name="T45" fmla="*/ 126 h 216"/>
              <a:gd name="T46" fmla="*/ 205 w 228"/>
              <a:gd name="T47" fmla="*/ 117 h 216"/>
              <a:gd name="T48" fmla="*/ 195 w 228"/>
              <a:gd name="T49" fmla="*/ 116 h 216"/>
              <a:gd name="T50" fmla="*/ 125 w 228"/>
              <a:gd name="T51" fmla="*/ 135 h 216"/>
              <a:gd name="T52" fmla="*/ 144 w 228"/>
              <a:gd name="T53" fmla="*/ 204 h 216"/>
              <a:gd name="T54" fmla="*/ 160 w 228"/>
              <a:gd name="T55" fmla="*/ 214 h 216"/>
              <a:gd name="T56" fmla="*/ 63 w 228"/>
              <a:gd name="T57" fmla="*/ 64 h 216"/>
              <a:gd name="T58" fmla="*/ 114 w 228"/>
              <a:gd name="T59" fmla="*/ 114 h 216"/>
              <a:gd name="T60" fmla="*/ 165 w 228"/>
              <a:gd name="T61" fmla="*/ 64 h 216"/>
              <a:gd name="T62" fmla="*/ 169 w 228"/>
              <a:gd name="T63" fmla="*/ 54 h 216"/>
              <a:gd name="T64" fmla="*/ 165 w 228"/>
              <a:gd name="T65" fmla="*/ 44 h 216"/>
              <a:gd name="T66" fmla="*/ 146 w 228"/>
              <a:gd name="T67" fmla="*/ 44 h 216"/>
              <a:gd name="T68" fmla="*/ 128 w 228"/>
              <a:gd name="T69" fmla="*/ 63 h 216"/>
              <a:gd name="T70" fmla="*/ 128 w 228"/>
              <a:gd name="T71" fmla="*/ 13 h 216"/>
              <a:gd name="T72" fmla="*/ 114 w 228"/>
              <a:gd name="T73" fmla="*/ 0 h 216"/>
              <a:gd name="T74" fmla="*/ 101 w 228"/>
              <a:gd name="T75" fmla="*/ 13 h 216"/>
              <a:gd name="T76" fmla="*/ 101 w 228"/>
              <a:gd name="T77" fmla="*/ 63 h 216"/>
              <a:gd name="T78" fmla="*/ 82 w 228"/>
              <a:gd name="T79" fmla="*/ 44 h 216"/>
              <a:gd name="T80" fmla="*/ 63 w 228"/>
              <a:gd name="T81" fmla="*/ 44 h 216"/>
              <a:gd name="T82" fmla="*/ 63 w 228"/>
              <a:gd name="T83" fmla="*/ 6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216">
                <a:moveTo>
                  <a:pt x="34" y="116"/>
                </a:moveTo>
                <a:cubicBezTo>
                  <a:pt x="103" y="135"/>
                  <a:pt x="103" y="135"/>
                  <a:pt x="103" y="135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3" y="208"/>
                  <a:pt x="81" y="211"/>
                  <a:pt x="78" y="212"/>
                </a:cubicBezTo>
                <a:cubicBezTo>
                  <a:pt x="75" y="214"/>
                  <a:pt x="72" y="215"/>
                  <a:pt x="68" y="214"/>
                </a:cubicBezTo>
                <a:cubicBezTo>
                  <a:pt x="61" y="212"/>
                  <a:pt x="56" y="204"/>
                  <a:pt x="58" y="197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22" y="197"/>
                  <a:pt x="22" y="197"/>
                  <a:pt x="22" y="197"/>
                </a:cubicBezTo>
                <a:cubicBezTo>
                  <a:pt x="16" y="201"/>
                  <a:pt x="7" y="199"/>
                  <a:pt x="4" y="192"/>
                </a:cubicBezTo>
                <a:cubicBezTo>
                  <a:pt x="0" y="186"/>
                  <a:pt x="2" y="177"/>
                  <a:pt x="9" y="174"/>
                </a:cubicBezTo>
                <a:cubicBezTo>
                  <a:pt x="52" y="149"/>
                  <a:pt x="52" y="149"/>
                  <a:pt x="52" y="14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19" y="140"/>
                  <a:pt x="15" y="133"/>
                  <a:pt x="17" y="126"/>
                </a:cubicBezTo>
                <a:cubicBezTo>
                  <a:pt x="19" y="118"/>
                  <a:pt x="26" y="114"/>
                  <a:pt x="34" y="116"/>
                </a:cubicBezTo>
                <a:close/>
                <a:moveTo>
                  <a:pt x="160" y="214"/>
                </a:moveTo>
                <a:cubicBezTo>
                  <a:pt x="167" y="212"/>
                  <a:pt x="172" y="204"/>
                  <a:pt x="170" y="197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206" y="197"/>
                  <a:pt x="206" y="197"/>
                  <a:pt x="206" y="197"/>
                </a:cubicBezTo>
                <a:cubicBezTo>
                  <a:pt x="212" y="201"/>
                  <a:pt x="221" y="199"/>
                  <a:pt x="224" y="192"/>
                </a:cubicBezTo>
                <a:cubicBezTo>
                  <a:pt x="228" y="186"/>
                  <a:pt x="226" y="177"/>
                  <a:pt x="219" y="174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9" y="140"/>
                  <a:pt x="213" y="133"/>
                  <a:pt x="211" y="126"/>
                </a:cubicBezTo>
                <a:cubicBezTo>
                  <a:pt x="210" y="122"/>
                  <a:pt x="208" y="119"/>
                  <a:pt x="205" y="117"/>
                </a:cubicBezTo>
                <a:cubicBezTo>
                  <a:pt x="202" y="116"/>
                  <a:pt x="198" y="115"/>
                  <a:pt x="195" y="116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6" y="211"/>
                  <a:pt x="153" y="216"/>
                  <a:pt x="160" y="214"/>
                </a:cubicBezTo>
                <a:close/>
                <a:moveTo>
                  <a:pt x="63" y="64"/>
                </a:moveTo>
                <a:cubicBezTo>
                  <a:pt x="114" y="114"/>
                  <a:pt x="114" y="114"/>
                  <a:pt x="114" y="114"/>
                </a:cubicBezTo>
                <a:cubicBezTo>
                  <a:pt x="165" y="64"/>
                  <a:pt x="165" y="64"/>
                  <a:pt x="165" y="64"/>
                </a:cubicBezTo>
                <a:cubicBezTo>
                  <a:pt x="168" y="61"/>
                  <a:pt x="169" y="57"/>
                  <a:pt x="169" y="54"/>
                </a:cubicBezTo>
                <a:cubicBezTo>
                  <a:pt x="169" y="51"/>
                  <a:pt x="168" y="47"/>
                  <a:pt x="165" y="44"/>
                </a:cubicBezTo>
                <a:cubicBezTo>
                  <a:pt x="160" y="39"/>
                  <a:pt x="151" y="39"/>
                  <a:pt x="146" y="44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8" y="6"/>
                  <a:pt x="121" y="0"/>
                  <a:pt x="114" y="0"/>
                </a:cubicBezTo>
                <a:cubicBezTo>
                  <a:pt x="107" y="0"/>
                  <a:pt x="101" y="6"/>
                  <a:pt x="101" y="1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82" y="44"/>
                  <a:pt x="82" y="44"/>
                  <a:pt x="82" y="44"/>
                </a:cubicBezTo>
                <a:cubicBezTo>
                  <a:pt x="77" y="39"/>
                  <a:pt x="68" y="39"/>
                  <a:pt x="63" y="44"/>
                </a:cubicBezTo>
                <a:cubicBezTo>
                  <a:pt x="58" y="50"/>
                  <a:pt x="58" y="58"/>
                  <a:pt x="63" y="64"/>
                </a:cubicBezTo>
                <a:close/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Grafika 39">
            <a:extLst>
              <a:ext uri="{FF2B5EF4-FFF2-40B4-BE49-F238E27FC236}">
                <a16:creationId xmlns:a16="http://schemas.microsoft.com/office/drawing/2014/main" id="{A6B4A5FF-2B10-35E3-E392-C3CF99F84325}"/>
              </a:ext>
            </a:extLst>
          </p:cNvPr>
          <p:cNvSpPr>
            <a:spLocks noChangeAspect="1"/>
          </p:cNvSpPr>
          <p:nvPr/>
        </p:nvSpPr>
        <p:spPr>
          <a:xfrm>
            <a:off x="7547579" y="2349277"/>
            <a:ext cx="729203" cy="729203"/>
          </a:xfrm>
          <a:custGeom>
            <a:avLst/>
            <a:gdLst>
              <a:gd name="connsiteX0" fmla="*/ 358140 w 716280"/>
              <a:gd name="connsiteY0" fmla="*/ 716280 h 716280"/>
              <a:gd name="connsiteX1" fmla="*/ 716280 w 716280"/>
              <a:gd name="connsiteY1" fmla="*/ 358140 h 716280"/>
              <a:gd name="connsiteX2" fmla="*/ 358140 w 716280"/>
              <a:gd name="connsiteY2" fmla="*/ 0 h 716280"/>
              <a:gd name="connsiteX3" fmla="*/ 0 w 716280"/>
              <a:gd name="connsiteY3" fmla="*/ 358140 h 716280"/>
              <a:gd name="connsiteX4" fmla="*/ 358140 w 716280"/>
              <a:gd name="connsiteY4" fmla="*/ 716280 h 716280"/>
              <a:gd name="connsiteX5" fmla="*/ 358140 w 716280"/>
              <a:gd name="connsiteY5" fmla="*/ 716280 h 716280"/>
              <a:gd name="connsiteX6" fmla="*/ 51435 w 716280"/>
              <a:gd name="connsiteY6" fmla="*/ 542925 h 716280"/>
              <a:gd name="connsiteX7" fmla="*/ 599123 w 716280"/>
              <a:gd name="connsiteY7" fmla="*/ 211455 h 716280"/>
              <a:gd name="connsiteX8" fmla="*/ 494348 w 716280"/>
              <a:gd name="connsiteY8" fmla="*/ 225743 h 716280"/>
              <a:gd name="connsiteX9" fmla="*/ 494348 w 716280"/>
              <a:gd name="connsiteY9" fmla="*/ 568643 h 716280"/>
              <a:gd name="connsiteX10" fmla="*/ 466725 w 716280"/>
              <a:gd name="connsiteY10" fmla="*/ 594360 h 716280"/>
              <a:gd name="connsiteX11" fmla="*/ 247650 w 716280"/>
              <a:gd name="connsiteY11" fmla="*/ 594360 h 716280"/>
              <a:gd name="connsiteX12" fmla="*/ 221933 w 716280"/>
              <a:gd name="connsiteY12" fmla="*/ 568643 h 716280"/>
              <a:gd name="connsiteX13" fmla="*/ 221933 w 716280"/>
              <a:gd name="connsiteY13" fmla="*/ 146685 h 716280"/>
              <a:gd name="connsiteX14" fmla="*/ 247650 w 716280"/>
              <a:gd name="connsiteY14" fmla="*/ 120968 h 716280"/>
              <a:gd name="connsiteX15" fmla="*/ 466725 w 716280"/>
              <a:gd name="connsiteY15" fmla="*/ 120968 h 716280"/>
              <a:gd name="connsiteX16" fmla="*/ 494348 w 716280"/>
              <a:gd name="connsiteY16" fmla="*/ 146685 h 716280"/>
              <a:gd name="connsiteX17" fmla="*/ 494348 w 716280"/>
              <a:gd name="connsiteY17" fmla="*/ 180975 h 716280"/>
              <a:gd name="connsiteX18" fmla="*/ 369570 w 716280"/>
              <a:gd name="connsiteY18" fmla="*/ 546735 h 716280"/>
              <a:gd name="connsiteX19" fmla="*/ 357188 w 716280"/>
              <a:gd name="connsiteY19" fmla="*/ 534353 h 716280"/>
              <a:gd name="connsiteX20" fmla="*/ 344805 w 716280"/>
              <a:gd name="connsiteY20" fmla="*/ 546735 h 716280"/>
              <a:gd name="connsiteX21" fmla="*/ 357188 w 716280"/>
              <a:gd name="connsiteY21" fmla="*/ 559118 h 716280"/>
              <a:gd name="connsiteX22" fmla="*/ 369570 w 716280"/>
              <a:gd name="connsiteY22" fmla="*/ 546735 h 716280"/>
              <a:gd name="connsiteX23" fmla="*/ 369570 w 716280"/>
              <a:gd name="connsiteY23" fmla="*/ 546735 h 716280"/>
              <a:gd name="connsiteX24" fmla="*/ 223838 w 716280"/>
              <a:gd name="connsiteY24" fmla="*/ 505778 h 716280"/>
              <a:gd name="connsiteX25" fmla="*/ 490538 w 716280"/>
              <a:gd name="connsiteY25" fmla="*/ 505778 h 716280"/>
              <a:gd name="connsiteX26" fmla="*/ 224790 w 716280"/>
              <a:gd name="connsiteY26" fmla="*/ 180975 h 716280"/>
              <a:gd name="connsiteX27" fmla="*/ 488633 w 716280"/>
              <a:gd name="connsiteY27" fmla="*/ 180975 h 716280"/>
              <a:gd name="connsiteX28" fmla="*/ 388620 w 716280"/>
              <a:gd name="connsiteY28" fmla="*/ 150495 h 716280"/>
              <a:gd name="connsiteX29" fmla="*/ 324803 w 716280"/>
              <a:gd name="connsiteY29" fmla="*/ 150495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6280" h="716280">
                <a:moveTo>
                  <a:pt x="358140" y="716280"/>
                </a:moveTo>
                <a:cubicBezTo>
                  <a:pt x="555308" y="716280"/>
                  <a:pt x="716280" y="555308"/>
                  <a:pt x="716280" y="358140"/>
                </a:cubicBezTo>
                <a:cubicBezTo>
                  <a:pt x="716280" y="160973"/>
                  <a:pt x="555308" y="0"/>
                  <a:pt x="358140" y="0"/>
                </a:cubicBezTo>
                <a:cubicBezTo>
                  <a:pt x="160973" y="0"/>
                  <a:pt x="0" y="160020"/>
                  <a:pt x="0" y="358140"/>
                </a:cubicBezTo>
                <a:cubicBezTo>
                  <a:pt x="0" y="556260"/>
                  <a:pt x="160020" y="716280"/>
                  <a:pt x="358140" y="716280"/>
                </a:cubicBezTo>
                <a:lnTo>
                  <a:pt x="358140" y="716280"/>
                </a:lnTo>
                <a:close/>
                <a:moveTo>
                  <a:pt x="51435" y="542925"/>
                </a:moveTo>
                <a:lnTo>
                  <a:pt x="599123" y="211455"/>
                </a:lnTo>
                <a:moveTo>
                  <a:pt x="494348" y="225743"/>
                </a:moveTo>
                <a:cubicBezTo>
                  <a:pt x="494348" y="568643"/>
                  <a:pt x="494348" y="568643"/>
                  <a:pt x="494348" y="568643"/>
                </a:cubicBezTo>
                <a:cubicBezTo>
                  <a:pt x="494348" y="583883"/>
                  <a:pt x="481965" y="594360"/>
                  <a:pt x="466725" y="594360"/>
                </a:cubicBezTo>
                <a:cubicBezTo>
                  <a:pt x="247650" y="594360"/>
                  <a:pt x="247650" y="594360"/>
                  <a:pt x="247650" y="594360"/>
                </a:cubicBezTo>
                <a:cubicBezTo>
                  <a:pt x="234315" y="594360"/>
                  <a:pt x="221933" y="583883"/>
                  <a:pt x="221933" y="568643"/>
                </a:cubicBezTo>
                <a:cubicBezTo>
                  <a:pt x="221933" y="146685"/>
                  <a:pt x="221933" y="146685"/>
                  <a:pt x="221933" y="146685"/>
                </a:cubicBezTo>
                <a:cubicBezTo>
                  <a:pt x="221933" y="133350"/>
                  <a:pt x="234315" y="120968"/>
                  <a:pt x="247650" y="120968"/>
                </a:cubicBezTo>
                <a:cubicBezTo>
                  <a:pt x="466725" y="120968"/>
                  <a:pt x="466725" y="120968"/>
                  <a:pt x="466725" y="120968"/>
                </a:cubicBezTo>
                <a:cubicBezTo>
                  <a:pt x="481965" y="120968"/>
                  <a:pt x="494348" y="133350"/>
                  <a:pt x="494348" y="146685"/>
                </a:cubicBezTo>
                <a:cubicBezTo>
                  <a:pt x="494348" y="180975"/>
                  <a:pt x="494348" y="180975"/>
                  <a:pt x="494348" y="180975"/>
                </a:cubicBezTo>
                <a:moveTo>
                  <a:pt x="369570" y="546735"/>
                </a:moveTo>
                <a:cubicBezTo>
                  <a:pt x="369570" y="540068"/>
                  <a:pt x="364808" y="534353"/>
                  <a:pt x="357188" y="534353"/>
                </a:cubicBezTo>
                <a:cubicBezTo>
                  <a:pt x="350520" y="534353"/>
                  <a:pt x="344805" y="539115"/>
                  <a:pt x="344805" y="546735"/>
                </a:cubicBezTo>
                <a:cubicBezTo>
                  <a:pt x="344805" y="553403"/>
                  <a:pt x="349568" y="559118"/>
                  <a:pt x="357188" y="559118"/>
                </a:cubicBezTo>
                <a:cubicBezTo>
                  <a:pt x="364808" y="559118"/>
                  <a:pt x="369570" y="553403"/>
                  <a:pt x="369570" y="546735"/>
                </a:cubicBezTo>
                <a:lnTo>
                  <a:pt x="369570" y="546735"/>
                </a:lnTo>
                <a:close/>
                <a:moveTo>
                  <a:pt x="223838" y="505778"/>
                </a:moveTo>
                <a:cubicBezTo>
                  <a:pt x="490538" y="505778"/>
                  <a:pt x="490538" y="505778"/>
                  <a:pt x="490538" y="505778"/>
                </a:cubicBezTo>
                <a:moveTo>
                  <a:pt x="224790" y="180975"/>
                </a:moveTo>
                <a:cubicBezTo>
                  <a:pt x="488633" y="180975"/>
                  <a:pt x="488633" y="180975"/>
                  <a:pt x="488633" y="180975"/>
                </a:cubicBezTo>
                <a:moveTo>
                  <a:pt x="388620" y="150495"/>
                </a:moveTo>
                <a:cubicBezTo>
                  <a:pt x="324803" y="150495"/>
                  <a:pt x="324803" y="150495"/>
                  <a:pt x="324803" y="150495"/>
                </a:cubicBez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Grafika 94">
            <a:extLst>
              <a:ext uri="{FF2B5EF4-FFF2-40B4-BE49-F238E27FC236}">
                <a16:creationId xmlns:a16="http://schemas.microsoft.com/office/drawing/2014/main" id="{0D9873AF-4D4B-A386-579C-177E5F5CABEE}"/>
              </a:ext>
            </a:extLst>
          </p:cNvPr>
          <p:cNvSpPr>
            <a:spLocks noChangeAspect="1"/>
          </p:cNvSpPr>
          <p:nvPr/>
        </p:nvSpPr>
        <p:spPr>
          <a:xfrm>
            <a:off x="7536882" y="3535680"/>
            <a:ext cx="750596" cy="655176"/>
          </a:xfrm>
          <a:custGeom>
            <a:avLst/>
            <a:gdLst>
              <a:gd name="connsiteX0" fmla="*/ 394363 w 749196"/>
              <a:gd name="connsiteY0" fmla="*/ 349463 h 653953"/>
              <a:gd name="connsiteX1" fmla="*/ 374455 w 749196"/>
              <a:gd name="connsiteY1" fmla="*/ 335652 h 653953"/>
              <a:gd name="connsiteX2" fmla="*/ 364740 w 749196"/>
              <a:gd name="connsiteY2" fmla="*/ 292504 h 653953"/>
              <a:gd name="connsiteX3" fmla="*/ 377313 w 749196"/>
              <a:gd name="connsiteY3" fmla="*/ 244784 h 653953"/>
              <a:gd name="connsiteX4" fmla="*/ 406364 w 749196"/>
              <a:gd name="connsiteY4" fmla="*/ 172394 h 653953"/>
              <a:gd name="connsiteX5" fmla="*/ 401030 w 749196"/>
              <a:gd name="connsiteY5" fmla="*/ 134103 h 653953"/>
              <a:gd name="connsiteX6" fmla="*/ 402459 w 749196"/>
              <a:gd name="connsiteY6" fmla="*/ 102099 h 653953"/>
              <a:gd name="connsiteX7" fmla="*/ 397696 w 749196"/>
              <a:gd name="connsiteY7" fmla="*/ 68190 h 653953"/>
              <a:gd name="connsiteX8" fmla="*/ 349976 w 749196"/>
              <a:gd name="connsiteY8" fmla="*/ 15707 h 653953"/>
              <a:gd name="connsiteX9" fmla="*/ 303875 w 749196"/>
              <a:gd name="connsiteY9" fmla="*/ 658 h 653953"/>
              <a:gd name="connsiteX10" fmla="*/ 269871 w 749196"/>
              <a:gd name="connsiteY10" fmla="*/ 1229 h 653953"/>
              <a:gd name="connsiteX11" fmla="*/ 237391 w 749196"/>
              <a:gd name="connsiteY11" fmla="*/ 10564 h 653953"/>
              <a:gd name="connsiteX12" fmla="*/ 207673 w 749196"/>
              <a:gd name="connsiteY12" fmla="*/ 30757 h 653953"/>
              <a:gd name="connsiteX13" fmla="*/ 178336 w 749196"/>
              <a:gd name="connsiteY13" fmla="*/ 77048 h 653953"/>
              <a:gd name="connsiteX14" fmla="*/ 175478 w 749196"/>
              <a:gd name="connsiteY14" fmla="*/ 134008 h 653953"/>
              <a:gd name="connsiteX15" fmla="*/ 179955 w 749196"/>
              <a:gd name="connsiteY15" fmla="*/ 212589 h 653953"/>
              <a:gd name="connsiteX16" fmla="*/ 198052 w 749196"/>
              <a:gd name="connsiteY16" fmla="*/ 244974 h 653953"/>
              <a:gd name="connsiteX17" fmla="*/ 219007 w 749196"/>
              <a:gd name="connsiteY17" fmla="*/ 313840 h 653953"/>
              <a:gd name="connsiteX18" fmla="*/ 150904 w 749196"/>
              <a:gd name="connsiteY18" fmla="*/ 358417 h 653953"/>
              <a:gd name="connsiteX19" fmla="*/ 87753 w 749196"/>
              <a:gd name="connsiteY19" fmla="*/ 385277 h 653953"/>
              <a:gd name="connsiteX20" fmla="*/ 19554 w 749196"/>
              <a:gd name="connsiteY20" fmla="*/ 451952 h 653953"/>
              <a:gd name="connsiteX21" fmla="*/ 409 w 749196"/>
              <a:gd name="connsiteY21" fmla="*/ 601114 h 653953"/>
              <a:gd name="connsiteX22" fmla="*/ 715260 w 749196"/>
              <a:gd name="connsiteY22" fmla="*/ 364989 h 653953"/>
              <a:gd name="connsiteX23" fmla="*/ 747454 w 749196"/>
              <a:gd name="connsiteY23" fmla="*/ 548345 h 653953"/>
              <a:gd name="connsiteX24" fmla="*/ 608580 w 749196"/>
              <a:gd name="connsiteY24" fmla="*/ 653882 h 653953"/>
              <a:gd name="connsiteX25" fmla="*/ 471896 w 749196"/>
              <a:gd name="connsiteY25" fmla="*/ 615020 h 653953"/>
              <a:gd name="connsiteX26" fmla="*/ 449703 w 749196"/>
              <a:gd name="connsiteY26" fmla="*/ 406137 h 653953"/>
              <a:gd name="connsiteX27" fmla="*/ 515235 w 749196"/>
              <a:gd name="connsiteY27" fmla="*/ 296123 h 653953"/>
              <a:gd name="connsiteX28" fmla="*/ 661920 w 749196"/>
              <a:gd name="connsiteY28" fmla="*/ 296123 h 653953"/>
              <a:gd name="connsiteX29" fmla="*/ 690019 w 749196"/>
              <a:gd name="connsiteY29" fmla="*/ 326032 h 653953"/>
              <a:gd name="connsiteX30" fmla="*/ 669064 w 749196"/>
              <a:gd name="connsiteY30" fmla="*/ 269263 h 653953"/>
              <a:gd name="connsiteX31" fmla="*/ 711926 w 749196"/>
              <a:gd name="connsiteY31" fmla="*/ 218304 h 653953"/>
              <a:gd name="connsiteX32" fmla="*/ 670778 w 749196"/>
              <a:gd name="connsiteY32" fmla="*/ 208303 h 653953"/>
              <a:gd name="connsiteX33" fmla="*/ 642965 w 749196"/>
              <a:gd name="connsiteY33" fmla="*/ 229448 h 653953"/>
              <a:gd name="connsiteX34" fmla="*/ 643156 w 749196"/>
              <a:gd name="connsiteY34" fmla="*/ 203064 h 653953"/>
              <a:gd name="connsiteX35" fmla="*/ 602960 w 749196"/>
              <a:gd name="connsiteY35" fmla="*/ 192777 h 653953"/>
              <a:gd name="connsiteX36" fmla="*/ 569623 w 749196"/>
              <a:gd name="connsiteY36" fmla="*/ 200588 h 653953"/>
              <a:gd name="connsiteX37" fmla="*/ 564098 w 749196"/>
              <a:gd name="connsiteY37" fmla="*/ 227258 h 653953"/>
              <a:gd name="connsiteX38" fmla="*/ 543048 w 749196"/>
              <a:gd name="connsiteY38" fmla="*/ 203445 h 653953"/>
              <a:gd name="connsiteX39" fmla="*/ 491899 w 749196"/>
              <a:gd name="connsiteY39" fmla="*/ 218399 h 653953"/>
              <a:gd name="connsiteX40" fmla="*/ 515330 w 749196"/>
              <a:gd name="connsiteY40" fmla="*/ 268406 h 653953"/>
              <a:gd name="connsiteX41" fmla="*/ 660682 w 749196"/>
              <a:gd name="connsiteY41" fmla="*/ 551203 h 653953"/>
              <a:gd name="connsiteX42" fmla="*/ 617724 w 749196"/>
              <a:gd name="connsiteY42" fmla="*/ 558918 h 653953"/>
              <a:gd name="connsiteX43" fmla="*/ 537619 w 749196"/>
              <a:gd name="connsiteY43" fmla="*/ 476432 h 653953"/>
              <a:gd name="connsiteX44" fmla="*/ 622582 w 749196"/>
              <a:gd name="connsiteY44" fmla="*/ 390992 h 653953"/>
              <a:gd name="connsiteX45" fmla="*/ 661158 w 749196"/>
              <a:gd name="connsiteY45" fmla="*/ 398231 h 653953"/>
              <a:gd name="connsiteX46" fmla="*/ 644775 w 749196"/>
              <a:gd name="connsiteY46" fmla="*/ 452333 h 653953"/>
              <a:gd name="connsiteX47" fmla="*/ 507615 w 749196"/>
              <a:gd name="connsiteY47" fmla="*/ 452333 h 653953"/>
              <a:gd name="connsiteX48" fmla="*/ 507615 w 749196"/>
              <a:gd name="connsiteY48" fmla="*/ 497577 h 653953"/>
              <a:gd name="connsiteX49" fmla="*/ 644775 w 749196"/>
              <a:gd name="connsiteY49" fmla="*/ 497577 h 6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9196" h="653953">
                <a:moveTo>
                  <a:pt x="394363" y="349463"/>
                </a:moveTo>
                <a:cubicBezTo>
                  <a:pt x="385600" y="344510"/>
                  <a:pt x="378075" y="339557"/>
                  <a:pt x="374455" y="335652"/>
                </a:cubicBezTo>
                <a:cubicBezTo>
                  <a:pt x="367597" y="328223"/>
                  <a:pt x="363025" y="314602"/>
                  <a:pt x="364740" y="292504"/>
                </a:cubicBezTo>
                <a:cubicBezTo>
                  <a:pt x="366359" y="270406"/>
                  <a:pt x="369121" y="267834"/>
                  <a:pt x="377313" y="244784"/>
                </a:cubicBezTo>
                <a:cubicBezTo>
                  <a:pt x="386933" y="230591"/>
                  <a:pt x="404173" y="199540"/>
                  <a:pt x="406364" y="172394"/>
                </a:cubicBezTo>
                <a:cubicBezTo>
                  <a:pt x="408079" y="151058"/>
                  <a:pt x="401030" y="134103"/>
                  <a:pt x="401030" y="134103"/>
                </a:cubicBezTo>
                <a:lnTo>
                  <a:pt x="402459" y="102099"/>
                </a:lnTo>
                <a:cubicBezTo>
                  <a:pt x="402459" y="102099"/>
                  <a:pt x="402935" y="85811"/>
                  <a:pt x="397696" y="68190"/>
                </a:cubicBezTo>
                <a:cubicBezTo>
                  <a:pt x="388267" y="36567"/>
                  <a:pt x="355786" y="19803"/>
                  <a:pt x="349976" y="15707"/>
                </a:cubicBezTo>
                <a:cubicBezTo>
                  <a:pt x="341023" y="9326"/>
                  <a:pt x="314257" y="2468"/>
                  <a:pt x="303875" y="658"/>
                </a:cubicBezTo>
                <a:cubicBezTo>
                  <a:pt x="294826" y="-866"/>
                  <a:pt x="282253" y="658"/>
                  <a:pt x="269871" y="1229"/>
                </a:cubicBezTo>
                <a:cubicBezTo>
                  <a:pt x="257488" y="1706"/>
                  <a:pt x="245201" y="9516"/>
                  <a:pt x="237391" y="10564"/>
                </a:cubicBezTo>
                <a:cubicBezTo>
                  <a:pt x="229580" y="11612"/>
                  <a:pt x="215197" y="22375"/>
                  <a:pt x="207673" y="30757"/>
                </a:cubicBezTo>
                <a:cubicBezTo>
                  <a:pt x="204053" y="34757"/>
                  <a:pt x="184908" y="63237"/>
                  <a:pt x="178336" y="77048"/>
                </a:cubicBezTo>
                <a:cubicBezTo>
                  <a:pt x="171763" y="90764"/>
                  <a:pt x="175478" y="134008"/>
                  <a:pt x="175478" y="134008"/>
                </a:cubicBezTo>
                <a:cubicBezTo>
                  <a:pt x="162715" y="153820"/>
                  <a:pt x="177193" y="207636"/>
                  <a:pt x="179955" y="212589"/>
                </a:cubicBezTo>
                <a:cubicBezTo>
                  <a:pt x="182717" y="217542"/>
                  <a:pt x="189385" y="236021"/>
                  <a:pt x="198052" y="244974"/>
                </a:cubicBezTo>
                <a:cubicBezTo>
                  <a:pt x="209101" y="256214"/>
                  <a:pt x="221865" y="294599"/>
                  <a:pt x="219007" y="313840"/>
                </a:cubicBezTo>
                <a:cubicBezTo>
                  <a:pt x="215483" y="337557"/>
                  <a:pt x="161286" y="352988"/>
                  <a:pt x="150904" y="358417"/>
                </a:cubicBezTo>
                <a:cubicBezTo>
                  <a:pt x="140521" y="363846"/>
                  <a:pt x="113280" y="374228"/>
                  <a:pt x="87753" y="385277"/>
                </a:cubicBezTo>
                <a:cubicBezTo>
                  <a:pt x="67369" y="393945"/>
                  <a:pt x="32889" y="424997"/>
                  <a:pt x="19554" y="451952"/>
                </a:cubicBezTo>
                <a:cubicBezTo>
                  <a:pt x="5552" y="480337"/>
                  <a:pt x="-1877" y="583588"/>
                  <a:pt x="409" y="601114"/>
                </a:cubicBezTo>
                <a:moveTo>
                  <a:pt x="715260" y="364989"/>
                </a:moveTo>
                <a:cubicBezTo>
                  <a:pt x="728595" y="393850"/>
                  <a:pt x="756408" y="457191"/>
                  <a:pt x="747454" y="548345"/>
                </a:cubicBezTo>
                <a:cubicBezTo>
                  <a:pt x="739834" y="626736"/>
                  <a:pt x="650776" y="652739"/>
                  <a:pt x="608580" y="653882"/>
                </a:cubicBezTo>
                <a:cubicBezTo>
                  <a:pt x="574099" y="654740"/>
                  <a:pt x="514854" y="648167"/>
                  <a:pt x="471896" y="615020"/>
                </a:cubicBezTo>
                <a:cubicBezTo>
                  <a:pt x="398554" y="558347"/>
                  <a:pt x="433606" y="447571"/>
                  <a:pt x="449703" y="406137"/>
                </a:cubicBezTo>
                <a:cubicBezTo>
                  <a:pt x="463038" y="371657"/>
                  <a:pt x="501900" y="304982"/>
                  <a:pt x="515235" y="296123"/>
                </a:cubicBezTo>
                <a:cubicBezTo>
                  <a:pt x="528570" y="287265"/>
                  <a:pt x="656300" y="293933"/>
                  <a:pt x="661920" y="296123"/>
                </a:cubicBezTo>
                <a:cubicBezTo>
                  <a:pt x="665063" y="297362"/>
                  <a:pt x="677446" y="310030"/>
                  <a:pt x="690019" y="326032"/>
                </a:cubicBezTo>
                <a:moveTo>
                  <a:pt x="669064" y="269263"/>
                </a:moveTo>
                <a:cubicBezTo>
                  <a:pt x="691352" y="249546"/>
                  <a:pt x="713069" y="227162"/>
                  <a:pt x="711926" y="218304"/>
                </a:cubicBezTo>
                <a:cubicBezTo>
                  <a:pt x="710783" y="209446"/>
                  <a:pt x="670778" y="208303"/>
                  <a:pt x="670778" y="208303"/>
                </a:cubicBezTo>
                <a:lnTo>
                  <a:pt x="642965" y="229448"/>
                </a:lnTo>
                <a:cubicBezTo>
                  <a:pt x="642965" y="229448"/>
                  <a:pt x="641822" y="210208"/>
                  <a:pt x="643156" y="203064"/>
                </a:cubicBezTo>
                <a:cubicBezTo>
                  <a:pt x="644394" y="196016"/>
                  <a:pt x="625153" y="196111"/>
                  <a:pt x="602960" y="192777"/>
                </a:cubicBezTo>
                <a:cubicBezTo>
                  <a:pt x="580767" y="189443"/>
                  <a:pt x="572956" y="191634"/>
                  <a:pt x="569623" y="200588"/>
                </a:cubicBezTo>
                <a:cubicBezTo>
                  <a:pt x="566289" y="209446"/>
                  <a:pt x="564098" y="227258"/>
                  <a:pt x="564098" y="227258"/>
                </a:cubicBezTo>
                <a:cubicBezTo>
                  <a:pt x="564098" y="227258"/>
                  <a:pt x="548572" y="205636"/>
                  <a:pt x="543048" y="203445"/>
                </a:cubicBezTo>
                <a:cubicBezTo>
                  <a:pt x="537523" y="201254"/>
                  <a:pt x="508567" y="202778"/>
                  <a:pt x="491899" y="218399"/>
                </a:cubicBezTo>
                <a:cubicBezTo>
                  <a:pt x="475230" y="233925"/>
                  <a:pt x="515330" y="268406"/>
                  <a:pt x="515330" y="268406"/>
                </a:cubicBezTo>
                <a:moveTo>
                  <a:pt x="660682" y="551203"/>
                </a:moveTo>
                <a:cubicBezTo>
                  <a:pt x="653157" y="555013"/>
                  <a:pt x="637536" y="558918"/>
                  <a:pt x="617724" y="558918"/>
                </a:cubicBezTo>
                <a:cubicBezTo>
                  <a:pt x="571909" y="558918"/>
                  <a:pt x="537619" y="529962"/>
                  <a:pt x="537619" y="476432"/>
                </a:cubicBezTo>
                <a:cubicBezTo>
                  <a:pt x="537619" y="425282"/>
                  <a:pt x="572099" y="390992"/>
                  <a:pt x="622582" y="390992"/>
                </a:cubicBezTo>
                <a:cubicBezTo>
                  <a:pt x="642584" y="390992"/>
                  <a:pt x="655633" y="395374"/>
                  <a:pt x="661158" y="398231"/>
                </a:cubicBezTo>
                <a:moveTo>
                  <a:pt x="644775" y="452333"/>
                </a:moveTo>
                <a:lnTo>
                  <a:pt x="507615" y="452333"/>
                </a:lnTo>
                <a:moveTo>
                  <a:pt x="507615" y="497577"/>
                </a:moveTo>
                <a:lnTo>
                  <a:pt x="644775" y="497577"/>
                </a:lnTo>
              </a:path>
            </a:pathLst>
          </a:custGeom>
          <a:noFill/>
          <a:ln w="19050" cap="rnd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3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89A1C-7BC4-9A94-633F-08B277662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Bonus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F55587C5-47CD-F728-5759-9C6D2F4C122E}"/>
              </a:ext>
            </a:extLst>
          </p:cNvPr>
          <p:cNvGrpSpPr/>
          <p:nvPr/>
        </p:nvGrpSpPr>
        <p:grpSpPr>
          <a:xfrm>
            <a:off x="1095381" y="1888995"/>
            <a:ext cx="7520899" cy="4222245"/>
            <a:chOff x="623391" y="1888995"/>
            <a:chExt cx="7992889" cy="4487221"/>
          </a:xfrm>
        </p:grpSpPr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8597709-8453-C776-35A0-006EF9FCF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1" y="4310485"/>
              <a:ext cx="3672410" cy="20657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bg2">
                  <a:lumMod val="25000"/>
                  <a:alpha val="80000"/>
                </a:schemeClr>
              </a:outerShdw>
            </a:effectLst>
          </p:spPr>
        </p:pic>
        <p:pic>
          <p:nvPicPr>
            <p:cNvPr id="21" name="Picture 20" descr="A screenshot of a computer">
              <a:extLst>
                <a:ext uri="{FF2B5EF4-FFF2-40B4-BE49-F238E27FC236}">
                  <a16:creationId xmlns:a16="http://schemas.microsoft.com/office/drawing/2014/main" id="{4B4C20F1-F476-3B70-6046-9484BAC9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870" y="4310485"/>
              <a:ext cx="3672410" cy="20657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bg2">
                  <a:lumMod val="25000"/>
                  <a:alpha val="80000"/>
                </a:schemeClr>
              </a:outerShdw>
            </a:effectLst>
          </p:spPr>
        </p:pic>
        <p:pic>
          <p:nvPicPr>
            <p:cNvPr id="28" name="Picture 2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D66C764-8797-332F-B482-EDAF3F61C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870" y="1888995"/>
              <a:ext cx="3672410" cy="20657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bg2">
                  <a:lumMod val="25000"/>
                  <a:alpha val="80000"/>
                </a:schemeClr>
              </a:outerShdw>
            </a:effectLst>
          </p:spPr>
        </p:pic>
        <p:pic>
          <p:nvPicPr>
            <p:cNvPr id="30" name="Picture 29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096A3D6D-4E2B-4466-F5A1-32008944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1" y="1888995"/>
              <a:ext cx="3672410" cy="20657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bg2">
                  <a:lumMod val="25000"/>
                  <a:alpha val="80000"/>
                </a:schemeClr>
              </a:outerShdw>
            </a:effectLst>
          </p:spPr>
        </p:pic>
        <p:pic>
          <p:nvPicPr>
            <p:cNvPr id="33" name="Picture 3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38AAE7E-5459-7FAC-FB41-3BC61CC7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31" y="2997598"/>
              <a:ext cx="3672410" cy="20657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bg2">
                  <a:lumMod val="25000"/>
                  <a:alpha val="80000"/>
                </a:schemeClr>
              </a:outerShdw>
            </a:effec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CD088C5-B076-6441-2A9B-43D3A34F547A}"/>
              </a:ext>
            </a:extLst>
          </p:cNvPr>
          <p:cNvSpPr txBox="1"/>
          <p:nvPr/>
        </p:nvSpPr>
        <p:spPr>
          <a:xfrm>
            <a:off x="4439816" y="6184901"/>
            <a:ext cx="7481973" cy="4210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12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https://www.infodiagram.com/checkout/order?bundle=icons-webinar-bundle-exclusive-promo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Obraz 8" hidden="1">
            <a:extLst>
              <a:ext uri="{FF2B5EF4-FFF2-40B4-BE49-F238E27FC236}">
                <a16:creationId xmlns:a16="http://schemas.microsoft.com/office/drawing/2014/main" id="{AC4E7EF6-A31E-56B9-3407-2F727D164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41104" y="1212878"/>
            <a:ext cx="3527182" cy="198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9" hidden="1">
            <a:extLst>
              <a:ext uri="{FF2B5EF4-FFF2-40B4-BE49-F238E27FC236}">
                <a16:creationId xmlns:a16="http://schemas.microsoft.com/office/drawing/2014/main" id="{26C96851-99E7-9A58-1D1D-1CFC398C01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553073" y="5463771"/>
            <a:ext cx="3417333" cy="192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9" hidden="1">
            <a:extLst>
              <a:ext uri="{FF2B5EF4-FFF2-40B4-BE49-F238E27FC236}">
                <a16:creationId xmlns:a16="http://schemas.microsoft.com/office/drawing/2014/main" id="{0483DD83-3B81-59A3-F8BB-4B9EDD3AC0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4591" y="-647768"/>
            <a:ext cx="3417333" cy="192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D0F0293E-3387-8335-A05E-ED45BDBF3E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553072" y="3369033"/>
            <a:ext cx="3417333" cy="1922623"/>
          </a:xfrm>
          <a:prstGeom prst="rect">
            <a:avLst/>
          </a:prstGeom>
        </p:spPr>
      </p:pic>
      <p:sp>
        <p:nvSpPr>
          <p:cNvPr id="27" name="Freeform 16">
            <a:hlinkClick r:id="rId12"/>
            <a:extLst>
              <a:ext uri="{FF2B5EF4-FFF2-40B4-BE49-F238E27FC236}">
                <a16:creationId xmlns:a16="http://schemas.microsoft.com/office/drawing/2014/main" id="{E4D1AD14-6F7A-D850-E321-B618D8B6B639}"/>
              </a:ext>
            </a:extLst>
          </p:cNvPr>
          <p:cNvSpPr>
            <a:spLocks/>
          </p:cNvSpPr>
          <p:nvPr/>
        </p:nvSpPr>
        <p:spPr bwMode="auto">
          <a:xfrm flipH="1">
            <a:off x="9283693" y="2275469"/>
            <a:ext cx="2565401" cy="3985633"/>
          </a:xfrm>
          <a:prstGeom prst="downArrow">
            <a:avLst>
              <a:gd name="adj1" fmla="val 100000"/>
              <a:gd name="adj2" fmla="val 19504"/>
            </a:avLst>
          </a:prstGeom>
          <a:solidFill>
            <a:schemeClr val="accent5"/>
          </a:solidFill>
          <a:ln>
            <a:noFill/>
          </a:ln>
        </p:spPr>
        <p:txBody>
          <a:bodyPr lIns="72000" tIns="96000" rIns="72000" bIns="96000" anchor="b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Calibri"/>
              </a:rPr>
              <a:t>$137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deal now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2400">
                <a:solidFill>
                  <a:schemeClr val="accent4">
                    <a:lumMod val="50000"/>
                  </a:schemeClr>
                </a:solidFill>
                <a:latin typeface="Calibri"/>
              </a:rPr>
              <a:t>save $92)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</a:rPr>
              <a:t>only for a week, </a:t>
            </a:r>
            <a:br>
              <a:rPr lang="en-US" b="1" dirty="0">
                <a:solidFill>
                  <a:schemeClr val="bg1"/>
                </a:solidFill>
                <a:latin typeface="Calibri"/>
              </a:rPr>
            </a:br>
            <a:r>
              <a:rPr lang="en-US" b="1">
                <a:solidFill>
                  <a:schemeClr val="bg1"/>
                </a:solidFill>
                <a:latin typeface="Calibri"/>
              </a:rPr>
              <a:t>till  Sept 5</a:t>
            </a:r>
            <a:endParaRPr lang="en-US" sz="1400" b="1" dirty="0">
              <a:solidFill>
                <a:schemeClr val="bg1"/>
              </a:solidFill>
              <a:latin typeface="Calibri"/>
            </a:endParaRPr>
          </a:p>
          <a:p>
            <a:pPr algn="ctr" defTabSz="1219170">
              <a:spcBef>
                <a:spcPct val="20000"/>
              </a:spcBef>
              <a:buClr>
                <a:srgbClr val="FFAA19"/>
              </a:buClr>
            </a:pPr>
            <a:r>
              <a:rPr lang="en-US" sz="1400" dirty="0">
                <a:solidFill>
                  <a:schemeClr val="bg1"/>
                </a:solidFill>
                <a:latin typeface="Calibri"/>
              </a:rPr>
              <a:t>(click button below with Ctrl to open or copy the link below)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A985FB-9EF7-45DA-8CDF-81036C2F98E7}"/>
              </a:ext>
            </a:extLst>
          </p:cNvPr>
          <p:cNvGrpSpPr/>
          <p:nvPr/>
        </p:nvGrpSpPr>
        <p:grpSpPr>
          <a:xfrm>
            <a:off x="8932851" y="1778249"/>
            <a:ext cx="3258513" cy="1676151"/>
            <a:chOff x="8932851" y="1778249"/>
            <a:chExt cx="3258513" cy="1912626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D3CF756A-3F50-B166-0058-1B79389132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1778249"/>
              <a:ext cx="3258513" cy="567369"/>
            </a:xfrm>
            <a:prstGeom prst="homePlate">
              <a:avLst>
                <a:gd name="adj" fmla="val 3173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>
                  <a:solidFill>
                    <a:schemeClr val="bg1"/>
                  </a:solidFill>
                  <a:latin typeface="Calibri"/>
                </a:rPr>
                <a:t>1000+ vector icons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1D92E75-A474-3A88-75AF-65653444D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2450878"/>
              <a:ext cx="3258513" cy="56736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>
                  <a:solidFill>
                    <a:schemeClr val="bg1"/>
                  </a:solidFill>
                  <a:latin typeface="Calibri"/>
                </a:rPr>
                <a:t>151 slides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EF505272-946F-01D6-BE61-246D2148AA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2851" y="3123506"/>
              <a:ext cx="3258513" cy="567369"/>
            </a:xfrm>
            <a:prstGeom prst="homePlate">
              <a:avLst>
                <a:gd name="adj" fmla="val 30433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lIns="72000" tIns="96000" rIns="72000" bIns="96000" anchor="ctr">
              <a:noAutofit/>
            </a:bodyPr>
            <a:lstStyle/>
            <a:p>
              <a:pPr algn="ctr" defTabSz="1219170">
                <a:spcBef>
                  <a:spcPct val="20000"/>
                </a:spcBef>
                <a:buClr>
                  <a:srgbClr val="FFAA19"/>
                </a:buClr>
              </a:pPr>
              <a:r>
                <a:rPr lang="en-US" sz="2400">
                  <a:solidFill>
                    <a:schemeClr val="bg1"/>
                  </a:solidFill>
                  <a:latin typeface="Calibri"/>
                </a:rPr>
                <a:t>$229 </a:t>
              </a:r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CE13FC-2048-5E04-B50A-2C0EC316665B}"/>
              </a:ext>
            </a:extLst>
          </p:cNvPr>
          <p:cNvGrpSpPr/>
          <p:nvPr/>
        </p:nvGrpSpPr>
        <p:grpSpPr>
          <a:xfrm>
            <a:off x="983432" y="251023"/>
            <a:ext cx="10945216" cy="1450230"/>
            <a:chOff x="983432" y="251023"/>
            <a:chExt cx="10945216" cy="14502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991E05-D034-2639-958F-1FBE9E83D927}"/>
                </a:ext>
              </a:extLst>
            </p:cNvPr>
            <p:cNvGrpSpPr/>
            <p:nvPr/>
          </p:nvGrpSpPr>
          <p:grpSpPr>
            <a:xfrm>
              <a:off x="983432" y="251023"/>
              <a:ext cx="10945216" cy="1450230"/>
              <a:chOff x="983432" y="251023"/>
              <a:chExt cx="10945216" cy="145023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64587EA-AE99-53D8-174A-3CEFFC3884AC}"/>
                  </a:ext>
                </a:extLst>
              </p:cNvPr>
              <p:cNvGrpSpPr/>
              <p:nvPr/>
            </p:nvGrpSpPr>
            <p:grpSpPr>
              <a:xfrm>
                <a:off x="4722870" y="577782"/>
                <a:ext cx="7205778" cy="756839"/>
                <a:chOff x="6481518" y="577782"/>
                <a:chExt cx="6485699" cy="756839"/>
              </a:xfrm>
            </p:grpSpPr>
            <p:sp>
              <p:nvSpPr>
                <p:cNvPr id="3" name="Freeform 9">
                  <a:extLst>
                    <a:ext uri="{FF2B5EF4-FFF2-40B4-BE49-F238E27FC236}">
                      <a16:creationId xmlns:a16="http://schemas.microsoft.com/office/drawing/2014/main" id="{2B5865DE-5E15-140F-2A60-6B06D903D9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81518" y="577782"/>
                  <a:ext cx="6485699" cy="756839"/>
                </a:xfrm>
                <a:custGeom>
                  <a:avLst/>
                  <a:gdLst>
                    <a:gd name="T0" fmla="*/ 2322 w 2445"/>
                    <a:gd name="T1" fmla="*/ 0 h 449"/>
                    <a:gd name="T2" fmla="*/ 2445 w 2445"/>
                    <a:gd name="T3" fmla="*/ 0 h 449"/>
                    <a:gd name="T4" fmla="*/ 2350 w 2445"/>
                    <a:gd name="T5" fmla="*/ 226 h 449"/>
                    <a:gd name="T6" fmla="*/ 2445 w 2445"/>
                    <a:gd name="T7" fmla="*/ 449 h 449"/>
                    <a:gd name="T8" fmla="*/ 0 w 2445"/>
                    <a:gd name="T9" fmla="*/ 449 h 449"/>
                    <a:gd name="T10" fmla="*/ 95 w 2445"/>
                    <a:gd name="T11" fmla="*/ 226 h 449"/>
                    <a:gd name="T12" fmla="*/ 0 w 2445"/>
                    <a:gd name="T13" fmla="*/ 0 h 449"/>
                    <a:gd name="T14" fmla="*/ 2142 w 2445"/>
                    <a:gd name="T15" fmla="*/ 0 h 449"/>
                    <a:gd name="T16" fmla="*/ 2229 w 2445"/>
                    <a:gd name="T17" fmla="*/ 0 h 449"/>
                    <a:gd name="T18" fmla="*/ 2274 w 2445"/>
                    <a:gd name="T19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5" h="449">
                      <a:moveTo>
                        <a:pt x="2322" y="0"/>
                      </a:moveTo>
                      <a:lnTo>
                        <a:pt x="2445" y="0"/>
                      </a:lnTo>
                      <a:lnTo>
                        <a:pt x="2350" y="226"/>
                      </a:lnTo>
                      <a:lnTo>
                        <a:pt x="2445" y="449"/>
                      </a:lnTo>
                      <a:lnTo>
                        <a:pt x="0" y="449"/>
                      </a:lnTo>
                      <a:lnTo>
                        <a:pt x="95" y="226"/>
                      </a:lnTo>
                      <a:lnTo>
                        <a:pt x="0" y="0"/>
                      </a:lnTo>
                      <a:lnTo>
                        <a:pt x="2142" y="0"/>
                      </a:lnTo>
                      <a:moveTo>
                        <a:pt x="2229" y="0"/>
                      </a:moveTo>
                      <a:lnTo>
                        <a:pt x="2274" y="0"/>
                      </a:lnTo>
                    </a:path>
                  </a:pathLst>
                </a:custGeom>
                <a:solidFill>
                  <a:schemeClr val="accent6"/>
                </a:solidFill>
                <a:ln w="38100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" name="Prostokąt 23">
                  <a:extLst>
                    <a:ext uri="{FF2B5EF4-FFF2-40B4-BE49-F238E27FC236}">
                      <a16:creationId xmlns:a16="http://schemas.microsoft.com/office/drawing/2014/main" id="{37975725-DC87-0AD0-33A2-A5C8EB46BCD5}"/>
                    </a:ext>
                  </a:extLst>
                </p:cNvPr>
                <p:cNvSpPr/>
                <p:nvPr/>
              </p:nvSpPr>
              <p:spPr>
                <a:xfrm flipH="1">
                  <a:off x="6820446" y="603698"/>
                  <a:ext cx="3690957" cy="68188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1200"/>
                    </a:spcAft>
                    <a:tabLst>
                      <a:tab pos="1349375" algn="l"/>
                    </a:tabLst>
                  </a:pP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F98BCC5-DFF3-858E-AA68-7AF6D38EDE7B}"/>
                  </a:ext>
                </a:extLst>
              </p:cNvPr>
              <p:cNvGrpSpPr/>
              <p:nvPr/>
            </p:nvGrpSpPr>
            <p:grpSpPr>
              <a:xfrm>
                <a:off x="983432" y="540680"/>
                <a:ext cx="10068068" cy="831041"/>
                <a:chOff x="2177518" y="5517232"/>
                <a:chExt cx="10068068" cy="831041"/>
              </a:xfrm>
            </p:grpSpPr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71286738-C31C-55C4-E0D2-BA9164740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533649" y="5554334"/>
                  <a:ext cx="9711937" cy="756838"/>
                </a:xfrm>
                <a:prstGeom prst="chevron">
                  <a:avLst>
                    <a:gd name="adj" fmla="val 27461"/>
                  </a:avLst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32000" tIns="72000" rIns="72000" bIns="72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355591" defTabSz="1219170"/>
                  <a:r>
                    <a:rPr lang="en-US" sz="2800" dirty="0">
                      <a:solidFill>
                        <a:prstClr val="white"/>
                      </a:solidFill>
                      <a:latin typeface="Calibri"/>
                    </a:rPr>
                    <a:t>Bundle of over 1000 outline business icons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A9D80BB-1DA2-1353-9E43-67338EC000D4}"/>
                    </a:ext>
                  </a:extLst>
                </p:cNvPr>
                <p:cNvGrpSpPr/>
                <p:nvPr/>
              </p:nvGrpSpPr>
              <p:grpSpPr>
                <a:xfrm>
                  <a:off x="2177518" y="5517232"/>
                  <a:ext cx="1193058" cy="831041"/>
                  <a:chOff x="2329918" y="4662344"/>
                  <a:chExt cx="1193058" cy="831041"/>
                </a:xfrm>
              </p:grpSpPr>
              <p:sp>
                <p:nvSpPr>
                  <p:cNvPr id="34" name="Freeform 16">
                    <a:extLst>
                      <a:ext uri="{FF2B5EF4-FFF2-40B4-BE49-F238E27FC236}">
                        <a16:creationId xmlns:a16="http://schemas.microsoft.com/office/drawing/2014/main" id="{3880A5E8-B62C-10E8-4D15-CCF7CF83E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329918" y="4662344"/>
                    <a:ext cx="830400" cy="8310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92000" tIns="192000" rIns="192000" bIns="288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Diamond 2">
                    <a:extLst>
                      <a:ext uri="{FF2B5EF4-FFF2-40B4-BE49-F238E27FC236}">
                        <a16:creationId xmlns:a16="http://schemas.microsoft.com/office/drawing/2014/main" id="{D5175E5D-65D3-DB1F-F361-819328C3B0F6}"/>
                      </a:ext>
                    </a:extLst>
                  </p:cNvPr>
                  <p:cNvSpPr/>
                  <p:nvPr/>
                </p:nvSpPr>
                <p:spPr>
                  <a:xfrm>
                    <a:off x="3212100" y="4867285"/>
                    <a:ext cx="310876" cy="404165"/>
                  </a:xfrm>
                  <a:prstGeom prst="diamon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70"/>
                    <a:endParaRPr lang="en-US" sz="4267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Freeform 16">
                    <a:extLst>
                      <a:ext uri="{FF2B5EF4-FFF2-40B4-BE49-F238E27FC236}">
                        <a16:creationId xmlns:a16="http://schemas.microsoft.com/office/drawing/2014/main" id="{6708A858-BE88-F448-714D-7FC0A0AC8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738871" y="4662344"/>
                    <a:ext cx="630776" cy="8310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36000" tIns="36000" rIns="19200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/>
                    <a:endParaRPr lang="en-US" sz="4267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4" name="Grupa 14">
                <a:extLst>
                  <a:ext uri="{FF2B5EF4-FFF2-40B4-BE49-F238E27FC236}">
                    <a16:creationId xmlns:a16="http://schemas.microsoft.com/office/drawing/2014/main" id="{EB3CAFE7-FA0E-0539-4946-9A9A9E0BEB2A}"/>
                  </a:ext>
                </a:extLst>
              </p:cNvPr>
              <p:cNvGrpSpPr/>
              <p:nvPr/>
            </p:nvGrpSpPr>
            <p:grpSpPr>
              <a:xfrm flipH="1">
                <a:off x="9830346" y="251023"/>
                <a:ext cx="1450230" cy="1450230"/>
                <a:chOff x="1415632" y="3910306"/>
                <a:chExt cx="1843809" cy="1843811"/>
              </a:xfrm>
            </p:grpSpPr>
            <p:sp>
              <p:nvSpPr>
                <p:cNvPr id="6" name="Elipsa 13">
                  <a:extLst>
                    <a:ext uri="{FF2B5EF4-FFF2-40B4-BE49-F238E27FC236}">
                      <a16:creationId xmlns:a16="http://schemas.microsoft.com/office/drawing/2014/main" id="{0612DACD-0163-ADF9-D2A7-22947F7172F9}"/>
                    </a:ext>
                  </a:extLst>
                </p:cNvPr>
                <p:cNvSpPr/>
                <p:nvPr/>
              </p:nvSpPr>
              <p:spPr>
                <a:xfrm>
                  <a:off x="1415632" y="3910306"/>
                  <a:ext cx="1843809" cy="184381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/>
                </a:p>
              </p:txBody>
            </p:sp>
            <p:sp>
              <p:nvSpPr>
                <p:cNvPr id="14" name="Prostokąt 11">
                  <a:extLst>
                    <a:ext uri="{FF2B5EF4-FFF2-40B4-BE49-F238E27FC236}">
                      <a16:creationId xmlns:a16="http://schemas.microsoft.com/office/drawing/2014/main" id="{A0D08C8F-2DB8-6F19-C609-8C16C73129E6}"/>
                    </a:ext>
                  </a:extLst>
                </p:cNvPr>
                <p:cNvSpPr/>
                <p:nvPr/>
              </p:nvSpPr>
              <p:spPr>
                <a:xfrm>
                  <a:off x="1514944" y="4243776"/>
                  <a:ext cx="1600273" cy="13852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4800" b="1" dirty="0">
                      <a:solidFill>
                        <a:schemeClr val="bg1"/>
                      </a:solidFill>
                    </a:rPr>
                    <a:t>40%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</a:rPr>
                    <a:t>off</a:t>
                  </a:r>
                </a:p>
              </p:txBody>
            </p:sp>
          </p:grp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DCC55-45CF-ECDB-7CB6-0CBB2302B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75611" y="661153"/>
              <a:ext cx="548688" cy="56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06278"/>
      </p:ext>
    </p:extLst>
  </p:cSld>
  <p:clrMapOvr>
    <a:masterClrMapping/>
  </p:clrMapOvr>
</p:sld>
</file>

<file path=ppt/theme/theme1.xml><?xml version="1.0" encoding="utf-8"?>
<a:theme xmlns:a="http://schemas.openxmlformats.org/drawingml/2006/main" name="infoDiagram.com guides w2">
  <a:themeElements>
    <a:clrScheme name="New Pallete for infoDiagram">
      <a:dk1>
        <a:srgbClr val="000000"/>
      </a:dk1>
      <a:lt1>
        <a:srgbClr val="FFFFFF"/>
      </a:lt1>
      <a:dk2>
        <a:srgbClr val="1A5882"/>
      </a:dk2>
      <a:lt2>
        <a:srgbClr val="E4E8EC"/>
      </a:lt2>
      <a:accent1>
        <a:srgbClr val="06B3F9"/>
      </a:accent1>
      <a:accent2>
        <a:srgbClr val="EF6252"/>
      </a:accent2>
      <a:accent3>
        <a:srgbClr val="658CA4"/>
      </a:accent3>
      <a:accent4>
        <a:srgbClr val="1790A6"/>
      </a:accent4>
      <a:accent5>
        <a:srgbClr val="F3AC2B"/>
      </a:accent5>
      <a:accent6>
        <a:srgbClr val="88C43B"/>
      </a:accent6>
      <a:hlink>
        <a:srgbClr val="00A4DE"/>
      </a:hlink>
      <a:folHlink>
        <a:srgbClr val="EB645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noAutofit/>
      </a:bodyPr>
      <a:lstStyle>
        <a:defPPr algn="l">
          <a:spcBef>
            <a:spcPts val="300"/>
          </a:spcBef>
          <a:spcAft>
            <a:spcPts val="1200"/>
          </a:spcAft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 prezentacji" id="{18385F85-86E8-4FCE-B328-A63F3718FBE6}" vid="{3F8292D1-9287-4044-946E-F0EFE778B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80344</TotalTime>
  <Words>347</Words>
  <Application>Microsoft Office PowerPoint</Application>
  <PresentationFormat>Widescreen</PresentationFormat>
  <Paragraphs>61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infoDiagram.com guides w2</vt:lpstr>
      <vt:lpstr>Dense Slides and Icons Power in PowerPoint</vt:lpstr>
      <vt:lpstr>PowerPoint Presentation</vt:lpstr>
      <vt:lpstr>How to improve overcrowded slides?</vt:lpstr>
      <vt:lpstr>Graphics for dense slides</vt:lpstr>
      <vt:lpstr>Graphical styles of icons</vt:lpstr>
      <vt:lpstr>Design ways to add icons</vt:lpstr>
      <vt:lpstr>Outline Icons Sample:  Business, People, Ideas</vt:lpstr>
      <vt:lpstr>Bonus offer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infoDiagram visuals toolbox</dc:title>
  <dc:creator>PZ infoDiagram</dc:creator>
  <dc:description>v5 © infodiagram Ltd.</dc:description>
  <cp:lastModifiedBy>Peter Z. (real)</cp:lastModifiedBy>
  <cp:revision>1788</cp:revision>
  <dcterms:created xsi:type="dcterms:W3CDTF">2013-09-20T13:41:11Z</dcterms:created>
  <dcterms:modified xsi:type="dcterms:W3CDTF">2023-08-27T21:14:25Z</dcterms:modified>
</cp:coreProperties>
</file>