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handoutMasterIdLst>
    <p:handoutMasterId r:id="rId17"/>
  </p:handoutMasterIdLst>
  <p:sldIdLst>
    <p:sldId id="6870" r:id="rId2"/>
    <p:sldId id="6827" r:id="rId3"/>
    <p:sldId id="2147476499" r:id="rId4"/>
    <p:sldId id="2147476505" r:id="rId5"/>
    <p:sldId id="2147476504" r:id="rId6"/>
    <p:sldId id="2147476500" r:id="rId7"/>
    <p:sldId id="2147476502" r:id="rId8"/>
    <p:sldId id="2147476506" r:id="rId9"/>
    <p:sldId id="2147476509" r:id="rId10"/>
    <p:sldId id="2147476498" r:id="rId11"/>
    <p:sldId id="2147476510" r:id="rId12"/>
    <p:sldId id="7334" r:id="rId13"/>
    <p:sldId id="7336" r:id="rId14"/>
    <p:sldId id="733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CCFE42-E0D6-4B34-B605-60180DA4E53F}">
          <p14:sldIdLst>
            <p14:sldId id="6870"/>
            <p14:sldId id="6827"/>
            <p14:sldId id="2147476499"/>
          </p14:sldIdLst>
        </p14:section>
        <p14:section name="Prompts - group 1" id="{97C57361-3FBF-4B95-939C-27BCF130CCFD}">
          <p14:sldIdLst>
            <p14:sldId id="2147476505"/>
            <p14:sldId id="2147476504"/>
            <p14:sldId id="2147476500"/>
            <p14:sldId id="2147476502"/>
          </p14:sldIdLst>
        </p14:section>
        <p14:section name="Prompts - group Non-num data" id="{00D245D1-C316-4E31-ABA4-F8477FABF1D1}">
          <p14:sldIdLst>
            <p14:sldId id="2147476506"/>
            <p14:sldId id="2147476509"/>
          </p14:sldIdLst>
        </p14:section>
        <p14:section name="Prompts - group Num. data" id="{C18FBCBE-5620-4EA6-9460-B1581570EDC7}">
          <p14:sldIdLst>
            <p14:sldId id="2147476498"/>
            <p14:sldId id="2147476510"/>
          </p14:sldIdLst>
        </p14:section>
        <p14:section name="Prompts - group ..." id="{FFFB7309-EC7C-4C0F-A824-6CFEBF58D66F}">
          <p14:sldIdLst/>
        </p14:section>
        <p14:section name="Prompts - additions" id="{72A3188A-BE7E-4992-8440-3B2C092F0152}">
          <p14:sldIdLst>
            <p14:sldId id="7334"/>
            <p14:sldId id="7336"/>
            <p14:sldId id="73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98AC4D-4919-E777-3955-E42B6AE417E0}" name="Barbara Papiór" initials="BP" userId="Barbara Papió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arzyna Podlejska" initials="KP" lastIdx="31" clrIdx="6">
    <p:extLst>
      <p:ext uri="{19B8F6BF-5375-455C-9EA6-DF929625EA0E}">
        <p15:presenceInfo xmlns:p15="http://schemas.microsoft.com/office/powerpoint/2012/main" userId="Katarzyna Podlejska" providerId="None"/>
      </p:ext>
    </p:extLst>
  </p:cmAuthor>
  <p:cmAuthor id="1" name="Marcin Trofimiuk" initials="MT" lastIdx="3" clrIdx="0"/>
  <p:cmAuthor id="8" name="Iza Zv" initials="IZ" lastIdx="9" clrIdx="7">
    <p:extLst>
      <p:ext uri="{19B8F6BF-5375-455C-9EA6-DF929625EA0E}">
        <p15:presenceInfo xmlns:p15="http://schemas.microsoft.com/office/powerpoint/2012/main" userId="3c01276df2fef2fa" providerId="Windows Live"/>
      </p:ext>
    </p:extLst>
  </p:cmAuthor>
  <p:cmAuthor id="2" name="Triss" initials="T" lastIdx="8" clrIdx="1">
    <p:extLst>
      <p:ext uri="{19B8F6BF-5375-455C-9EA6-DF929625EA0E}">
        <p15:presenceInfo xmlns:p15="http://schemas.microsoft.com/office/powerpoint/2012/main" userId="Triss" providerId="None"/>
      </p:ext>
    </p:extLst>
  </p:cmAuthor>
  <p:cmAuthor id="9" name="Eliza Gabryś" initials="EG" lastIdx="8" clrIdx="8">
    <p:extLst>
      <p:ext uri="{19B8F6BF-5375-455C-9EA6-DF929625EA0E}">
        <p15:presenceInfo xmlns:p15="http://schemas.microsoft.com/office/powerpoint/2012/main" userId="5d56b58db2b95320" providerId="Windows Live"/>
      </p:ext>
    </p:extLst>
  </p:cmAuthor>
  <p:cmAuthor id="3" name="Kat" initials="KB" lastIdx="74" clrIdx="2">
    <p:extLst>
      <p:ext uri="{19B8F6BF-5375-455C-9EA6-DF929625EA0E}">
        <p15:presenceInfo xmlns:p15="http://schemas.microsoft.com/office/powerpoint/2012/main" userId="Kat" providerId="None"/>
      </p:ext>
    </p:extLst>
  </p:cmAuthor>
  <p:cmAuthor id="10" name="Justyna Adamiec" initials="JA" lastIdx="2" clrIdx="9">
    <p:extLst>
      <p:ext uri="{19B8F6BF-5375-455C-9EA6-DF929625EA0E}">
        <p15:presenceInfo xmlns:p15="http://schemas.microsoft.com/office/powerpoint/2012/main" userId="c7ff9f6449cbbcfe" providerId="Windows Live"/>
      </p:ext>
    </p:extLst>
  </p:cmAuthor>
  <p:cmAuthor id="4" name="pete" initials="p" lastIdx="65" clrIdx="3">
    <p:extLst>
      <p:ext uri="{19B8F6BF-5375-455C-9EA6-DF929625EA0E}">
        <p15:presenceInfo xmlns:p15="http://schemas.microsoft.com/office/powerpoint/2012/main" userId="pete" providerId="None"/>
      </p:ext>
    </p:extLst>
  </p:cmAuthor>
  <p:cmAuthor id="11" name="Microsoft Office User" initials="MOU" lastIdx="48" clrIdx="1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5" name="Iza Z" initials="IZ" lastIdx="15" clrIdx="4">
    <p:extLst>
      <p:ext uri="{19B8F6BF-5375-455C-9EA6-DF929625EA0E}">
        <p15:presenceInfo xmlns:p15="http://schemas.microsoft.com/office/powerpoint/2012/main" userId="Iza Z" providerId="None"/>
      </p:ext>
    </p:extLst>
  </p:cmAuthor>
  <p:cmAuthor id="6" name="Peter Zv" initials="PZ" lastIdx="7" clrIdx="5">
    <p:extLst>
      <p:ext uri="{19B8F6BF-5375-455C-9EA6-DF929625EA0E}">
        <p15:presenceInfo xmlns:p15="http://schemas.microsoft.com/office/powerpoint/2012/main" userId="Peter Z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AC8"/>
    <a:srgbClr val="F0F0F0"/>
    <a:srgbClr val="32C1E8"/>
    <a:srgbClr val="FFAA00"/>
    <a:srgbClr val="38C9F7"/>
    <a:srgbClr val="29B3CF"/>
    <a:srgbClr val="25ADC5"/>
    <a:srgbClr val="199BA4"/>
    <a:srgbClr val="1EA2B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28" autoAdjust="0"/>
    <p:restoredTop sz="95388" autoAdjust="0"/>
  </p:normalViewPr>
  <p:slideViewPr>
    <p:cSldViewPr>
      <p:cViewPr varScale="1">
        <p:scale>
          <a:sx n="77" d="100"/>
          <a:sy n="77" d="100"/>
        </p:scale>
        <p:origin x="586" y="72"/>
      </p:cViewPr>
      <p:guideLst/>
    </p:cSldViewPr>
  </p:slideViewPr>
  <p:outlineViewPr>
    <p:cViewPr>
      <p:scale>
        <a:sx n="33" d="100"/>
        <a:sy n="33" d="100"/>
      </p:scale>
      <p:origin x="0" y="-252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23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3E4-858B-4E90-BF86-02FFD902A11A}" type="datetimeFigureOut">
              <a:rPr lang="en-GB" smtClean="0"/>
              <a:t>10/12/2023</a:t>
            </a:fld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E90B-753C-4D7C-8C90-FFA3F1A9AC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02746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3105-3E44-4539-A34F-154208EA3585}" type="datetimeFigureOut">
              <a:rPr lang="en-GB" smtClean="0"/>
              <a:pPr/>
              <a:t>10/12/2023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2296-402F-4A81-B233-AE178F1D2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69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64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104172"/>
            <a:ext cx="10944221" cy="86782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8A5BFDC-34D8-BCB8-C79E-47DA14DAA758}"/>
              </a:ext>
            </a:extLst>
          </p:cNvPr>
          <p:cNvSpPr txBox="1">
            <a:spLocks/>
          </p:cNvSpPr>
          <p:nvPr userDrawn="1"/>
        </p:nvSpPr>
        <p:spPr>
          <a:xfrm>
            <a:off x="9236404" y="6593068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Template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infoDiagram.com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AEF45-CFF1-A8B4-3F66-C23276C5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B777-DEA0-4805-9FDB-604EDBAF552E}" type="datetime1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6B3E3-7F99-F852-A255-C5258A18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223F58-FFE3-70FA-286D-33643AF5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480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mpt+Answer+Commen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E8BF515-A22C-7D6E-A64B-F675EB528C8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3931" y="4560424"/>
            <a:ext cx="3137811" cy="1803197"/>
          </a:xfrm>
          <a:solidFill>
            <a:schemeClr val="bg2"/>
          </a:solidFill>
        </p:spPr>
        <p:txBody>
          <a:bodyPr lIns="720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850" indent="-228600"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9625" indent="-228600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add a comment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BC6F29-0041-8248-2373-6A5FB310F9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2252" y="1716385"/>
            <a:ext cx="3149490" cy="2216671"/>
          </a:xfrm>
          <a:solidFill>
            <a:schemeClr val="bg2"/>
          </a:solidFill>
        </p:spPr>
        <p:txBody>
          <a:bodyPr vert="horz" lIns="144000" tIns="108000" rIns="91440" bIns="45720" rtlCol="0">
            <a:normAutofit/>
          </a:bodyPr>
          <a:lstStyle>
            <a:lvl1pPr>
              <a:defRPr lang="en-US" sz="2000" dirty="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lang="en-US" sz="1800" dirty="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lang="en-US" sz="1600" dirty="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lang="en-US" sz="1600" dirty="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lang="en-GB" sz="1600" dirty="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add prompt text here</a:t>
            </a:r>
          </a:p>
          <a:p>
            <a:pPr marL="450850" lvl="1"/>
            <a:r>
              <a:rPr lang="en-US" dirty="0"/>
              <a:t>Second level</a:t>
            </a:r>
          </a:p>
          <a:p>
            <a:pPr marL="809625" lvl="2"/>
            <a:r>
              <a:rPr lang="en-US" dirty="0"/>
              <a:t>Third level</a:t>
            </a:r>
            <a:endParaRPr lang="en-GB" dirty="0"/>
          </a:p>
        </p:txBody>
      </p:sp>
      <p:grpSp>
        <p:nvGrpSpPr>
          <p:cNvPr id="15" name="Grupa 8">
            <a:extLst>
              <a:ext uri="{FF2B5EF4-FFF2-40B4-BE49-F238E27FC236}">
                <a16:creationId xmlns:a16="http://schemas.microsoft.com/office/drawing/2014/main" id="{97C99F99-3788-3A46-91A6-DD4B318C58DB}"/>
              </a:ext>
            </a:extLst>
          </p:cNvPr>
          <p:cNvGrpSpPr/>
          <p:nvPr/>
        </p:nvGrpSpPr>
        <p:grpSpPr>
          <a:xfrm>
            <a:off x="642253" y="1065040"/>
            <a:ext cx="3149490" cy="650641"/>
            <a:chOff x="642253" y="1490962"/>
            <a:chExt cx="3581538" cy="739896"/>
          </a:xfrm>
        </p:grpSpPr>
        <p:sp>
          <p:nvSpPr>
            <p:cNvPr id="16" name="Rectangle: Top Corners Rounded 5">
              <a:extLst>
                <a:ext uri="{FF2B5EF4-FFF2-40B4-BE49-F238E27FC236}">
                  <a16:creationId xmlns:a16="http://schemas.microsoft.com/office/drawing/2014/main" id="{67BC992B-DB2F-B39C-AE76-7CB2B1EE40A3}"/>
                </a:ext>
              </a:extLst>
            </p:cNvPr>
            <p:cNvSpPr/>
            <p:nvPr/>
          </p:nvSpPr>
          <p:spPr>
            <a:xfrm>
              <a:off x="642253" y="1490962"/>
              <a:ext cx="3581538" cy="7398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400" dirty="0"/>
                <a:t>Prompt:</a:t>
              </a:r>
            </a:p>
          </p:txBody>
        </p:sp>
        <p:pic>
          <p:nvPicPr>
            <p:cNvPr id="17" name="Obraz 6">
              <a:extLst>
                <a:ext uri="{FF2B5EF4-FFF2-40B4-BE49-F238E27FC236}">
                  <a16:creationId xmlns:a16="http://schemas.microsoft.com/office/drawing/2014/main" id="{F7DC8632-2174-5A15-9906-49FC2734B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326" y="1655043"/>
              <a:ext cx="585267" cy="475529"/>
            </a:xfrm>
            <a:prstGeom prst="rect">
              <a:avLst/>
            </a:prstGeom>
          </p:spPr>
        </p:pic>
      </p:grpSp>
      <p:sp>
        <p:nvSpPr>
          <p:cNvPr id="20" name="Rectangle: Top Corners Rounded 5">
            <a:extLst>
              <a:ext uri="{FF2B5EF4-FFF2-40B4-BE49-F238E27FC236}">
                <a16:creationId xmlns:a16="http://schemas.microsoft.com/office/drawing/2014/main" id="{7E3F84C2-805B-F432-9050-5BDD503853D7}"/>
              </a:ext>
            </a:extLst>
          </p:cNvPr>
          <p:cNvSpPr/>
          <p:nvPr/>
        </p:nvSpPr>
        <p:spPr>
          <a:xfrm>
            <a:off x="653931" y="4149080"/>
            <a:ext cx="3137811" cy="4113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Comment: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104172"/>
            <a:ext cx="10944221" cy="86782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prompt title here</a:t>
            </a:r>
            <a:endParaRPr lang="en-US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24D5-665E-48C6-A25E-B7917C4CFF14}" type="datetime1">
              <a:rPr lang="en-US" smtClean="0"/>
              <a:t>12/10/2023</a:t>
            </a:fld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91166B-9B9A-0A3A-8B88-D1009BCA99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7768" y="1715680"/>
            <a:ext cx="7580223" cy="4666265"/>
          </a:xfrm>
          <a:ln w="25400">
            <a:solidFill>
              <a:schemeClr val="accent4"/>
            </a:solidFill>
          </a:ln>
        </p:spPr>
        <p:txBody>
          <a:bodyPr lIns="108000" tIns="108000" rIns="10800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 or screenshot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Rectangle: Top Corners Rounded 5">
            <a:extLst>
              <a:ext uri="{FF2B5EF4-FFF2-40B4-BE49-F238E27FC236}">
                <a16:creationId xmlns:a16="http://schemas.microsoft.com/office/drawing/2014/main" id="{D188669C-853C-9EF3-2612-5F8D3398642A}"/>
              </a:ext>
            </a:extLst>
          </p:cNvPr>
          <p:cNvSpPr/>
          <p:nvPr userDrawn="1"/>
        </p:nvSpPr>
        <p:spPr>
          <a:xfrm>
            <a:off x="3997608" y="1082798"/>
            <a:ext cx="7605112" cy="632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2400" noProof="0" dirty="0">
                <a:solidFill>
                  <a:schemeClr val="bg1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415655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mpt+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104172"/>
            <a:ext cx="10944221" cy="86782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prompt title here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BC6F29-0041-8248-2373-6A5FB310F9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87670" y="1484313"/>
            <a:ext cx="10400322" cy="3004347"/>
          </a:xfrm>
          <a:solidFill>
            <a:schemeClr val="bg2"/>
          </a:solidFill>
        </p:spPr>
        <p:txBody>
          <a:bodyPr vert="horz" lIns="144000" tIns="108000" rIns="91440" bIns="45720" rtlCol="0">
            <a:normAutofit/>
          </a:bodyPr>
          <a:lstStyle>
            <a:lvl1pPr>
              <a:defRPr lang="en-US" sz="2400" dirty="0" smtClean="0">
                <a:solidFill>
                  <a:schemeClr val="accent4">
                    <a:lumMod val="75000"/>
                  </a:schemeClr>
                </a:solidFill>
              </a:defRPr>
            </a:lvl1pPr>
            <a:lvl2pPr marL="450850" indent="-228600">
              <a:defRPr lang="en-US" sz="2000" dirty="0" smtClean="0">
                <a:solidFill>
                  <a:schemeClr val="accent4">
                    <a:lumMod val="75000"/>
                  </a:schemeClr>
                </a:solidFill>
              </a:defRPr>
            </a:lvl2pPr>
            <a:lvl3pPr marL="809625" indent="-228600">
              <a:defRPr lang="en-US" sz="1800" dirty="0" smtClean="0">
                <a:solidFill>
                  <a:schemeClr val="accent4">
                    <a:lumMod val="75000"/>
                  </a:schemeClr>
                </a:solidFill>
              </a:defRPr>
            </a:lvl3pPr>
            <a:lvl4pPr marL="1371600" indent="0">
              <a:buNone/>
              <a:defRPr lang="en-US" sz="1600" dirty="0" smtClean="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lang="en-GB" sz="1600" dirty="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add prompt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E8BF515-A22C-7D6E-A64B-F675EB528C8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67792" y="4653136"/>
            <a:ext cx="10400322" cy="1628394"/>
          </a:xfrm>
        </p:spPr>
        <p:txBody>
          <a:bodyPr vert="horz" lIns="72000" tIns="45720" rIns="91440" bIns="45720" rtlCol="0">
            <a:normAutofit/>
          </a:bodyPr>
          <a:lstStyle>
            <a:lvl1pPr>
              <a:def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add text here</a:t>
            </a:r>
          </a:p>
          <a:p>
            <a:pPr marL="450850" lvl="1">
              <a:tabLst/>
            </a:pPr>
            <a:r>
              <a:rPr lang="en-US" dirty="0"/>
              <a:t>Second level</a:t>
            </a:r>
          </a:p>
          <a:p>
            <a:pPr marL="809625"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8ED8A077-DA42-A2A6-3CB5-047753877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009" y="1550231"/>
            <a:ext cx="453373" cy="368365"/>
          </a:xfrm>
          <a:prstGeom prst="rect">
            <a:avLst/>
          </a:prstGeom>
        </p:spPr>
      </p:pic>
      <p:sp>
        <p:nvSpPr>
          <p:cNvPr id="11" name="Rectangle: Top Corners Rounded 5">
            <a:extLst>
              <a:ext uri="{FF2B5EF4-FFF2-40B4-BE49-F238E27FC236}">
                <a16:creationId xmlns:a16="http://schemas.microsoft.com/office/drawing/2014/main" id="{0DEB9879-E01D-D81E-3EE3-3E54AB0D6701}"/>
              </a:ext>
            </a:extLst>
          </p:cNvPr>
          <p:cNvSpPr/>
          <p:nvPr userDrawn="1"/>
        </p:nvSpPr>
        <p:spPr>
          <a:xfrm rot="16200000">
            <a:off x="7145" y="5302550"/>
            <a:ext cx="1682796" cy="34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12" name="Rectangle: Top Corners Rounded 5">
            <a:extLst>
              <a:ext uri="{FF2B5EF4-FFF2-40B4-BE49-F238E27FC236}">
                <a16:creationId xmlns:a16="http://schemas.microsoft.com/office/drawing/2014/main" id="{ABECAC86-4037-A9FA-0168-6D78C67F1A82}"/>
              </a:ext>
            </a:extLst>
          </p:cNvPr>
          <p:cNvSpPr/>
          <p:nvPr userDrawn="1"/>
        </p:nvSpPr>
        <p:spPr>
          <a:xfrm rot="16200000">
            <a:off x="-685368" y="2842264"/>
            <a:ext cx="3057830" cy="3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Prompt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DD8BB4D-D43D-353C-9DC1-9276583002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11B777-DEA0-4805-9FDB-604EDBAF552E}" type="datetime1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22C9D22-A773-49AF-9B24-F56EFEBCA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380F970-7983-46C6-B526-981473D584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450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mpt+Comment verti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104172"/>
            <a:ext cx="10944221" cy="86782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prompt title here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BC6F29-0041-8248-2373-6A5FB310F9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87670" y="1484313"/>
            <a:ext cx="3252146" cy="4830598"/>
          </a:xfrm>
          <a:solidFill>
            <a:schemeClr val="bg2"/>
          </a:solidFill>
        </p:spPr>
        <p:txBody>
          <a:bodyPr vert="horz" lIns="144000" tIns="108000" rIns="91440" bIns="45720" rtlCol="0">
            <a:normAutofit/>
          </a:bodyPr>
          <a:lstStyle>
            <a:lvl1pPr>
              <a:defRPr lang="en-US" sz="2400" dirty="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lang="en-US" sz="2000" dirty="0" smtClean="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lang="en-US" sz="1800" dirty="0" smtClean="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lang="en-US" sz="1600" dirty="0" smtClean="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lang="en-GB" sz="1600" dirty="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add prompt text here</a:t>
            </a:r>
          </a:p>
          <a:p>
            <a:pPr marL="450850" lvl="1"/>
            <a:r>
              <a:rPr lang="en-US" dirty="0"/>
              <a:t>Second level</a:t>
            </a:r>
          </a:p>
          <a:p>
            <a:pPr marL="809625"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8ED8A077-DA42-A2A6-3CB5-047753877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009" y="1550231"/>
            <a:ext cx="453373" cy="368365"/>
          </a:xfrm>
          <a:prstGeom prst="rect">
            <a:avLst/>
          </a:prstGeom>
        </p:spPr>
      </p:pic>
      <p:sp>
        <p:nvSpPr>
          <p:cNvPr id="12" name="Rectangle: Top Corners Rounded 5">
            <a:extLst>
              <a:ext uri="{FF2B5EF4-FFF2-40B4-BE49-F238E27FC236}">
                <a16:creationId xmlns:a16="http://schemas.microsoft.com/office/drawing/2014/main" id="{ABECAC86-4037-A9FA-0168-6D78C67F1A82}"/>
              </a:ext>
            </a:extLst>
          </p:cNvPr>
          <p:cNvSpPr/>
          <p:nvPr userDrawn="1"/>
        </p:nvSpPr>
        <p:spPr>
          <a:xfrm rot="16200000">
            <a:off x="-1568659" y="3725556"/>
            <a:ext cx="4824414" cy="3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Prompt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91166B-9B9A-0A3A-8B88-D1009BCA99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83113" y="1484313"/>
            <a:ext cx="7004878" cy="48305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 or screenshot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7F92ACA-F48C-6220-5809-396416A2D9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11B777-DEA0-4805-9FDB-604EDBAF552E}" type="datetime1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82736B7-2685-4533-09C7-23DB6BE902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5CA215-617A-FAD9-C5B8-7E0A1C960F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542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mpt+Answer+Comm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104172"/>
            <a:ext cx="10944221" cy="86782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prompt title here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BC6F29-0041-8248-2373-6A5FB310F9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87670" y="1484313"/>
            <a:ext cx="3252146" cy="3004347"/>
          </a:xfrm>
          <a:solidFill>
            <a:schemeClr val="bg2"/>
          </a:solidFill>
        </p:spPr>
        <p:txBody>
          <a:bodyPr vert="horz" lIns="144000" tIns="108000" rIns="91440" bIns="45720" rtlCol="0">
            <a:normAutofit/>
          </a:bodyPr>
          <a:lstStyle>
            <a:lvl1pPr>
              <a:defRPr lang="en-US" sz="2000" dirty="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lang="en-US" sz="1800" dirty="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lang="en-US" sz="1600" dirty="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lang="en-US" sz="1600" dirty="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lang="en-GB" sz="1600" dirty="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add prompt text here</a:t>
            </a:r>
          </a:p>
          <a:p>
            <a:pPr marL="450850" lvl="1"/>
            <a:r>
              <a:rPr lang="en-US" dirty="0"/>
              <a:t>Second level</a:t>
            </a:r>
          </a:p>
          <a:p>
            <a:pPr marL="809625"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E8BF515-A22C-7D6E-A64B-F675EB528C8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67792" y="4653136"/>
            <a:ext cx="3272024" cy="1628394"/>
          </a:xfrm>
        </p:spPr>
        <p:txBody>
          <a:bodyPr lIns="720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850" indent="-228600"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9625" indent="-228600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8ED8A077-DA42-A2A6-3CB5-047753877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009" y="1550231"/>
            <a:ext cx="453373" cy="368365"/>
          </a:xfrm>
          <a:prstGeom prst="rect">
            <a:avLst/>
          </a:prstGeom>
        </p:spPr>
      </p:pic>
      <p:sp>
        <p:nvSpPr>
          <p:cNvPr id="11" name="Rectangle: Top Corners Rounded 5">
            <a:extLst>
              <a:ext uri="{FF2B5EF4-FFF2-40B4-BE49-F238E27FC236}">
                <a16:creationId xmlns:a16="http://schemas.microsoft.com/office/drawing/2014/main" id="{0DEB9879-E01D-D81E-3EE3-3E54AB0D6701}"/>
              </a:ext>
            </a:extLst>
          </p:cNvPr>
          <p:cNvSpPr/>
          <p:nvPr userDrawn="1"/>
        </p:nvSpPr>
        <p:spPr>
          <a:xfrm rot="16200000">
            <a:off x="7145" y="5302550"/>
            <a:ext cx="1682796" cy="34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12" name="Rectangle: Top Corners Rounded 5">
            <a:extLst>
              <a:ext uri="{FF2B5EF4-FFF2-40B4-BE49-F238E27FC236}">
                <a16:creationId xmlns:a16="http://schemas.microsoft.com/office/drawing/2014/main" id="{ABECAC86-4037-A9FA-0168-6D78C67F1A82}"/>
              </a:ext>
            </a:extLst>
          </p:cNvPr>
          <p:cNvSpPr/>
          <p:nvPr userDrawn="1"/>
        </p:nvSpPr>
        <p:spPr>
          <a:xfrm rot="16200000">
            <a:off x="-685368" y="2842264"/>
            <a:ext cx="3057830" cy="3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Prompt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91166B-9B9A-0A3A-8B88-D1009BCA99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83113" y="1484313"/>
            <a:ext cx="7004878" cy="48305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 or screenshot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829745-5AFC-FECE-2F4E-F8080B74B4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11B777-DEA0-4805-9FDB-604EDBAF552E}" type="datetime1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60D7385-9200-A31D-83A1-611D4A18AC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6EE5163-1A2C-81C0-9086-3592A08F35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619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2E31A-E1CA-F644-9D9E-DEA3517AB8CB}"/>
              </a:ext>
            </a:extLst>
          </p:cNvPr>
          <p:cNvGrpSpPr/>
          <p:nvPr userDrawn="1"/>
        </p:nvGrpSpPr>
        <p:grpSpPr>
          <a:xfrm>
            <a:off x="437854" y="256205"/>
            <a:ext cx="11130258" cy="831041"/>
            <a:chOff x="437854" y="256205"/>
            <a:chExt cx="11130258" cy="831041"/>
          </a:xfrm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682D4A77-77A5-81FC-152B-762D8D3594BB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1452356" y="310404"/>
              <a:ext cx="10115756" cy="722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336000" tIns="96000" bIns="96000" anchor="ctr">
              <a:normAutofit/>
            </a:bodyPr>
            <a:lstStyle/>
            <a:p>
              <a:pPr defTabSz="1219170">
                <a:spcBef>
                  <a:spcPct val="20000"/>
                </a:spcBef>
                <a:buClr>
                  <a:srgbClr val="FFAA19"/>
                </a:buClr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0A48EA-B8AB-5D8D-1BE3-88251B17886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37854" y="256205"/>
              <a:ext cx="1193058" cy="831041"/>
            </a:xfrm>
            <a:custGeom>
              <a:avLst/>
              <a:gdLst>
                <a:gd name="connsiteX0" fmla="*/ 408953 w 1193058"/>
                <a:gd name="connsiteY0" fmla="*/ 0 h 831041"/>
                <a:gd name="connsiteX1" fmla="*/ 1039729 w 1193058"/>
                <a:gd name="connsiteY1" fmla="*/ 0 h 831041"/>
                <a:gd name="connsiteX2" fmla="*/ 1039729 w 1193058"/>
                <a:gd name="connsiteY2" fmla="*/ 207683 h 831041"/>
                <a:gd name="connsiteX3" fmla="*/ 1193058 w 1193058"/>
                <a:gd name="connsiteY3" fmla="*/ 407024 h 831041"/>
                <a:gd name="connsiteX4" fmla="*/ 1039729 w 1193058"/>
                <a:gd name="connsiteY4" fmla="*/ 606364 h 831041"/>
                <a:gd name="connsiteX5" fmla="*/ 1039729 w 1193058"/>
                <a:gd name="connsiteY5" fmla="*/ 831041 h 831041"/>
                <a:gd name="connsiteX6" fmla="*/ 415200 w 1193058"/>
                <a:gd name="connsiteY6" fmla="*/ 831041 h 831041"/>
                <a:gd name="connsiteX7" fmla="*/ 408953 w 1193058"/>
                <a:gd name="connsiteY7" fmla="*/ 831041 h 831041"/>
                <a:gd name="connsiteX8" fmla="*/ 408953 w 1193058"/>
                <a:gd name="connsiteY8" fmla="*/ 830411 h 831041"/>
                <a:gd name="connsiteX9" fmla="*/ 331523 w 1193058"/>
                <a:gd name="connsiteY9" fmla="*/ 822606 h 831041"/>
                <a:gd name="connsiteX10" fmla="*/ 0 w 1193058"/>
                <a:gd name="connsiteY10" fmla="*/ 415841 h 831041"/>
                <a:gd name="connsiteX11" fmla="*/ 0 w 1193058"/>
                <a:gd name="connsiteY11" fmla="*/ 415200 h 831041"/>
                <a:gd name="connsiteX12" fmla="*/ 331523 w 1193058"/>
                <a:gd name="connsiteY12" fmla="*/ 8435 h 831041"/>
                <a:gd name="connsiteX13" fmla="*/ 408953 w 1193058"/>
                <a:gd name="connsiteY13" fmla="*/ 630 h 83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3058" h="831041">
                  <a:moveTo>
                    <a:pt x="408953" y="0"/>
                  </a:moveTo>
                  <a:lnTo>
                    <a:pt x="1039729" y="0"/>
                  </a:lnTo>
                  <a:lnTo>
                    <a:pt x="1039729" y="207683"/>
                  </a:lnTo>
                  <a:lnTo>
                    <a:pt x="1193058" y="407024"/>
                  </a:lnTo>
                  <a:lnTo>
                    <a:pt x="1039729" y="606364"/>
                  </a:lnTo>
                  <a:lnTo>
                    <a:pt x="1039729" y="831041"/>
                  </a:lnTo>
                  <a:lnTo>
                    <a:pt x="415200" y="831041"/>
                  </a:lnTo>
                  <a:lnTo>
                    <a:pt x="408953" y="831041"/>
                  </a:lnTo>
                  <a:lnTo>
                    <a:pt x="408953" y="830411"/>
                  </a:lnTo>
                  <a:lnTo>
                    <a:pt x="331523" y="822606"/>
                  </a:lnTo>
                  <a:cubicBezTo>
                    <a:pt x="142323" y="783890"/>
                    <a:pt x="0" y="616486"/>
                    <a:pt x="0" y="415841"/>
                  </a:cubicBezTo>
                  <a:lnTo>
                    <a:pt x="0" y="415200"/>
                  </a:lnTo>
                  <a:cubicBezTo>
                    <a:pt x="0" y="214555"/>
                    <a:pt x="142323" y="47151"/>
                    <a:pt x="331523" y="8435"/>
                  </a:cubicBezTo>
                  <a:lnTo>
                    <a:pt x="408953" y="63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24ACC3"/>
                </a:gs>
                <a:gs pos="0">
                  <a:srgbClr val="199BA4"/>
                </a:gs>
                <a:gs pos="100000">
                  <a:srgbClr val="38C9F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74" y="310404"/>
            <a:ext cx="9896771" cy="72286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C2314-9267-3CEF-B16F-09CC3F95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B777-DEA0-4805-9FDB-604EDBAF552E}" type="datetime1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FC1E7-DC86-FF72-146B-C66DD692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EB19BE-5F24-EB4E-0927-A8E870E5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5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6C7C321B-1AAB-4BFF-85C0-0060155B2F6D}"/>
              </a:ext>
            </a:extLst>
          </p:cNvPr>
          <p:cNvSpPr/>
          <p:nvPr userDrawn="1"/>
        </p:nvSpPr>
        <p:spPr>
          <a:xfrm>
            <a:off x="1193827" y="2449589"/>
            <a:ext cx="9822079" cy="24280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245927"/>
            <a:ext cx="9419312" cy="84736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Grafika 3">
            <a:extLst>
              <a:ext uri="{FF2B5EF4-FFF2-40B4-BE49-F238E27FC236}">
                <a16:creationId xmlns:a16="http://schemas.microsoft.com/office/drawing/2014/main" id="{C93B92B3-19BF-4BF3-98BD-FF5DFF8313A7}"/>
              </a:ext>
            </a:extLst>
          </p:cNvPr>
          <p:cNvSpPr/>
          <p:nvPr userDrawn="1"/>
        </p:nvSpPr>
        <p:spPr>
          <a:xfrm>
            <a:off x="1184961" y="2449589"/>
            <a:ext cx="9822079" cy="2428036"/>
          </a:xfrm>
          <a:custGeom>
            <a:avLst/>
            <a:gdLst>
              <a:gd name="connsiteX0" fmla="*/ 9725723 w 9822079"/>
              <a:gd name="connsiteY0" fmla="*/ 738926 h 2428036"/>
              <a:gd name="connsiteX1" fmla="*/ 9822080 w 9822079"/>
              <a:gd name="connsiteY1" fmla="*/ 1214018 h 2428036"/>
              <a:gd name="connsiteX2" fmla="*/ 9822080 w 9822079"/>
              <a:gd name="connsiteY2" fmla="*/ 1214018 h 2428036"/>
              <a:gd name="connsiteX3" fmla="*/ 8608635 w 9822079"/>
              <a:gd name="connsiteY3" fmla="*/ 2428037 h 2428036"/>
              <a:gd name="connsiteX4" fmla="*/ 1213445 w 9822079"/>
              <a:gd name="connsiteY4" fmla="*/ 2428037 h 2428036"/>
              <a:gd name="connsiteX5" fmla="*/ 0 w 9822079"/>
              <a:gd name="connsiteY5" fmla="*/ 1214018 h 2428036"/>
              <a:gd name="connsiteX6" fmla="*/ 0 w 9822079"/>
              <a:gd name="connsiteY6" fmla="*/ 1214018 h 2428036"/>
              <a:gd name="connsiteX7" fmla="*/ 1213445 w 9822079"/>
              <a:gd name="connsiteY7" fmla="*/ 0 h 2428036"/>
              <a:gd name="connsiteX8" fmla="*/ 8608635 w 9822079"/>
              <a:gd name="connsiteY8" fmla="*/ 0 h 2428036"/>
              <a:gd name="connsiteX9" fmla="*/ 9422505 w 9822079"/>
              <a:gd name="connsiteY9" fmla="*/ 313351 h 2428036"/>
              <a:gd name="connsiteX10" fmla="*/ 9631087 w 9822079"/>
              <a:gd name="connsiteY10" fmla="*/ 559596 h 2428036"/>
              <a:gd name="connsiteX11" fmla="*/ 9529186 w 9822079"/>
              <a:gd name="connsiteY11" fmla="*/ 422708 h 24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22079" h="2428036">
                <a:moveTo>
                  <a:pt x="9725723" y="738926"/>
                </a:moveTo>
                <a:cubicBezTo>
                  <a:pt x="9787667" y="884800"/>
                  <a:pt x="9822080" y="1045394"/>
                  <a:pt x="9822080" y="1214018"/>
                </a:cubicBezTo>
                <a:lnTo>
                  <a:pt x="9822080" y="1214018"/>
                </a:lnTo>
                <a:cubicBezTo>
                  <a:pt x="9822080" y="1885648"/>
                  <a:pt x="9279882" y="2428037"/>
                  <a:pt x="8608635" y="2428037"/>
                </a:cubicBezTo>
                <a:lnTo>
                  <a:pt x="1213445" y="2428037"/>
                </a:lnTo>
                <a:cubicBezTo>
                  <a:pt x="543345" y="2428037"/>
                  <a:pt x="0" y="1885457"/>
                  <a:pt x="0" y="1214018"/>
                </a:cubicBezTo>
                <a:lnTo>
                  <a:pt x="0" y="1214018"/>
                </a:lnTo>
                <a:cubicBezTo>
                  <a:pt x="0" y="543727"/>
                  <a:pt x="543345" y="0"/>
                  <a:pt x="1213445" y="0"/>
                </a:cubicBezTo>
                <a:lnTo>
                  <a:pt x="8608635" y="0"/>
                </a:lnTo>
                <a:cubicBezTo>
                  <a:pt x="8922176" y="0"/>
                  <a:pt x="9207423" y="118534"/>
                  <a:pt x="9422505" y="313351"/>
                </a:cubicBezTo>
                <a:moveTo>
                  <a:pt x="9631087" y="559596"/>
                </a:moveTo>
                <a:cubicBezTo>
                  <a:pt x="9600306" y="511608"/>
                  <a:pt x="9566275" y="465724"/>
                  <a:pt x="9529186" y="422708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41" y="2564903"/>
            <a:ext cx="8721318" cy="218126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Grafika 3" hidden="1">
            <a:extLst>
              <a:ext uri="{FF2B5EF4-FFF2-40B4-BE49-F238E27FC236}">
                <a16:creationId xmlns:a16="http://schemas.microsoft.com/office/drawing/2014/main" id="{AC1EB311-74FD-4E9F-B476-5262B673B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16"/>
          <a:stretch/>
        </p:blipFill>
        <p:spPr>
          <a:xfrm>
            <a:off x="4383313" y="980728"/>
            <a:ext cx="3425373" cy="777818"/>
          </a:xfrm>
          <a:prstGeom prst="rect">
            <a:avLst/>
          </a:prstGeom>
        </p:spPr>
      </p:pic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59079AD-333B-FD8D-1AFD-7CC65B5AF0AF}"/>
              </a:ext>
            </a:extLst>
          </p:cNvPr>
          <p:cNvSpPr txBox="1">
            <a:spLocks/>
          </p:cNvSpPr>
          <p:nvPr userDrawn="1"/>
        </p:nvSpPr>
        <p:spPr>
          <a:xfrm>
            <a:off x="9236404" y="6593068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Template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182291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Diagram ms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04E8429-FC88-45DA-A310-6806AA5C2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FB403B1-4F5E-48DD-8A9E-BD2B471CB3E4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© design &amp; tips by infoDiagram.com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7B88E-C426-E0AF-7A91-2ADE225D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15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fika 9">
            <a:extLst>
              <a:ext uri="{FF2B5EF4-FFF2-40B4-BE49-F238E27FC236}">
                <a16:creationId xmlns:a16="http://schemas.microsoft.com/office/drawing/2014/main" id="{AA973136-4D40-44ED-A0B3-56098760A27E}"/>
              </a:ext>
            </a:extLst>
          </p:cNvPr>
          <p:cNvSpPr/>
          <p:nvPr userDrawn="1"/>
        </p:nvSpPr>
        <p:spPr>
          <a:xfrm>
            <a:off x="623887" y="171744"/>
            <a:ext cx="10944223" cy="1056034"/>
          </a:xfrm>
          <a:custGeom>
            <a:avLst/>
            <a:gdLst>
              <a:gd name="connsiteX0" fmla="*/ 8155877 w 8187213"/>
              <a:gd name="connsiteY0" fmla="*/ 240411 h 790003"/>
              <a:gd name="connsiteX1" fmla="*/ 8187214 w 8187213"/>
              <a:gd name="connsiteY1" fmla="*/ 395002 h 790003"/>
              <a:gd name="connsiteX2" fmla="*/ 8187214 w 8187213"/>
              <a:gd name="connsiteY2" fmla="*/ 395002 h 790003"/>
              <a:gd name="connsiteX3" fmla="*/ 7792403 w 8187213"/>
              <a:gd name="connsiteY3" fmla="*/ 790004 h 790003"/>
              <a:gd name="connsiteX4" fmla="*/ 394811 w 8187213"/>
              <a:gd name="connsiteY4" fmla="*/ 790004 h 790003"/>
              <a:gd name="connsiteX5" fmla="*/ 0 w 8187213"/>
              <a:gd name="connsiteY5" fmla="*/ 395002 h 790003"/>
              <a:gd name="connsiteX6" fmla="*/ 0 w 8187213"/>
              <a:gd name="connsiteY6" fmla="*/ 395002 h 790003"/>
              <a:gd name="connsiteX7" fmla="*/ 394811 w 8187213"/>
              <a:gd name="connsiteY7" fmla="*/ 0 h 790003"/>
              <a:gd name="connsiteX8" fmla="*/ 7792403 w 8187213"/>
              <a:gd name="connsiteY8" fmla="*/ 0 h 790003"/>
              <a:gd name="connsiteX9" fmla="*/ 8057198 w 8187213"/>
              <a:gd name="connsiteY9" fmla="*/ 101918 h 790003"/>
              <a:gd name="connsiteX10" fmla="*/ 8125016 w 8187213"/>
              <a:gd name="connsiteY10" fmla="*/ 182023 h 790003"/>
              <a:gd name="connsiteX11" fmla="*/ 8091869 w 8187213"/>
              <a:gd name="connsiteY11" fmla="*/ 137446 h 79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7213" h="790003">
                <a:moveTo>
                  <a:pt x="8155877" y="240411"/>
                </a:moveTo>
                <a:cubicBezTo>
                  <a:pt x="8176070" y="287846"/>
                  <a:pt x="8187214" y="340138"/>
                  <a:pt x="8187214" y="395002"/>
                </a:cubicBezTo>
                <a:lnTo>
                  <a:pt x="8187214" y="395002"/>
                </a:lnTo>
                <a:cubicBezTo>
                  <a:pt x="8187214" y="613505"/>
                  <a:pt x="8010811" y="790004"/>
                  <a:pt x="7792403" y="790004"/>
                </a:cubicBezTo>
                <a:lnTo>
                  <a:pt x="394811" y="790004"/>
                </a:lnTo>
                <a:cubicBezTo>
                  <a:pt x="176784" y="790004"/>
                  <a:pt x="0" y="613505"/>
                  <a:pt x="0" y="395002"/>
                </a:cubicBezTo>
                <a:lnTo>
                  <a:pt x="0" y="395002"/>
                </a:lnTo>
                <a:cubicBezTo>
                  <a:pt x="0" y="176879"/>
                  <a:pt x="176784" y="0"/>
                  <a:pt x="394811" y="0"/>
                </a:cubicBezTo>
                <a:lnTo>
                  <a:pt x="7792403" y="0"/>
                </a:lnTo>
                <a:cubicBezTo>
                  <a:pt x="7894415" y="0"/>
                  <a:pt x="7987189" y="38576"/>
                  <a:pt x="8057198" y="101918"/>
                </a:cubicBezTo>
                <a:moveTo>
                  <a:pt x="8125016" y="182023"/>
                </a:moveTo>
                <a:cubicBezTo>
                  <a:pt x="8115014" y="166402"/>
                  <a:pt x="8103870" y="151448"/>
                  <a:pt x="8091869" y="137446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1750" cap="rnd">
            <a:gradFill flip="none" rotWithShape="1">
              <a:gsLst>
                <a:gs pos="67000">
                  <a:srgbClr val="23AABE"/>
                </a:gs>
                <a:gs pos="100000">
                  <a:srgbClr val="199BA4"/>
                </a:gs>
                <a:gs pos="0">
                  <a:srgbClr val="38C9F7"/>
                </a:gs>
              </a:gsLst>
              <a:lin ang="13500000" scaled="1"/>
              <a:tileRect/>
            </a:gra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66149-D9DB-4110-BE38-E3F6E4BC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226461"/>
            <a:ext cx="10947022" cy="972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noProof="0" dirty="0"/>
              <a:t>Write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43A4-A38A-42F0-B552-F0A92F18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84784"/>
            <a:ext cx="10944225" cy="482453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0776-F1A8-4911-A447-3C456A482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446006"/>
            <a:ext cx="108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B777-DEA0-4805-9FDB-604EDBAF552E}" type="datetime1">
              <a:rPr lang="en-US" noProof="0" smtClean="0"/>
              <a:t>12/10/2023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5E99-3851-4853-A693-D2F34F1D7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8944" y="6445302"/>
            <a:ext cx="4894112" cy="382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0682-E008-4E8D-9CC5-59A9D1A1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0" y="6446006"/>
            <a:ext cx="555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0" name="Grupa 39"/>
          <p:cNvGrpSpPr/>
          <p:nvPr userDrawn="1"/>
        </p:nvGrpSpPr>
        <p:grpSpPr>
          <a:xfrm>
            <a:off x="0" y="0"/>
            <a:ext cx="121194" cy="972000"/>
            <a:chOff x="672539" y="397517"/>
            <a:chExt cx="121194" cy="972000"/>
          </a:xfrm>
          <a:solidFill>
            <a:schemeClr val="bg1"/>
          </a:solidFill>
        </p:grpSpPr>
        <p:sp>
          <p:nvSpPr>
            <p:cNvPr id="41" name="Prostokąt 40"/>
            <p:cNvSpPr/>
            <p:nvPr/>
          </p:nvSpPr>
          <p:spPr>
            <a:xfrm>
              <a:off x="672539" y="397517"/>
              <a:ext cx="54000" cy="9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Trójkąt równoramienny 41"/>
            <p:cNvSpPr/>
            <p:nvPr/>
          </p:nvSpPr>
          <p:spPr>
            <a:xfrm rot="5400000">
              <a:off x="596882" y="834256"/>
              <a:ext cx="295180" cy="9852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8" name="Prostokąt 47"/>
          <p:cNvSpPr/>
          <p:nvPr/>
        </p:nvSpPr>
        <p:spPr>
          <a:xfrm flipH="1">
            <a:off x="12138000" y="6372000"/>
            <a:ext cx="54000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Symbol zastępczy stopki 4">
            <a:extLst>
              <a:ext uri="{FF2B5EF4-FFF2-40B4-BE49-F238E27FC236}">
                <a16:creationId xmlns:a16="http://schemas.microsoft.com/office/drawing/2014/main" id="{076A967C-F0E0-4590-AA4D-A3136A1635BB}"/>
              </a:ext>
            </a:extLst>
          </p:cNvPr>
          <p:cNvSpPr txBox="1">
            <a:spLocks/>
          </p:cNvSpPr>
          <p:nvPr userDrawn="1"/>
        </p:nvSpPr>
        <p:spPr>
          <a:xfrm>
            <a:off x="9236404" y="6593068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Template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24069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8" r:id="rId2"/>
    <p:sldLayoutId id="2147483763" r:id="rId3"/>
    <p:sldLayoutId id="2147483765" r:id="rId4"/>
    <p:sldLayoutId id="2147483766" r:id="rId5"/>
    <p:sldLayoutId id="2147483689" r:id="rId6"/>
    <p:sldLayoutId id="2147483677" r:id="rId7"/>
    <p:sldLayoutId id="2147483762" r:id="rId8"/>
  </p:sldLayoutIdLst>
  <p:hf sldNum="0"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70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fodiagram.com/checkout/order?bundle=ai-ppt-webinar-bundle-exclusive-promo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entio.com/training-ppt-slide-desig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mailto:hello@infoDiagram.com" TargetMode="External"/><Relationship Id="rId4" Type="http://schemas.openxmlformats.org/officeDocument/2006/relationships/hyperlink" Target="http://www.prezenti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infoDiagra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A695234D-22B4-4BA5-B693-A64061EC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085184"/>
            <a:ext cx="9419312" cy="8473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Editable template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A49C33-347A-4804-9418-3BCC85CDB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Prompting Notes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9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0D85C96-334D-8B63-EA49-025B3FF417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4">
                    <a:lumMod val="75000"/>
                  </a:schemeClr>
                </a:solidFill>
              </a:rPr>
              <a:t>Create a table with list of the biggest management consulting companies in UK and their size.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4">
                    <a:lumMod val="75000"/>
                  </a:schemeClr>
                </a:solidFill>
              </a:rPr>
              <a:t>Add number of employees and revenue.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05D45-37EF-D590-29A5-CB488557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of Prompt Note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B8B5780B-9863-6E55-D905-A646264B50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F377-EF47-8825-5EDA-E9747979E11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05D45-37EF-D590-29A5-CB488557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04172"/>
            <a:ext cx="10944221" cy="867828"/>
          </a:xfrm>
        </p:spPr>
        <p:txBody>
          <a:bodyPr>
            <a:normAutofit/>
          </a:bodyPr>
          <a:lstStyle/>
          <a:p>
            <a:r>
              <a:rPr lang="en-US" dirty="0"/>
              <a:t>Example of Prompt Note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0D85C96-334D-8B63-EA49-025B3FF417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7670" y="1484313"/>
            <a:ext cx="3252146" cy="3004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a table with list of the biggest management consulting companies in UK and their size. </a:t>
            </a:r>
          </a:p>
          <a:p>
            <a:pPr marL="0" indent="0">
              <a:buNone/>
            </a:pPr>
            <a:r>
              <a:rPr lang="en-US" dirty="0"/>
              <a:t>Add number of employees and revenue.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A8534-28B8-E01B-15B4-F334CFAE95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28F0AC-D4C9-59DE-00E3-2CD81279CEE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C4D455-98E0-63F7-86BD-DF06058BA2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89A1C-7BC4-9A94-633F-08B277662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Bonus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DE856B1-BFF3-E1F5-4B42-A6A480A6E83C}"/>
              </a:ext>
            </a:extLst>
          </p:cNvPr>
          <p:cNvGrpSpPr/>
          <p:nvPr/>
        </p:nvGrpSpPr>
        <p:grpSpPr>
          <a:xfrm>
            <a:off x="1660433" y="1602839"/>
            <a:ext cx="6736378" cy="2235248"/>
            <a:chOff x="1526351" y="2248777"/>
            <a:chExt cx="6736378" cy="22352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412C36-88BB-3826-ACB2-111DF0F38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6351" y="2248777"/>
              <a:ext cx="3973774" cy="22352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26FD83F-6903-21EC-EFF9-68B7BBE8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8076" y="2501655"/>
              <a:ext cx="3074653" cy="17294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3DD0A7-A668-0945-1A39-3720807D11EE}"/>
              </a:ext>
            </a:extLst>
          </p:cNvPr>
          <p:cNvGrpSpPr/>
          <p:nvPr/>
        </p:nvGrpSpPr>
        <p:grpSpPr>
          <a:xfrm>
            <a:off x="2294202" y="3733339"/>
            <a:ext cx="6752705" cy="2235248"/>
            <a:chOff x="5705087" y="2248777"/>
            <a:chExt cx="6752705" cy="22352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EAF1021-EDA3-AFD8-1886-228AFF00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5087" y="2248777"/>
              <a:ext cx="3973774" cy="22352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25999F-F2BA-49DE-71A4-92A8FF69D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3139" y="2503681"/>
              <a:ext cx="3074653" cy="17294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CD088C5-B076-6441-2A9B-43D3A34F547A}"/>
              </a:ext>
            </a:extLst>
          </p:cNvPr>
          <p:cNvSpPr txBox="1"/>
          <p:nvPr/>
        </p:nvSpPr>
        <p:spPr>
          <a:xfrm>
            <a:off x="4439816" y="6184901"/>
            <a:ext cx="7481973" cy="421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https://www.infodiagram.com/checkout/order?bundle=ai-ppt-webinar-bundle-exclusive-promo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Obraz 8" hidden="1">
            <a:extLst>
              <a:ext uri="{FF2B5EF4-FFF2-40B4-BE49-F238E27FC236}">
                <a16:creationId xmlns:a16="http://schemas.microsoft.com/office/drawing/2014/main" id="{AC4E7EF6-A31E-56B9-3407-2F727D164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41104" y="1212878"/>
            <a:ext cx="3527182" cy="1984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9" hidden="1">
            <a:extLst>
              <a:ext uri="{FF2B5EF4-FFF2-40B4-BE49-F238E27FC236}">
                <a16:creationId xmlns:a16="http://schemas.microsoft.com/office/drawing/2014/main" id="{26C96851-99E7-9A58-1D1D-1CFC398C0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53073" y="5463771"/>
            <a:ext cx="3417333" cy="192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9" hidden="1">
            <a:extLst>
              <a:ext uri="{FF2B5EF4-FFF2-40B4-BE49-F238E27FC236}">
                <a16:creationId xmlns:a16="http://schemas.microsoft.com/office/drawing/2014/main" id="{0483DD83-3B81-59A3-F8BB-4B9EDD3AC0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654591" y="-647768"/>
            <a:ext cx="3417333" cy="192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D0F0293E-3387-8335-A05E-ED45BDBF3E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553072" y="3369033"/>
            <a:ext cx="3417333" cy="1922623"/>
          </a:xfrm>
          <a:prstGeom prst="rect">
            <a:avLst/>
          </a:prstGeom>
        </p:spPr>
      </p:pic>
      <p:sp>
        <p:nvSpPr>
          <p:cNvPr id="27" name="Freeform 16">
            <a:extLst>
              <a:ext uri="{FF2B5EF4-FFF2-40B4-BE49-F238E27FC236}">
                <a16:creationId xmlns:a16="http://schemas.microsoft.com/office/drawing/2014/main" id="{E4D1AD14-6F7A-D850-E321-B618D8B6B639}"/>
              </a:ext>
            </a:extLst>
          </p:cNvPr>
          <p:cNvSpPr>
            <a:spLocks/>
          </p:cNvSpPr>
          <p:nvPr/>
        </p:nvSpPr>
        <p:spPr bwMode="auto">
          <a:xfrm flipH="1">
            <a:off x="9283693" y="2275469"/>
            <a:ext cx="2565401" cy="3985633"/>
          </a:xfrm>
          <a:prstGeom prst="downArrow">
            <a:avLst>
              <a:gd name="adj1" fmla="val 100000"/>
              <a:gd name="adj2" fmla="val 19504"/>
            </a:avLst>
          </a:prstGeom>
          <a:solidFill>
            <a:schemeClr val="accent5"/>
          </a:solidFill>
          <a:ln>
            <a:noFill/>
          </a:ln>
        </p:spPr>
        <p:txBody>
          <a:bodyPr lIns="72000" tIns="96000" rIns="72000" bIns="96000" anchor="b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$53 deal now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</a:b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(save $35)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</a:rPr>
              <a:t>only for a week, </a:t>
            </a:r>
            <a:br>
              <a:rPr lang="en-US" b="1" dirty="0">
                <a:solidFill>
                  <a:schemeClr val="bg1"/>
                </a:solidFill>
                <a:latin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</a:rPr>
              <a:t>till  Dec 21</a:t>
            </a:r>
            <a:endParaRPr lang="en-US" sz="1400" b="1" dirty="0">
              <a:solidFill>
                <a:schemeClr val="bg1"/>
              </a:solidFill>
              <a:latin typeface="Calibri"/>
            </a:endParaRPr>
          </a:p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(click button below with Ctrl to open or copy the link below)</a:t>
            </a:r>
            <a:endParaRPr lang="en-US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A985FB-9EF7-45DA-8CDF-81036C2F98E7}"/>
              </a:ext>
            </a:extLst>
          </p:cNvPr>
          <p:cNvGrpSpPr/>
          <p:nvPr/>
        </p:nvGrpSpPr>
        <p:grpSpPr>
          <a:xfrm>
            <a:off x="8616273" y="1778250"/>
            <a:ext cx="3575091" cy="2082541"/>
            <a:chOff x="8616273" y="1778250"/>
            <a:chExt cx="3575091" cy="2376351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D3CF756A-3F50-B166-0058-1B79389132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6273" y="1778250"/>
              <a:ext cx="3575086" cy="766570"/>
            </a:xfrm>
            <a:prstGeom prst="homePlate">
              <a:avLst>
                <a:gd name="adj" fmla="val 3173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000" dirty="0">
                  <a:solidFill>
                    <a:schemeClr val="bg1"/>
                  </a:solidFill>
                  <a:latin typeface="Calibri"/>
                </a:rPr>
                <a:t>e-book with how-</a:t>
              </a:r>
              <a:r>
                <a:rPr lang="en-US" sz="2000" dirty="0" err="1">
                  <a:solidFill>
                    <a:schemeClr val="bg1"/>
                  </a:solidFill>
                  <a:latin typeface="Calibri"/>
                </a:rPr>
                <a:t>to’s</a:t>
              </a:r>
              <a:r>
                <a:rPr lang="en-US" sz="2000" dirty="0">
                  <a:solidFill>
                    <a:schemeClr val="bg1"/>
                  </a:solidFill>
                  <a:latin typeface="Calibri"/>
                </a:rPr>
                <a:t> </a:t>
              </a:r>
              <a:br>
                <a:rPr lang="en-US" sz="2000" dirty="0">
                  <a:solidFill>
                    <a:schemeClr val="bg1"/>
                  </a:solidFill>
                  <a:latin typeface="Calibri"/>
                </a:rPr>
              </a:br>
              <a:r>
                <a:rPr lang="en-US" sz="2000" dirty="0">
                  <a:solidFill>
                    <a:schemeClr val="bg1"/>
                  </a:solidFill>
                  <a:latin typeface="Calibri"/>
                </a:rPr>
                <a:t>&amp; prompt cheat sheet</a:t>
              </a: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1D92E75-A474-3A88-75AF-65653444DF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6280" y="2651527"/>
              <a:ext cx="3575084" cy="776929"/>
            </a:xfrm>
            <a:prstGeom prst="homePlate">
              <a:avLst>
                <a:gd name="adj" fmla="val 3043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000" dirty="0">
                  <a:solidFill>
                    <a:schemeClr val="bg1"/>
                  </a:solidFill>
                  <a:latin typeface="Calibri"/>
                </a:rPr>
                <a:t>PPT graphics set</a:t>
              </a:r>
              <a:br>
                <a:rPr lang="en-US" sz="2000" dirty="0">
                  <a:solidFill>
                    <a:schemeClr val="bg1"/>
                  </a:solidFill>
                  <a:latin typeface="Calibri"/>
                </a:rPr>
              </a:br>
              <a:r>
                <a:rPr lang="en-US" sz="2000" dirty="0">
                  <a:solidFill>
                    <a:schemeClr val="bg1"/>
                  </a:solidFill>
                  <a:latin typeface="Calibri"/>
                </a:rPr>
                <a:t>for tables design</a:t>
              </a: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EF505272-946F-01D6-BE61-246D2148AA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69438" y="3587232"/>
              <a:ext cx="3521926" cy="567369"/>
            </a:xfrm>
            <a:prstGeom prst="homePlate">
              <a:avLst>
                <a:gd name="adj" fmla="val 30433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$88 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CE13FC-2048-5E04-B50A-2C0EC316665B}"/>
              </a:ext>
            </a:extLst>
          </p:cNvPr>
          <p:cNvGrpSpPr/>
          <p:nvPr/>
        </p:nvGrpSpPr>
        <p:grpSpPr>
          <a:xfrm>
            <a:off x="983432" y="251023"/>
            <a:ext cx="10945216" cy="1450230"/>
            <a:chOff x="983432" y="251023"/>
            <a:chExt cx="10945216" cy="14502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991E05-D034-2639-958F-1FBE9E83D927}"/>
                </a:ext>
              </a:extLst>
            </p:cNvPr>
            <p:cNvGrpSpPr/>
            <p:nvPr/>
          </p:nvGrpSpPr>
          <p:grpSpPr>
            <a:xfrm>
              <a:off x="983432" y="251023"/>
              <a:ext cx="10945216" cy="1450230"/>
              <a:chOff x="983432" y="251023"/>
              <a:chExt cx="10945216" cy="145023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64587EA-AE99-53D8-174A-3CEFFC3884AC}"/>
                  </a:ext>
                </a:extLst>
              </p:cNvPr>
              <p:cNvGrpSpPr/>
              <p:nvPr/>
            </p:nvGrpSpPr>
            <p:grpSpPr>
              <a:xfrm>
                <a:off x="4722870" y="577782"/>
                <a:ext cx="7205778" cy="756839"/>
                <a:chOff x="6481518" y="577782"/>
                <a:chExt cx="6485699" cy="756839"/>
              </a:xfrm>
            </p:grpSpPr>
            <p:sp>
              <p:nvSpPr>
                <p:cNvPr id="3" name="Freeform 9">
                  <a:extLst>
                    <a:ext uri="{FF2B5EF4-FFF2-40B4-BE49-F238E27FC236}">
                      <a16:creationId xmlns:a16="http://schemas.microsoft.com/office/drawing/2014/main" id="{2B5865DE-5E15-140F-2A60-6B06D903D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1518" y="577782"/>
                  <a:ext cx="6485699" cy="756839"/>
                </a:xfrm>
                <a:custGeom>
                  <a:avLst/>
                  <a:gdLst>
                    <a:gd name="T0" fmla="*/ 2322 w 2445"/>
                    <a:gd name="T1" fmla="*/ 0 h 449"/>
                    <a:gd name="T2" fmla="*/ 2445 w 2445"/>
                    <a:gd name="T3" fmla="*/ 0 h 449"/>
                    <a:gd name="T4" fmla="*/ 2350 w 2445"/>
                    <a:gd name="T5" fmla="*/ 226 h 449"/>
                    <a:gd name="T6" fmla="*/ 2445 w 2445"/>
                    <a:gd name="T7" fmla="*/ 449 h 449"/>
                    <a:gd name="T8" fmla="*/ 0 w 2445"/>
                    <a:gd name="T9" fmla="*/ 449 h 449"/>
                    <a:gd name="T10" fmla="*/ 95 w 2445"/>
                    <a:gd name="T11" fmla="*/ 226 h 449"/>
                    <a:gd name="T12" fmla="*/ 0 w 2445"/>
                    <a:gd name="T13" fmla="*/ 0 h 449"/>
                    <a:gd name="T14" fmla="*/ 2142 w 2445"/>
                    <a:gd name="T15" fmla="*/ 0 h 449"/>
                    <a:gd name="T16" fmla="*/ 2229 w 2445"/>
                    <a:gd name="T17" fmla="*/ 0 h 449"/>
                    <a:gd name="T18" fmla="*/ 2274 w 2445"/>
                    <a:gd name="T19" fmla="*/ 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5" h="449">
                      <a:moveTo>
                        <a:pt x="2322" y="0"/>
                      </a:moveTo>
                      <a:lnTo>
                        <a:pt x="2445" y="0"/>
                      </a:lnTo>
                      <a:lnTo>
                        <a:pt x="2350" y="226"/>
                      </a:lnTo>
                      <a:lnTo>
                        <a:pt x="2445" y="449"/>
                      </a:lnTo>
                      <a:lnTo>
                        <a:pt x="0" y="449"/>
                      </a:lnTo>
                      <a:lnTo>
                        <a:pt x="95" y="226"/>
                      </a:lnTo>
                      <a:lnTo>
                        <a:pt x="0" y="0"/>
                      </a:lnTo>
                      <a:lnTo>
                        <a:pt x="2142" y="0"/>
                      </a:lnTo>
                      <a:moveTo>
                        <a:pt x="2229" y="0"/>
                      </a:moveTo>
                      <a:lnTo>
                        <a:pt x="2274" y="0"/>
                      </a:lnTo>
                    </a:path>
                  </a:pathLst>
                </a:custGeom>
                <a:solidFill>
                  <a:schemeClr val="accent6"/>
                </a:solidFill>
                <a:ln w="38100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" name="Prostokąt 23">
                  <a:extLst>
                    <a:ext uri="{FF2B5EF4-FFF2-40B4-BE49-F238E27FC236}">
                      <a16:creationId xmlns:a16="http://schemas.microsoft.com/office/drawing/2014/main" id="{37975725-DC87-0AD0-33A2-A5C8EB46BCD5}"/>
                    </a:ext>
                  </a:extLst>
                </p:cNvPr>
                <p:cNvSpPr/>
                <p:nvPr/>
              </p:nvSpPr>
              <p:spPr>
                <a:xfrm flipH="1">
                  <a:off x="6820446" y="603698"/>
                  <a:ext cx="3690957" cy="68188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200"/>
                    </a:spcAft>
                    <a:tabLst>
                      <a:tab pos="1349375" algn="l"/>
                    </a:tabLst>
                  </a:pP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F98BCC5-DFF3-858E-AA68-7AF6D38EDE7B}"/>
                  </a:ext>
                </a:extLst>
              </p:cNvPr>
              <p:cNvGrpSpPr/>
              <p:nvPr/>
            </p:nvGrpSpPr>
            <p:grpSpPr>
              <a:xfrm>
                <a:off x="983432" y="540680"/>
                <a:ext cx="10068068" cy="831041"/>
                <a:chOff x="2177518" y="5517232"/>
                <a:chExt cx="10068068" cy="831041"/>
              </a:xfrm>
            </p:grpSpPr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71286738-C31C-55C4-E0D2-BA9164740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533649" y="5554334"/>
                  <a:ext cx="9711937" cy="756838"/>
                </a:xfrm>
                <a:prstGeom prst="chevron">
                  <a:avLst>
                    <a:gd name="adj" fmla="val 27461"/>
                  </a:avLst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32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355591" defTabSz="1219170"/>
                  <a:r>
                    <a:rPr lang="en-US" sz="2800" dirty="0">
                      <a:solidFill>
                        <a:prstClr val="white"/>
                      </a:solidFill>
                      <a:latin typeface="Calibri"/>
                    </a:rPr>
                    <a:t>Bundle of e-book and PPT table design graphics</a:t>
                  </a: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A9D80BB-1DA2-1353-9E43-67338EC000D4}"/>
                    </a:ext>
                  </a:extLst>
                </p:cNvPr>
                <p:cNvGrpSpPr/>
                <p:nvPr/>
              </p:nvGrpSpPr>
              <p:grpSpPr>
                <a:xfrm>
                  <a:off x="2177518" y="5517232"/>
                  <a:ext cx="1193058" cy="831041"/>
                  <a:chOff x="2329918" y="4662344"/>
                  <a:chExt cx="1193058" cy="831041"/>
                </a:xfrm>
              </p:grpSpPr>
              <p:sp>
                <p:nvSpPr>
                  <p:cNvPr id="34" name="Freeform 16">
                    <a:extLst>
                      <a:ext uri="{FF2B5EF4-FFF2-40B4-BE49-F238E27FC236}">
                        <a16:creationId xmlns:a16="http://schemas.microsoft.com/office/drawing/2014/main" id="{3880A5E8-B62C-10E8-4D15-CCF7CF83E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329918" y="4662344"/>
                    <a:ext cx="830400" cy="8310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92000" tIns="192000" rIns="192000" bIns="288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Diamond 2">
                    <a:extLst>
                      <a:ext uri="{FF2B5EF4-FFF2-40B4-BE49-F238E27FC236}">
                        <a16:creationId xmlns:a16="http://schemas.microsoft.com/office/drawing/2014/main" id="{D5175E5D-65D3-DB1F-F361-819328C3B0F6}"/>
                      </a:ext>
                    </a:extLst>
                  </p:cNvPr>
                  <p:cNvSpPr/>
                  <p:nvPr/>
                </p:nvSpPr>
                <p:spPr>
                  <a:xfrm>
                    <a:off x="3212100" y="4867285"/>
                    <a:ext cx="310876" cy="404165"/>
                  </a:xfrm>
                  <a:prstGeom prst="diamon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/>
                    <a:endParaRPr lang="en-US" sz="4267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Freeform 16">
                    <a:extLst>
                      <a:ext uri="{FF2B5EF4-FFF2-40B4-BE49-F238E27FC236}">
                        <a16:creationId xmlns:a16="http://schemas.microsoft.com/office/drawing/2014/main" id="{6708A858-BE88-F448-714D-7FC0A0AC89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738871" y="4662344"/>
                    <a:ext cx="630776" cy="8310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36000" tIns="36000" rIns="19200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4" name="Grupa 14">
                <a:extLst>
                  <a:ext uri="{FF2B5EF4-FFF2-40B4-BE49-F238E27FC236}">
                    <a16:creationId xmlns:a16="http://schemas.microsoft.com/office/drawing/2014/main" id="{EB3CAFE7-FA0E-0539-4946-9A9A9E0BEB2A}"/>
                  </a:ext>
                </a:extLst>
              </p:cNvPr>
              <p:cNvGrpSpPr/>
              <p:nvPr/>
            </p:nvGrpSpPr>
            <p:grpSpPr>
              <a:xfrm flipH="1">
                <a:off x="9830346" y="251023"/>
                <a:ext cx="1450230" cy="1450230"/>
                <a:chOff x="1415632" y="3910306"/>
                <a:chExt cx="1843809" cy="1843811"/>
              </a:xfrm>
            </p:grpSpPr>
            <p:sp>
              <p:nvSpPr>
                <p:cNvPr id="6" name="Elipsa 13">
                  <a:extLst>
                    <a:ext uri="{FF2B5EF4-FFF2-40B4-BE49-F238E27FC236}">
                      <a16:creationId xmlns:a16="http://schemas.microsoft.com/office/drawing/2014/main" id="{0612DACD-0163-ADF9-D2A7-22947F7172F9}"/>
                    </a:ext>
                  </a:extLst>
                </p:cNvPr>
                <p:cNvSpPr/>
                <p:nvPr/>
              </p:nvSpPr>
              <p:spPr>
                <a:xfrm>
                  <a:off x="1415632" y="3910306"/>
                  <a:ext cx="1843809" cy="1843811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/>
                </a:p>
              </p:txBody>
            </p:sp>
            <p:sp>
              <p:nvSpPr>
                <p:cNvPr id="14" name="Prostokąt 11">
                  <a:extLst>
                    <a:ext uri="{FF2B5EF4-FFF2-40B4-BE49-F238E27FC236}">
                      <a16:creationId xmlns:a16="http://schemas.microsoft.com/office/drawing/2014/main" id="{A0D08C8F-2DB8-6F19-C609-8C16C73129E6}"/>
                    </a:ext>
                  </a:extLst>
                </p:cNvPr>
                <p:cNvSpPr/>
                <p:nvPr/>
              </p:nvSpPr>
              <p:spPr>
                <a:xfrm>
                  <a:off x="1514944" y="4243776"/>
                  <a:ext cx="1600273" cy="13852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4800" b="1" dirty="0">
                      <a:solidFill>
                        <a:schemeClr val="bg1"/>
                      </a:solidFill>
                    </a:rPr>
                    <a:t>40%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</a:rPr>
                    <a:t>off</a:t>
                  </a:r>
                </a:p>
              </p:txBody>
            </p:sp>
          </p:grp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DCC55-45CF-ECDB-7CB6-0CBB2302B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75611" y="661153"/>
              <a:ext cx="548688" cy="56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20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A5CB980-DE86-9F26-5D67-6C227CAA1561}"/>
              </a:ext>
            </a:extLst>
          </p:cNvPr>
          <p:cNvGrpSpPr/>
          <p:nvPr/>
        </p:nvGrpSpPr>
        <p:grpSpPr>
          <a:xfrm>
            <a:off x="1944414" y="1993149"/>
            <a:ext cx="9081775" cy="756839"/>
            <a:chOff x="6481518" y="577782"/>
            <a:chExt cx="5550136" cy="756839"/>
          </a:xfrm>
          <a:solidFill>
            <a:schemeClr val="accent5"/>
          </a:solidFill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05FAF2D-A1BA-48D4-140F-8F7796E47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1518" y="577782"/>
              <a:ext cx="5550136" cy="756839"/>
            </a:xfrm>
            <a:custGeom>
              <a:avLst/>
              <a:gdLst>
                <a:gd name="T0" fmla="*/ 2322 w 2445"/>
                <a:gd name="T1" fmla="*/ 0 h 449"/>
                <a:gd name="T2" fmla="*/ 2445 w 2445"/>
                <a:gd name="T3" fmla="*/ 0 h 449"/>
                <a:gd name="T4" fmla="*/ 2350 w 2445"/>
                <a:gd name="T5" fmla="*/ 226 h 449"/>
                <a:gd name="T6" fmla="*/ 2445 w 2445"/>
                <a:gd name="T7" fmla="*/ 449 h 449"/>
                <a:gd name="T8" fmla="*/ 0 w 2445"/>
                <a:gd name="T9" fmla="*/ 449 h 449"/>
                <a:gd name="T10" fmla="*/ 95 w 2445"/>
                <a:gd name="T11" fmla="*/ 226 h 449"/>
                <a:gd name="T12" fmla="*/ 0 w 2445"/>
                <a:gd name="T13" fmla="*/ 0 h 449"/>
                <a:gd name="T14" fmla="*/ 2142 w 2445"/>
                <a:gd name="T15" fmla="*/ 0 h 449"/>
                <a:gd name="T16" fmla="*/ 2229 w 2445"/>
                <a:gd name="T17" fmla="*/ 0 h 449"/>
                <a:gd name="T18" fmla="*/ 2274 w 2445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5" h="449">
                  <a:moveTo>
                    <a:pt x="2322" y="0"/>
                  </a:moveTo>
                  <a:lnTo>
                    <a:pt x="2445" y="0"/>
                  </a:lnTo>
                  <a:lnTo>
                    <a:pt x="2350" y="226"/>
                  </a:lnTo>
                  <a:lnTo>
                    <a:pt x="2445" y="449"/>
                  </a:lnTo>
                  <a:lnTo>
                    <a:pt x="0" y="449"/>
                  </a:lnTo>
                  <a:lnTo>
                    <a:pt x="95" y="226"/>
                  </a:lnTo>
                  <a:lnTo>
                    <a:pt x="0" y="0"/>
                  </a:lnTo>
                  <a:lnTo>
                    <a:pt x="2142" y="0"/>
                  </a:lnTo>
                  <a:moveTo>
                    <a:pt x="2229" y="0"/>
                  </a:moveTo>
                  <a:lnTo>
                    <a:pt x="2274" y="0"/>
                  </a:lnTo>
                </a:path>
              </a:pathLst>
            </a:custGeom>
            <a:grpFill/>
            <a:ln w="3810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0" name="Prostokąt 23">
              <a:extLst>
                <a:ext uri="{FF2B5EF4-FFF2-40B4-BE49-F238E27FC236}">
                  <a16:creationId xmlns:a16="http://schemas.microsoft.com/office/drawing/2014/main" id="{FE17DD50-7CDC-7115-B6D6-FB67CCED5A4E}"/>
                </a:ext>
              </a:extLst>
            </p:cNvPr>
            <p:cNvSpPr/>
            <p:nvPr/>
          </p:nvSpPr>
          <p:spPr>
            <a:xfrm flipH="1">
              <a:off x="6674817" y="603698"/>
              <a:ext cx="5082694" cy="68188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55591" defTabSz="121917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Calibri"/>
                </a:rPr>
                <a:t>“Using ChatGPT with PowerPoint” Dec 22, online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31A9522-D94B-9134-CAA1-CA034F2F61C3}"/>
              </a:ext>
            </a:extLst>
          </p:cNvPr>
          <p:cNvSpPr txBox="1"/>
          <p:nvPr/>
        </p:nvSpPr>
        <p:spPr>
          <a:xfrm>
            <a:off x="7386551" y="5645409"/>
            <a:ext cx="3744416" cy="4759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https://prezentio.com/training-ppt-slide-design/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AEFC8E9C-7E2D-88F8-4C85-EF71FD248FB9}"/>
              </a:ext>
            </a:extLst>
          </p:cNvPr>
          <p:cNvSpPr>
            <a:spLocks/>
          </p:cNvSpPr>
          <p:nvPr/>
        </p:nvSpPr>
        <p:spPr bwMode="auto">
          <a:xfrm flipH="1">
            <a:off x="8012202" y="4045207"/>
            <a:ext cx="2565401" cy="1600202"/>
          </a:xfrm>
          <a:prstGeom prst="downArrow">
            <a:avLst>
              <a:gd name="adj1" fmla="val 100000"/>
              <a:gd name="adj2" fmla="val 19504"/>
            </a:avLst>
          </a:prstGeom>
          <a:solidFill>
            <a:schemeClr val="accent4"/>
          </a:solidFill>
          <a:ln>
            <a:noFill/>
          </a:ln>
        </p:spPr>
        <p:txBody>
          <a:bodyPr lIns="72000" tIns="96000" rIns="72000" bIns="96000" anchor="b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Details &amp; sign-up</a:t>
            </a:r>
          </a:p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dirty="0">
                <a:solidFill>
                  <a:schemeClr val="bg1"/>
                </a:solidFill>
                <a:latin typeface="Calibri"/>
              </a:rPr>
              <a:t>(click below with Ctrl to open or copy the link)</a:t>
            </a:r>
            <a:endParaRPr lang="en-US" sz="2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B574D-8180-07DA-625A-44256BE64D47}"/>
              </a:ext>
            </a:extLst>
          </p:cNvPr>
          <p:cNvSpPr txBox="1"/>
          <p:nvPr/>
        </p:nvSpPr>
        <p:spPr>
          <a:xfrm>
            <a:off x="2629586" y="4103055"/>
            <a:ext cx="5319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Read more on our </a:t>
            </a:r>
            <a:r>
              <a:rPr lang="en-US" sz="1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www.Prezentio.com</a:t>
            </a:r>
            <a:r>
              <a:rPr lang="en-US" sz="1800" dirty="0">
                <a:solidFill>
                  <a:schemeClr val="bg1"/>
                </a:solidFill>
              </a:rPr>
              <a:t>  website.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If any questions, contact us:  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hello@infoDiagram.com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E0B34-E0BC-87A5-274F-176C479C88FE}"/>
              </a:ext>
            </a:extLst>
          </p:cNvPr>
          <p:cNvGrpSpPr/>
          <p:nvPr/>
        </p:nvGrpSpPr>
        <p:grpSpPr>
          <a:xfrm>
            <a:off x="983432" y="540680"/>
            <a:ext cx="10945216" cy="831041"/>
            <a:chOff x="983432" y="540680"/>
            <a:chExt cx="10945216" cy="83104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C4FEC9-E19B-7F5C-BC96-F92C5234A1DB}"/>
                </a:ext>
              </a:extLst>
            </p:cNvPr>
            <p:cNvGrpSpPr/>
            <p:nvPr/>
          </p:nvGrpSpPr>
          <p:grpSpPr>
            <a:xfrm>
              <a:off x="983432" y="540680"/>
              <a:ext cx="10945216" cy="831041"/>
              <a:chOff x="983432" y="540680"/>
              <a:chExt cx="10945216" cy="83104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9FC3CE-7FFB-EB4E-E964-376F1CC78A94}"/>
                  </a:ext>
                </a:extLst>
              </p:cNvPr>
              <p:cNvGrpSpPr/>
              <p:nvPr/>
            </p:nvGrpSpPr>
            <p:grpSpPr>
              <a:xfrm>
                <a:off x="4722870" y="577782"/>
                <a:ext cx="7205778" cy="756839"/>
                <a:chOff x="6481518" y="577782"/>
                <a:chExt cx="6485699" cy="756839"/>
              </a:xfrm>
            </p:grpSpPr>
            <p:sp>
              <p:nvSpPr>
                <p:cNvPr id="27" name="Freeform 9">
                  <a:extLst>
                    <a:ext uri="{FF2B5EF4-FFF2-40B4-BE49-F238E27FC236}">
                      <a16:creationId xmlns:a16="http://schemas.microsoft.com/office/drawing/2014/main" id="{085A479B-84AD-35E4-D7F8-E388F263D8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1518" y="577782"/>
                  <a:ext cx="6485699" cy="756839"/>
                </a:xfrm>
                <a:custGeom>
                  <a:avLst/>
                  <a:gdLst>
                    <a:gd name="T0" fmla="*/ 2322 w 2445"/>
                    <a:gd name="T1" fmla="*/ 0 h 449"/>
                    <a:gd name="T2" fmla="*/ 2445 w 2445"/>
                    <a:gd name="T3" fmla="*/ 0 h 449"/>
                    <a:gd name="T4" fmla="*/ 2350 w 2445"/>
                    <a:gd name="T5" fmla="*/ 226 h 449"/>
                    <a:gd name="T6" fmla="*/ 2445 w 2445"/>
                    <a:gd name="T7" fmla="*/ 449 h 449"/>
                    <a:gd name="T8" fmla="*/ 0 w 2445"/>
                    <a:gd name="T9" fmla="*/ 449 h 449"/>
                    <a:gd name="T10" fmla="*/ 95 w 2445"/>
                    <a:gd name="T11" fmla="*/ 226 h 449"/>
                    <a:gd name="T12" fmla="*/ 0 w 2445"/>
                    <a:gd name="T13" fmla="*/ 0 h 449"/>
                    <a:gd name="T14" fmla="*/ 2142 w 2445"/>
                    <a:gd name="T15" fmla="*/ 0 h 449"/>
                    <a:gd name="T16" fmla="*/ 2229 w 2445"/>
                    <a:gd name="T17" fmla="*/ 0 h 449"/>
                    <a:gd name="T18" fmla="*/ 2274 w 2445"/>
                    <a:gd name="T19" fmla="*/ 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5" h="449">
                      <a:moveTo>
                        <a:pt x="2322" y="0"/>
                      </a:moveTo>
                      <a:lnTo>
                        <a:pt x="2445" y="0"/>
                      </a:lnTo>
                      <a:lnTo>
                        <a:pt x="2350" y="226"/>
                      </a:lnTo>
                      <a:lnTo>
                        <a:pt x="2445" y="449"/>
                      </a:lnTo>
                      <a:lnTo>
                        <a:pt x="0" y="449"/>
                      </a:lnTo>
                      <a:lnTo>
                        <a:pt x="95" y="226"/>
                      </a:lnTo>
                      <a:lnTo>
                        <a:pt x="0" y="0"/>
                      </a:lnTo>
                      <a:lnTo>
                        <a:pt x="2142" y="0"/>
                      </a:lnTo>
                      <a:moveTo>
                        <a:pt x="2229" y="0"/>
                      </a:moveTo>
                      <a:lnTo>
                        <a:pt x="2274" y="0"/>
                      </a:lnTo>
                    </a:path>
                  </a:pathLst>
                </a:custGeom>
                <a:solidFill>
                  <a:schemeClr val="accent6"/>
                </a:solidFill>
                <a:ln w="38100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Prostokąt 23">
                  <a:extLst>
                    <a:ext uri="{FF2B5EF4-FFF2-40B4-BE49-F238E27FC236}">
                      <a16:creationId xmlns:a16="http://schemas.microsoft.com/office/drawing/2014/main" id="{44A729CA-9FFB-F80E-E4AA-8984C257C032}"/>
                    </a:ext>
                  </a:extLst>
                </p:cNvPr>
                <p:cNvSpPr/>
                <p:nvPr/>
              </p:nvSpPr>
              <p:spPr>
                <a:xfrm flipH="1">
                  <a:off x="6820446" y="603698"/>
                  <a:ext cx="3690957" cy="68188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200"/>
                    </a:spcAft>
                    <a:tabLst>
                      <a:tab pos="1349375" algn="l"/>
                    </a:tabLst>
                  </a:pP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093EDC-8C8B-5CC7-293C-87BBE1D392DA}"/>
                  </a:ext>
                </a:extLst>
              </p:cNvPr>
              <p:cNvGrpSpPr/>
              <p:nvPr/>
            </p:nvGrpSpPr>
            <p:grpSpPr>
              <a:xfrm>
                <a:off x="983432" y="540680"/>
                <a:ext cx="10068068" cy="831041"/>
                <a:chOff x="2177518" y="5517232"/>
                <a:chExt cx="10068068" cy="831041"/>
              </a:xfrm>
            </p:grpSpPr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3B62A3DD-884D-A9F6-D606-36A323161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533649" y="5554334"/>
                  <a:ext cx="9711937" cy="756838"/>
                </a:xfrm>
                <a:prstGeom prst="chevron">
                  <a:avLst>
                    <a:gd name="adj" fmla="val 27461"/>
                  </a:avLst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32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355591" defTabSz="1219170"/>
                  <a:r>
                    <a:rPr lang="en-US" sz="2800" dirty="0">
                      <a:solidFill>
                        <a:prstClr val="white"/>
                      </a:solidFill>
                      <a:latin typeface="Calibri"/>
                    </a:rPr>
                    <a:t>Or join our next training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8E27142-DB4C-3090-D973-F4FD84DBF4E3}"/>
                    </a:ext>
                  </a:extLst>
                </p:cNvPr>
                <p:cNvGrpSpPr/>
                <p:nvPr/>
              </p:nvGrpSpPr>
              <p:grpSpPr>
                <a:xfrm>
                  <a:off x="2177518" y="5517232"/>
                  <a:ext cx="1193058" cy="831041"/>
                  <a:chOff x="2329918" y="4662344"/>
                  <a:chExt cx="1193058" cy="831041"/>
                </a:xfrm>
              </p:grpSpPr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B8BBE3EC-0FA7-80D2-97EE-0B26CD54C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329918" y="4662344"/>
                    <a:ext cx="830400" cy="8310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92000" tIns="192000" rIns="192000" bIns="288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" name="Diamond 2">
                    <a:extLst>
                      <a:ext uri="{FF2B5EF4-FFF2-40B4-BE49-F238E27FC236}">
                        <a16:creationId xmlns:a16="http://schemas.microsoft.com/office/drawing/2014/main" id="{5E55267C-5F2B-1B50-71D5-1B9BB03685D0}"/>
                      </a:ext>
                    </a:extLst>
                  </p:cNvPr>
                  <p:cNvSpPr/>
                  <p:nvPr/>
                </p:nvSpPr>
                <p:spPr>
                  <a:xfrm>
                    <a:off x="3212100" y="4867285"/>
                    <a:ext cx="310876" cy="404165"/>
                  </a:xfrm>
                  <a:prstGeom prst="diamon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/>
                    <a:endParaRPr lang="en-US" sz="4267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" name="Freeform 16">
                    <a:extLst>
                      <a:ext uri="{FF2B5EF4-FFF2-40B4-BE49-F238E27FC236}">
                        <a16:creationId xmlns:a16="http://schemas.microsoft.com/office/drawing/2014/main" id="{CE231917-3459-6299-07F0-BE4042A48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738871" y="4662344"/>
                    <a:ext cx="630776" cy="8310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36000" tIns="36000" rIns="19200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BBE899-C56B-5B76-8434-8B174B33C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0166" y="665069"/>
              <a:ext cx="548688" cy="56697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04D584-D97F-3054-0B17-F81954222315}"/>
              </a:ext>
            </a:extLst>
          </p:cNvPr>
          <p:cNvGrpSpPr/>
          <p:nvPr/>
        </p:nvGrpSpPr>
        <p:grpSpPr>
          <a:xfrm>
            <a:off x="1944413" y="2919224"/>
            <a:ext cx="9081775" cy="756839"/>
            <a:chOff x="6481518" y="577782"/>
            <a:chExt cx="5550136" cy="756839"/>
          </a:xfrm>
          <a:solidFill>
            <a:schemeClr val="accent5"/>
          </a:solidFill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83F2C61-C0DE-C117-B771-1173FE1AE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1518" y="577782"/>
              <a:ext cx="5550136" cy="756839"/>
            </a:xfrm>
            <a:custGeom>
              <a:avLst/>
              <a:gdLst>
                <a:gd name="T0" fmla="*/ 2322 w 2445"/>
                <a:gd name="T1" fmla="*/ 0 h 449"/>
                <a:gd name="T2" fmla="*/ 2445 w 2445"/>
                <a:gd name="T3" fmla="*/ 0 h 449"/>
                <a:gd name="T4" fmla="*/ 2350 w 2445"/>
                <a:gd name="T5" fmla="*/ 226 h 449"/>
                <a:gd name="T6" fmla="*/ 2445 w 2445"/>
                <a:gd name="T7" fmla="*/ 449 h 449"/>
                <a:gd name="T8" fmla="*/ 0 w 2445"/>
                <a:gd name="T9" fmla="*/ 449 h 449"/>
                <a:gd name="T10" fmla="*/ 95 w 2445"/>
                <a:gd name="T11" fmla="*/ 226 h 449"/>
                <a:gd name="T12" fmla="*/ 0 w 2445"/>
                <a:gd name="T13" fmla="*/ 0 h 449"/>
                <a:gd name="T14" fmla="*/ 2142 w 2445"/>
                <a:gd name="T15" fmla="*/ 0 h 449"/>
                <a:gd name="T16" fmla="*/ 2229 w 2445"/>
                <a:gd name="T17" fmla="*/ 0 h 449"/>
                <a:gd name="T18" fmla="*/ 2274 w 2445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5" h="449">
                  <a:moveTo>
                    <a:pt x="2322" y="0"/>
                  </a:moveTo>
                  <a:lnTo>
                    <a:pt x="2445" y="0"/>
                  </a:lnTo>
                  <a:lnTo>
                    <a:pt x="2350" y="226"/>
                  </a:lnTo>
                  <a:lnTo>
                    <a:pt x="2445" y="449"/>
                  </a:lnTo>
                  <a:lnTo>
                    <a:pt x="0" y="449"/>
                  </a:lnTo>
                  <a:lnTo>
                    <a:pt x="95" y="226"/>
                  </a:lnTo>
                  <a:lnTo>
                    <a:pt x="0" y="0"/>
                  </a:lnTo>
                  <a:lnTo>
                    <a:pt x="2142" y="0"/>
                  </a:lnTo>
                  <a:moveTo>
                    <a:pt x="2229" y="0"/>
                  </a:moveTo>
                  <a:lnTo>
                    <a:pt x="2274" y="0"/>
                  </a:lnTo>
                </a:path>
              </a:pathLst>
            </a:custGeom>
            <a:grpFill/>
            <a:ln w="3810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6" name="Prostokąt 23">
              <a:extLst>
                <a:ext uri="{FF2B5EF4-FFF2-40B4-BE49-F238E27FC236}">
                  <a16:creationId xmlns:a16="http://schemas.microsoft.com/office/drawing/2014/main" id="{B076EC7E-222B-1462-87FE-D4B94EB1ADE3}"/>
                </a:ext>
              </a:extLst>
            </p:cNvPr>
            <p:cNvSpPr/>
            <p:nvPr/>
          </p:nvSpPr>
          <p:spPr>
            <a:xfrm flipH="1">
              <a:off x="6674817" y="603698"/>
              <a:ext cx="5082694" cy="68188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55591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“Making Effective Visual Slides – advanced PowerPoint”, online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75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7609838D-B146-4DCB-BFE9-4A771134B4E7}"/>
              </a:ext>
            </a:extLst>
          </p:cNvPr>
          <p:cNvSpPr txBox="1">
            <a:spLocks/>
          </p:cNvSpPr>
          <p:nvPr/>
        </p:nvSpPr>
        <p:spPr>
          <a:xfrm>
            <a:off x="1415480" y="1867013"/>
            <a:ext cx="9306148" cy="236839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Hi!  Peter, co-founder of infoDiagram here.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Enjoy this template for making library of your own AI prompts.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I will appreciate your help – feedback and recommending our website to other people making presentations. If you have any questions, contact me: </a:t>
            </a:r>
            <a:r>
              <a:rPr lang="en-US" sz="24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hello@infoDiagram.com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FECD3A99-D629-4AA9-8698-BE33FDC91605}"/>
              </a:ext>
            </a:extLst>
          </p:cNvPr>
          <p:cNvSpPr txBox="1">
            <a:spLocks/>
          </p:cNvSpPr>
          <p:nvPr/>
        </p:nvSpPr>
        <p:spPr>
          <a:xfrm>
            <a:off x="2567608" y="5051784"/>
            <a:ext cx="7056784" cy="646418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Read on…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49D70B5A-B495-462A-93AC-41463AC2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3025" y="6200051"/>
            <a:ext cx="1885950" cy="400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A87BEF-6087-BD37-0656-469BC5F3F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09" y="3999880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94DC52-2BBC-E493-09E0-8C7863DE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10404"/>
            <a:ext cx="9896771" cy="722868"/>
          </a:xfrm>
        </p:spPr>
        <p:txBody>
          <a:bodyPr/>
          <a:lstStyle/>
          <a:p>
            <a:r>
              <a:rPr lang="en-US" dirty="0"/>
              <a:t>How to use this AI prompting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217E-DE0C-704A-708D-76640080AF28}"/>
              </a:ext>
            </a:extLst>
          </p:cNvPr>
          <p:cNvSpPr txBox="1">
            <a:spLocks/>
          </p:cNvSpPr>
          <p:nvPr/>
        </p:nvSpPr>
        <p:spPr>
          <a:xfrm>
            <a:off x="1487488" y="1484784"/>
            <a:ext cx="10009112" cy="4680519"/>
          </a:xfrm>
          <a:prstGeom prst="rect">
            <a:avLst/>
          </a:prstGeom>
          <a:noFill/>
        </p:spPr>
        <p:txBody>
          <a:bodyPr vert="horz" wrap="square" lIns="144000" tIns="108000" rIns="10800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pl-PL" sz="2400" b="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pl-PL" sz="2000" b="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pl-PL" sz="1800" b="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pl-PL" sz="1600" b="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Add new prompt note </a:t>
            </a:r>
            <a:r>
              <a:rPr lang="en-US" dirty="0"/>
              <a:t>- Create new slide for writing down new prompt case - shortcut: </a:t>
            </a:r>
            <a:r>
              <a:rPr lang="en-US" b="1" dirty="0" err="1">
                <a:solidFill>
                  <a:schemeClr val="accent1"/>
                </a:solidFill>
              </a:rPr>
              <a:t>Ctrl+M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Choose alternative </a:t>
            </a:r>
            <a:r>
              <a:rPr lang="en-US" b="1" dirty="0">
                <a:solidFill>
                  <a:schemeClr val="accent5"/>
                </a:solidFill>
              </a:rPr>
              <a:t>layout </a:t>
            </a:r>
            <a:r>
              <a:rPr lang="en-US" dirty="0"/>
              <a:t>(top Menu: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Layout</a:t>
            </a:r>
            <a:r>
              <a:rPr lang="en-US" dirty="0"/>
              <a:t>) e.g.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for longer prompts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for result placeholder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without comment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Search </a:t>
            </a:r>
            <a:r>
              <a:rPr lang="en-US" dirty="0"/>
              <a:t>your prompts library - shortcut </a:t>
            </a:r>
            <a:r>
              <a:rPr lang="en-US" b="1" dirty="0" err="1">
                <a:solidFill>
                  <a:schemeClr val="accent1"/>
                </a:solidFill>
              </a:rPr>
              <a:t>Ctrl+F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Organize</a:t>
            </a:r>
            <a:r>
              <a:rPr lang="en-US" dirty="0"/>
              <a:t> prompt slides – use sections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top menu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View</a:t>
            </a:r>
            <a:r>
              <a:rPr lang="en-US" sz="2400" dirty="0"/>
              <a:t> /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Slide Sorter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right mouse button click between slides and choose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Add Section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66EAA79D-81DB-6C8D-0667-6F8A131EF50B}"/>
              </a:ext>
            </a:extLst>
          </p:cNvPr>
          <p:cNvSpPr txBox="1">
            <a:spLocks/>
          </p:cNvSpPr>
          <p:nvPr/>
        </p:nvSpPr>
        <p:spPr>
          <a:xfrm>
            <a:off x="8988796" y="6595445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Template </a:t>
            </a:r>
            <a:r>
              <a:rPr lang="pl-PL" sz="10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403841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88641A-4EAD-70F3-AADE-E991A7BC75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E2EB5C-AC38-B773-2CE8-A1F1CF74A1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3E4C1F-75E8-5776-958A-1129B382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prompt + result + comment template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98069D-2EC7-B1BB-8CEC-C2CF40AFD8B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3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ABD7-CAFB-6DA3-B091-80F005BE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prompt + result + comment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ADDE-1B7D-3CC5-714E-368DD3FB55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825BE-345B-AF19-FC5F-1AC254EB219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29602-82BB-D046-CC3C-A437E64159E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3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7CA55EC-A979-F211-74E0-E61D39C9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prompt + comment template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20A0100-7FFB-3C34-64CD-991A316088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837FA88-0CEA-31A1-C889-206A5D2929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0717-A04A-F1AA-2E0F-18D696CC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prompt + result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788D-D674-9B46-A0C9-B9B6872D87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E5305-B4DC-0AE6-3DBF-9B2BC5AE561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6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9182CF9-802A-FA42-0C82-74B3B8F030F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60AFA3-91F9-4473-06B4-88BB630CFA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Give me 4 strategy ideas 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for introducing new tech product on a saturated market?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05D45-37EF-D590-29A5-CB488557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of Prompt Note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96688CC-48D1-A78F-F357-BAA3AE0BC2B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008438" y="1754114"/>
            <a:ext cx="7580312" cy="4589610"/>
          </a:xfrm>
          <a:prstGeom prst="roundRect">
            <a:avLst>
              <a:gd name="adj" fmla="val 0"/>
            </a:avLst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865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E5F4-2D90-655B-05D5-C6D9F4D9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04172"/>
            <a:ext cx="10944221" cy="86782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prompt with Comment &amp; Result Screenshot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C72C0-2515-6D5D-151D-5485CA2970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7670" y="1484313"/>
            <a:ext cx="3252146" cy="30043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 me 4 strategy ideas </a:t>
            </a:r>
            <a:br>
              <a:rPr lang="en-US" dirty="0"/>
            </a:br>
            <a:r>
              <a:rPr lang="en-US" dirty="0"/>
              <a:t>for introducing new tech product on a saturated market?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7951E-B78C-F998-89DD-6D6E3386F7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67792" y="4653136"/>
            <a:ext cx="3272024" cy="1628394"/>
          </a:xfrm>
        </p:spPr>
        <p:txBody>
          <a:bodyPr/>
          <a:lstStyle/>
          <a:p>
            <a:r>
              <a:rPr lang="en-US" dirty="0"/>
              <a:t>This was an experiment prompt for …</a:t>
            </a:r>
          </a:p>
          <a:p>
            <a:pPr lvl="1"/>
            <a:r>
              <a:rPr lang="en-US" dirty="0"/>
              <a:t>testing ChatGPT vs Bard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E12CCDB-780A-D026-CE24-C0782DA855F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clrChange>
              <a:clrFrom>
                <a:srgbClr val="F7F7F8"/>
              </a:clrFrom>
              <a:clrTo>
                <a:srgbClr val="F7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113" y="1628800"/>
            <a:ext cx="7005637" cy="4241664"/>
          </a:xfrm>
        </p:spPr>
      </p:pic>
    </p:spTree>
    <p:extLst>
      <p:ext uri="{BB962C8B-B14F-4D97-AF65-F5344CB8AC3E}">
        <p14:creationId xmlns:p14="http://schemas.microsoft.com/office/powerpoint/2010/main" val="13134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foDiagram.com guides w4">
  <a:themeElements>
    <a:clrScheme name="New Pallete for infoDiagram">
      <a:dk1>
        <a:srgbClr val="000000"/>
      </a:dk1>
      <a:lt1>
        <a:srgbClr val="FFFFFF"/>
      </a:lt1>
      <a:dk2>
        <a:srgbClr val="1A5882"/>
      </a:dk2>
      <a:lt2>
        <a:srgbClr val="E4E8EC"/>
      </a:lt2>
      <a:accent1>
        <a:srgbClr val="06B3F9"/>
      </a:accent1>
      <a:accent2>
        <a:srgbClr val="EF6252"/>
      </a:accent2>
      <a:accent3>
        <a:srgbClr val="658CA4"/>
      </a:accent3>
      <a:accent4>
        <a:srgbClr val="1790A6"/>
      </a:accent4>
      <a:accent5>
        <a:srgbClr val="F3AC2B"/>
      </a:accent5>
      <a:accent6>
        <a:srgbClr val="88C43B"/>
      </a:accent6>
      <a:hlink>
        <a:srgbClr val="00A4DE"/>
      </a:hlink>
      <a:folHlink>
        <a:srgbClr val="EB645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noAutofit/>
      </a:bodyPr>
      <a:lstStyle>
        <a:defPPr algn="l">
          <a:spcBef>
            <a:spcPts val="300"/>
          </a:spcBef>
          <a:spcAft>
            <a:spcPts val="1200"/>
          </a:spcAft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 prezentacji" id="{18385F85-86E8-4FCE-B328-A63F3718FBE6}" vid="{3F8292D1-9287-4044-946E-F0EFE778BD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82649</TotalTime>
  <Words>433</Words>
  <Application>Microsoft Office PowerPoint</Application>
  <PresentationFormat>Widescreen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infoDiagram.com guides w4</vt:lpstr>
      <vt:lpstr>Prompting Notes Template</vt:lpstr>
      <vt:lpstr>PowerPoint Presentation</vt:lpstr>
      <vt:lpstr>How to use this AI prompting template</vt:lpstr>
      <vt:lpstr>Short prompt + result + comment template</vt:lpstr>
      <vt:lpstr>Short prompt + result + comment template</vt:lpstr>
      <vt:lpstr>Long prompt + comment template</vt:lpstr>
      <vt:lpstr>Short prompt + result template</vt:lpstr>
      <vt:lpstr>Example of Prompt Note</vt:lpstr>
      <vt:lpstr>Example prompt with Comment &amp; Result Screenshot layout</vt:lpstr>
      <vt:lpstr>Example of Prompt Note</vt:lpstr>
      <vt:lpstr>Example of Prompt Note</vt:lpstr>
      <vt:lpstr>Bonus offer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infoDiagram visuals toolbox</dc:title>
  <dc:creator>PZ infoDiagram</dc:creator>
  <dc:description>v5 © infodiagram Ltd.</dc:description>
  <cp:lastModifiedBy>Peter Z. (real)</cp:lastModifiedBy>
  <cp:revision>1800</cp:revision>
  <dcterms:created xsi:type="dcterms:W3CDTF">2013-09-20T13:41:11Z</dcterms:created>
  <dcterms:modified xsi:type="dcterms:W3CDTF">2023-12-10T21:03:48Z</dcterms:modified>
</cp:coreProperties>
</file>