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0"/>
  </p:notesMasterIdLst>
  <p:handoutMasterIdLst>
    <p:handoutMasterId r:id="rId21"/>
  </p:handoutMasterIdLst>
  <p:sldIdLst>
    <p:sldId id="2147476978" r:id="rId2"/>
    <p:sldId id="2147477254" r:id="rId3"/>
    <p:sldId id="2147476949" r:id="rId4"/>
    <p:sldId id="2147476951" r:id="rId5"/>
    <p:sldId id="2147476952" r:id="rId6"/>
    <p:sldId id="7296" r:id="rId7"/>
    <p:sldId id="2147477192" r:id="rId8"/>
    <p:sldId id="2147477186" r:id="rId9"/>
    <p:sldId id="2147477205" r:id="rId10"/>
    <p:sldId id="2147477208" r:id="rId11"/>
    <p:sldId id="1647" r:id="rId12"/>
    <p:sldId id="8345" r:id="rId13"/>
    <p:sldId id="7248" r:id="rId14"/>
    <p:sldId id="2147477253" r:id="rId15"/>
    <p:sldId id="7192" r:id="rId16"/>
    <p:sldId id="6798" r:id="rId17"/>
    <p:sldId id="7252" r:id="rId18"/>
    <p:sldId id="681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545DE22-F2F7-4FFE-82B7-2FCA5E41E9B1}">
          <p14:sldIdLst>
            <p14:sldId id="2147476978"/>
            <p14:sldId id="2147477254"/>
            <p14:sldId id="2147476949"/>
          </p14:sldIdLst>
        </p14:section>
        <p14:section name="Diagrams" id="{1E5AEB7C-8EDF-4EA2-9427-61D050484277}">
          <p14:sldIdLst>
            <p14:sldId id="2147476951"/>
            <p14:sldId id="2147476952"/>
            <p14:sldId id="7296"/>
            <p14:sldId id="2147477192"/>
            <p14:sldId id="2147477186"/>
            <p14:sldId id="2147477205"/>
            <p14:sldId id="2147477208"/>
          </p14:sldIdLst>
        </p14:section>
        <p14:section name="Editability" id="{DE2F8E17-CCAD-4C4E-8550-826C9D6C10E7}">
          <p14:sldIdLst>
            <p14:sldId id="1647"/>
            <p14:sldId id="8345"/>
            <p14:sldId id="7248"/>
          </p14:sldIdLst>
        </p14:section>
        <p14:section name="Icons" id="{0D25D290-D0D9-41BF-B91F-738FA1E89580}">
          <p14:sldIdLst>
            <p14:sldId id="2147477253"/>
          </p14:sldIdLst>
        </p14:section>
        <p14:section name="Support" id="{4557CF20-5F2B-40EC-83EA-454EAB9FDDAB}">
          <p14:sldIdLst>
            <p14:sldId id="7192"/>
            <p14:sldId id="6798"/>
            <p14:sldId id="7252"/>
            <p14:sldId id="6813"/>
          </p14:sldIdLst>
        </p14:section>
      </p14:sectionLst>
    </p:ext>
    <p:ext uri="{EFAFB233-063F-42B5-8137-9DF3F51BA10A}">
      <p15:sldGuideLst xmlns:p15="http://schemas.microsoft.com/office/powerpoint/2012/main">
        <p15:guide id="1" pos="4974"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304F14-4007-6380-4B9A-C12F35E33A23}" name="Izabela Z" initials="IZ" userId="Izabela Z" providerId="None"/>
  <p188:author id="{1927BE17-AC12-5496-D4B2-992D64B6183A}" name="Iza+Peter Prezentio" initials="IP" userId="3c01276df2fef2fa" providerId="Windows Live"/>
  <p188:author id="{4E90101C-286C-F3F2-19AD-446829AE1BA3}" name="Katarzyna Podlejska" initials="KP" userId="0369a63da184bd8b" providerId="Windows Live"/>
  <p188:author id="{8B879836-8A01-7C86-D1A2-398354D1C9FB}" name="Peter infoDiagram" initials="PZ" userId="S::designer3@infodiagram.onmicrosoft.com::abc98fd2-72f9-4b73-8f9c-3a3b06ba77cd" providerId="AD"/>
  <p188:author id="{F998AC4D-4919-E777-3955-E42B6AE417E0}" name="Barbara Papiór" initials="BP" userId="Barbara Papiór" providerId="None"/>
  <p188:author id="{B3D60D80-D698-25E4-8747-2F62908D3C6B}" name="Peter Zv" initials="PZ" userId="Peter Zv" providerId="None"/>
  <p188:author id="{D1043B95-EE9C-3E95-9BBB-860AC0B20CAB}" name="Peter Zv" initials="" userId="S::designer2@infodiagram.onmicrosoft.com::fc601381-5c2f-463f-9d68-9bcdd0a24a83" providerId="AD"/>
  <p188:author id="{8CACD9D8-D222-C5CB-1EF3-77D6465B35C5}" name="Justyna" initials="J.A" userId="Justyn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er Zv" initials="PZ [2]" lastIdx="19" clrIdx="6">
    <p:extLst>
      <p:ext uri="{19B8F6BF-5375-455C-9EA6-DF929625EA0E}">
        <p15:presenceInfo xmlns:p15="http://schemas.microsoft.com/office/powerpoint/2012/main" userId="S::designer2@infodiagram.onmicrosoft.com::fc601381-5c2f-463f-9d68-9bcdd0a24a83" providerId="AD"/>
      </p:ext>
    </p:extLst>
  </p:cmAuthor>
  <p:cmAuthor id="1" name="Marcin Trofimiuk" initials="MT" lastIdx="3" clrIdx="0"/>
  <p:cmAuthor id="2" name="Triss" initials="T" lastIdx="8" clrIdx="1">
    <p:extLst>
      <p:ext uri="{19B8F6BF-5375-455C-9EA6-DF929625EA0E}">
        <p15:presenceInfo xmlns:p15="http://schemas.microsoft.com/office/powerpoint/2012/main" userId="Triss" providerId="None"/>
      </p:ext>
    </p:extLst>
  </p:cmAuthor>
  <p:cmAuthor id="3" name="Kat" initials="KB" lastIdx="41" clrIdx="2">
    <p:extLst>
      <p:ext uri="{19B8F6BF-5375-455C-9EA6-DF929625EA0E}">
        <p15:presenceInfo xmlns:p15="http://schemas.microsoft.com/office/powerpoint/2012/main" userId="Kat" providerId="None"/>
      </p:ext>
    </p:extLst>
  </p:cmAuthor>
  <p:cmAuthor id="4" name="pete" initials="p" lastIdx="37" clrIdx="3">
    <p:extLst>
      <p:ext uri="{19B8F6BF-5375-455C-9EA6-DF929625EA0E}">
        <p15:presenceInfo xmlns:p15="http://schemas.microsoft.com/office/powerpoint/2012/main" userId="pete" providerId="None"/>
      </p:ext>
    </p:extLst>
  </p:cmAuthor>
  <p:cmAuthor id="5" name="Iza Z" initials="IZ" lastIdx="15" clrIdx="4">
    <p:extLst>
      <p:ext uri="{19B8F6BF-5375-455C-9EA6-DF929625EA0E}">
        <p15:presenceInfo xmlns:p15="http://schemas.microsoft.com/office/powerpoint/2012/main" userId="Iza Z" providerId="None"/>
      </p:ext>
    </p:extLst>
  </p:cmAuthor>
  <p:cmAuthor id="6" name="Peter Zv" initials="PZ" lastIdx="7" clrIdx="5">
    <p:extLst>
      <p:ext uri="{19B8F6BF-5375-455C-9EA6-DF929625EA0E}">
        <p15:presenceInfo xmlns:p15="http://schemas.microsoft.com/office/powerpoint/2012/main" userId="Peter Z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5F7"/>
    <a:srgbClr val="DC2915"/>
    <a:srgbClr val="92C134"/>
    <a:srgbClr val="1A5882"/>
    <a:srgbClr val="0586BB"/>
    <a:srgbClr val="607488"/>
    <a:srgbClr val="0087B7"/>
    <a:srgbClr val="EF6253"/>
    <a:srgbClr val="F2A419"/>
    <a:srgbClr val="1F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0" autoAdjust="0"/>
    <p:restoredTop sz="95839" autoAdjust="0"/>
  </p:normalViewPr>
  <p:slideViewPr>
    <p:cSldViewPr snapToGrid="0">
      <p:cViewPr varScale="1">
        <p:scale>
          <a:sx n="85" d="100"/>
          <a:sy n="85" d="100"/>
        </p:scale>
        <p:origin x="1260" y="360"/>
      </p:cViewPr>
      <p:guideLst>
        <p:guide pos="4974"/>
        <p:guide orient="horz" pos="2160"/>
      </p:guideLst>
    </p:cSldViewPr>
  </p:slideViewPr>
  <p:outlineViewPr>
    <p:cViewPr>
      <p:scale>
        <a:sx n="33" d="100"/>
        <a:sy n="33" d="100"/>
      </p:scale>
      <p:origin x="0" y="-7026"/>
    </p:cViewPr>
  </p:outlineViewPr>
  <p:notesTextViewPr>
    <p:cViewPr>
      <p:scale>
        <a:sx n="125" d="100"/>
        <a:sy n="125" d="100"/>
      </p:scale>
      <p:origin x="0" y="0"/>
    </p:cViewPr>
  </p:notesTextViewPr>
  <p:sorterViewPr>
    <p:cViewPr>
      <p:scale>
        <a:sx n="66" d="100"/>
        <a:sy n="66" d="100"/>
      </p:scale>
      <p:origin x="0" y="-1068"/>
    </p:cViewPr>
  </p:sorterViewPr>
  <p:notesViewPr>
    <p:cSldViewPr snapToGrid="0" showGuides="1">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917532428689"/>
          <c:y val="0.17969713675678567"/>
          <c:w val="0.7990615743053382"/>
          <c:h val="0.51504000333310052"/>
        </c:manualLayout>
      </c:layout>
      <c:barChart>
        <c:barDir val="col"/>
        <c:grouping val="clustered"/>
        <c:varyColors val="0"/>
        <c:ser>
          <c:idx val="0"/>
          <c:order val="0"/>
          <c:tx>
            <c:strRef>
              <c:f>Arkusz1!$B$1</c:f>
              <c:strCache>
                <c:ptCount val="1"/>
                <c:pt idx="0">
                  <c:v>AAA</c:v>
                </c:pt>
              </c:strCache>
            </c:strRef>
          </c:tx>
          <c:spPr>
            <a:solidFill>
              <a:schemeClr val="tx2"/>
            </a:solidFill>
            <a:ln>
              <a:noFill/>
            </a:ln>
            <a:effectLst/>
          </c:spPr>
          <c:invertIfNegative val="0"/>
          <c:dPt>
            <c:idx val="0"/>
            <c:invertIfNegative val="0"/>
            <c:bubble3D val="0"/>
            <c:spPr>
              <a:solidFill>
                <a:srgbClr val="DC2915"/>
              </a:solidFill>
              <a:ln>
                <a:noFill/>
              </a:ln>
              <a:effectLst/>
            </c:spPr>
            <c:extLst>
              <c:ext xmlns:c16="http://schemas.microsoft.com/office/drawing/2014/chart" uri="{C3380CC4-5D6E-409C-BE32-E72D297353CC}">
                <c16:uniqueId val="{00000001-F4F8-8E41-94E9-BB07B007C390}"/>
              </c:ext>
            </c:extLst>
          </c:dPt>
          <c:dPt>
            <c:idx val="1"/>
            <c:invertIfNegative val="0"/>
            <c:bubble3D val="0"/>
            <c:spPr>
              <a:solidFill>
                <a:srgbClr val="92C134"/>
              </a:solidFill>
              <a:ln>
                <a:noFill/>
              </a:ln>
              <a:effectLst/>
            </c:spPr>
            <c:extLst>
              <c:ext xmlns:c16="http://schemas.microsoft.com/office/drawing/2014/chart" uri="{C3380CC4-5D6E-409C-BE32-E72D297353CC}">
                <c16:uniqueId val="{00000003-F4F8-8E41-94E9-BB07B007C390}"/>
              </c:ext>
            </c:extLst>
          </c:dPt>
          <c:dPt>
            <c:idx val="2"/>
            <c:invertIfNegative val="0"/>
            <c:bubble3D val="0"/>
            <c:spPr>
              <a:solidFill>
                <a:srgbClr val="EF6253"/>
              </a:solidFill>
              <a:ln>
                <a:noFill/>
              </a:ln>
              <a:effectLst/>
            </c:spPr>
            <c:extLst>
              <c:ext xmlns:c16="http://schemas.microsoft.com/office/drawing/2014/chart" uri="{C3380CC4-5D6E-409C-BE32-E72D297353CC}">
                <c16:uniqueId val="{00000005-F4F8-8E41-94E9-BB07B007C390}"/>
              </c:ext>
            </c:extLst>
          </c:dPt>
          <c:dPt>
            <c:idx val="3"/>
            <c:invertIfNegative val="0"/>
            <c:bubble3D val="0"/>
            <c:spPr>
              <a:solidFill>
                <a:srgbClr val="EF6253"/>
              </a:solidFill>
              <a:ln>
                <a:noFill/>
              </a:ln>
              <a:effectLst/>
            </c:spPr>
            <c:extLst>
              <c:ext xmlns:c16="http://schemas.microsoft.com/office/drawing/2014/chart" uri="{C3380CC4-5D6E-409C-BE32-E72D297353CC}">
                <c16:uniqueId val="{00000007-F4F8-8E41-94E9-BB07B007C39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en-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Q1</c:v>
                </c:pt>
                <c:pt idx="1">
                  <c:v>Q2</c:v>
                </c:pt>
                <c:pt idx="2">
                  <c:v>Q3</c:v>
                </c:pt>
                <c:pt idx="3">
                  <c:v>Q4</c:v>
                </c:pt>
              </c:strCache>
            </c:strRef>
          </c:cat>
          <c:val>
            <c:numRef>
              <c:f>Arkusz1!$B$2:$B$5</c:f>
              <c:numCache>
                <c:formatCode>General</c:formatCode>
                <c:ptCount val="4"/>
                <c:pt idx="0">
                  <c:v>2.5</c:v>
                </c:pt>
                <c:pt idx="1">
                  <c:v>7</c:v>
                </c:pt>
                <c:pt idx="2">
                  <c:v>3.3</c:v>
                </c:pt>
                <c:pt idx="3">
                  <c:v>4</c:v>
                </c:pt>
              </c:numCache>
            </c:numRef>
          </c:val>
          <c:extLst>
            <c:ext xmlns:c16="http://schemas.microsoft.com/office/drawing/2014/chart" uri="{C3380CC4-5D6E-409C-BE32-E72D297353CC}">
              <c16:uniqueId val="{00000008-F4F8-8E41-94E9-BB07B007C390}"/>
            </c:ext>
          </c:extLst>
        </c:ser>
        <c:dLbls>
          <c:dLblPos val="outEnd"/>
          <c:showLegendKey val="0"/>
          <c:showVal val="1"/>
          <c:showCatName val="0"/>
          <c:showSerName val="0"/>
          <c:showPercent val="0"/>
          <c:showBubbleSize val="0"/>
        </c:dLbls>
        <c:gapWidth val="18"/>
        <c:axId val="1999990736"/>
        <c:axId val="2000000336"/>
      </c:barChart>
      <c:catAx>
        <c:axId val="199999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PL"/>
          </a:p>
        </c:txPr>
        <c:crossAx val="2000000336"/>
        <c:crosses val="autoZero"/>
        <c:auto val="1"/>
        <c:lblAlgn val="ctr"/>
        <c:lblOffset val="50"/>
        <c:noMultiLvlLbl val="0"/>
      </c:catAx>
      <c:valAx>
        <c:axId val="2000000336"/>
        <c:scaling>
          <c:orientation val="minMax"/>
        </c:scaling>
        <c:delete val="1"/>
        <c:axPos val="l"/>
        <c:numFmt formatCode="General" sourceLinked="1"/>
        <c:majorTickMark val="none"/>
        <c:minorTickMark val="none"/>
        <c:tickLblPos val="nextTo"/>
        <c:crossAx val="1999990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BA13E4-858B-4E90-BF86-02FFD902A11A}" type="datetimeFigureOut">
              <a:rPr lang="en-GB" smtClean="0"/>
              <a:t>29/08/2025</a:t>
            </a:fld>
            <a:endParaRPr lang="en-GB"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9DE90B-753C-4D7C-8C90-FFA3F1A9AC6E}" type="slidenum">
              <a:rPr lang="en-GB" smtClean="0"/>
              <a:t>‹#›</a:t>
            </a:fld>
            <a:endParaRPr lang="en-GB" dirty="0"/>
          </a:p>
        </p:txBody>
      </p:sp>
    </p:spTree>
    <p:extLst>
      <p:ext uri="{BB962C8B-B14F-4D97-AF65-F5344CB8AC3E}">
        <p14:creationId xmlns:p14="http://schemas.microsoft.com/office/powerpoint/2010/main" val="2166027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23105-3E44-4539-A34F-154208EA3585}" type="datetimeFigureOut">
              <a:rPr lang="en-GB" smtClean="0"/>
              <a:pPr/>
              <a:t>29/08/2025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52296-402F-4A81-B233-AE178F1D2A62}" type="slidenum">
              <a:rPr lang="en-GB" smtClean="0"/>
              <a:pPr/>
              <a:t>‹#›</a:t>
            </a:fld>
            <a:endParaRPr lang="en-GB" dirty="0"/>
          </a:p>
        </p:txBody>
      </p:sp>
    </p:spTree>
    <p:extLst>
      <p:ext uri="{BB962C8B-B14F-4D97-AF65-F5344CB8AC3E}">
        <p14:creationId xmlns:p14="http://schemas.microsoft.com/office/powerpoint/2010/main" val="32211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A8FA0-AE3F-4D4B-26E8-FE8310E48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832CD-46D6-8292-E47C-E001093C4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096D8-B51C-585B-D4C7-95950A3A5DC2}"/>
              </a:ext>
            </a:extLst>
          </p:cNvPr>
          <p:cNvSpPr>
            <a:spLocks noGrp="1"/>
          </p:cNvSpPr>
          <p:nvPr>
            <p:ph type="body" idx="1"/>
          </p:nvPr>
        </p:nvSpPr>
        <p:spPr/>
        <p:txBody>
          <a:bodyPr/>
          <a:lstStyle/>
          <a:p>
            <a:endParaRPr lang="pl-PL" b="0" dirty="0"/>
          </a:p>
        </p:txBody>
      </p:sp>
      <p:sp>
        <p:nvSpPr>
          <p:cNvPr id="4" name="Slide Number Placeholder 3">
            <a:extLst>
              <a:ext uri="{FF2B5EF4-FFF2-40B4-BE49-F238E27FC236}">
                <a16:creationId xmlns:a16="http://schemas.microsoft.com/office/drawing/2014/main" id="{842C797F-324A-7D3B-B37D-487E4DE0B2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A9B70-4282-4131-9D67-1CC513EF87C4}"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4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A9B70-4282-4131-9D67-1CC513EF87C4}" type="slidenum">
              <a:rPr lang="pl-PL" smtClean="0"/>
              <a:pPr/>
              <a:t>13</a:t>
            </a:fld>
            <a:endParaRPr lang="pl-PL" dirty="0"/>
          </a:p>
        </p:txBody>
      </p:sp>
    </p:spTree>
    <p:extLst>
      <p:ext uri="{BB962C8B-B14F-4D97-AF65-F5344CB8AC3E}">
        <p14:creationId xmlns:p14="http://schemas.microsoft.com/office/powerpoint/2010/main" val="99840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18E0-3A6A-96E3-9545-14BAA86198B7}"/>
            </a:ext>
          </a:extLst>
        </p:cNvPr>
        <p:cNvGrpSpPr/>
        <p:nvPr/>
      </p:nvGrpSpPr>
      <p:grpSpPr>
        <a:xfrm>
          <a:off x="0" y="0"/>
          <a:ext cx="0" cy="0"/>
          <a:chOff x="0" y="0"/>
          <a:chExt cx="0" cy="0"/>
        </a:xfrm>
      </p:grpSpPr>
      <p:sp>
        <p:nvSpPr>
          <p:cNvPr id="23554" name="Symbol zastępczy obrazu slajdu 1">
            <a:extLst>
              <a:ext uri="{FF2B5EF4-FFF2-40B4-BE49-F238E27FC236}">
                <a16:creationId xmlns:a16="http://schemas.microsoft.com/office/drawing/2014/main" id="{76237576-7A34-344A-5C74-8C231DB3CC4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a:extLst>
              <a:ext uri="{FF2B5EF4-FFF2-40B4-BE49-F238E27FC236}">
                <a16:creationId xmlns:a16="http://schemas.microsoft.com/office/drawing/2014/main" id="{FA5E31C7-5B97-6DEF-8A99-753AA8CE5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dirty="0"/>
          </a:p>
        </p:txBody>
      </p:sp>
      <p:sp>
        <p:nvSpPr>
          <p:cNvPr id="21508" name="Symbol zastępczy numeru slajdu 3">
            <a:extLst>
              <a:ext uri="{FF2B5EF4-FFF2-40B4-BE49-F238E27FC236}">
                <a16:creationId xmlns:a16="http://schemas.microsoft.com/office/drawing/2014/main" id="{20B9EF65-5789-17F2-6581-142C223283E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BE5763-8748-4BCF-AEEA-47909841825F}" type="slidenum">
              <a:rPr lang="pl-PL">
                <a:latin typeface="Calibri" panose="020F0502020204030204" pitchFamily="34" charset="0"/>
              </a:rPr>
              <a:pPr eaLnBrk="1" hangingPunct="1"/>
              <a:t>15</a:t>
            </a:fld>
            <a:endParaRPr lang="pl-PL" dirty="0">
              <a:latin typeface="Calibri" panose="020F0502020204030204" pitchFamily="34" charset="0"/>
            </a:endParaRPr>
          </a:p>
        </p:txBody>
      </p:sp>
    </p:spTree>
    <p:extLst>
      <p:ext uri="{BB962C8B-B14F-4D97-AF65-F5344CB8AC3E}">
        <p14:creationId xmlns:p14="http://schemas.microsoft.com/office/powerpoint/2010/main" val="286330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52296-402F-4A81-B233-AE178F1D2A62}" type="slidenum">
              <a:rPr lang="en-GB" smtClean="0"/>
              <a:pPr/>
              <a:t>16</a:t>
            </a:fld>
            <a:endParaRPr lang="en-GB" dirty="0"/>
          </a:p>
        </p:txBody>
      </p:sp>
    </p:spTree>
    <p:extLst>
      <p:ext uri="{BB962C8B-B14F-4D97-AF65-F5344CB8AC3E}">
        <p14:creationId xmlns:p14="http://schemas.microsoft.com/office/powerpoint/2010/main" val="40640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52296-402F-4A81-B233-AE178F1D2A62}" type="slidenum">
              <a:rPr lang="en-GB" smtClean="0"/>
              <a:pPr/>
              <a:t>18</a:t>
            </a:fld>
            <a:endParaRPr lang="en-GB" dirty="0"/>
          </a:p>
        </p:txBody>
      </p:sp>
    </p:spTree>
    <p:extLst>
      <p:ext uri="{BB962C8B-B14F-4D97-AF65-F5344CB8AC3E}">
        <p14:creationId xmlns:p14="http://schemas.microsoft.com/office/powerpoint/2010/main" val="286111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1508" name="Symbol zastępczy numeru slajdu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BE5763-8748-4BCF-AEEA-47909841825F}" type="slidenum">
              <a:rPr kumimoji="0" 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291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9F2E6-A65F-CC5B-42A2-49624722EDB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C5BED9F-1927-E5AF-D7A9-2FDBC10F80C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B742112-0FF5-6693-3E11-B2512CE001DA}"/>
              </a:ext>
            </a:extLst>
          </p:cNvPr>
          <p:cNvSpPr>
            <a:spLocks noGrp="1"/>
          </p:cNvSpPr>
          <p:nvPr>
            <p:ph type="body" idx="1"/>
          </p:nvPr>
        </p:nvSpPr>
        <p:spPr/>
        <p:txBody>
          <a:bodyPr/>
          <a:lstStyle/>
          <a:p>
            <a:endParaRPr lang="en-US" dirty="0"/>
          </a:p>
        </p:txBody>
      </p:sp>
      <p:sp>
        <p:nvSpPr>
          <p:cNvPr id="4" name="Symbol zastępczy numeru slajdu 3">
            <a:extLst>
              <a:ext uri="{FF2B5EF4-FFF2-40B4-BE49-F238E27FC236}">
                <a16:creationId xmlns:a16="http://schemas.microsoft.com/office/drawing/2014/main" id="{8168318F-750A-2A95-65DB-0440F347479C}"/>
              </a:ext>
            </a:extLst>
          </p:cNvPr>
          <p:cNvSpPr>
            <a:spLocks noGrp="1"/>
          </p:cNvSpPr>
          <p:nvPr>
            <p:ph type="sldNum" sz="quarter" idx="10"/>
          </p:nvPr>
        </p:nvSpPr>
        <p:spPr/>
        <p:txBody>
          <a:bodyPr/>
          <a:lstStyle/>
          <a:p>
            <a:fld id="{62752296-402F-4A81-B233-AE178F1D2A62}" type="slidenum">
              <a:rPr lang="en-GB" smtClean="0"/>
              <a:pPr/>
              <a:t>3</a:t>
            </a:fld>
            <a:endParaRPr lang="en-GB" dirty="0"/>
          </a:p>
        </p:txBody>
      </p:sp>
    </p:spTree>
    <p:extLst>
      <p:ext uri="{BB962C8B-B14F-4D97-AF65-F5344CB8AC3E}">
        <p14:creationId xmlns:p14="http://schemas.microsoft.com/office/powerpoint/2010/main" val="266085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26E0-C9B4-4127-58B4-2DB7C3836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CA4EB-2755-3409-415F-DB9B0B611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59B8B-8A9E-29AB-1699-F41BDBEA7F68}"/>
              </a:ext>
            </a:extLst>
          </p:cNvPr>
          <p:cNvSpPr>
            <a:spLocks noGrp="1"/>
          </p:cNvSpPr>
          <p:nvPr>
            <p:ph type="body" idx="1"/>
          </p:nvPr>
        </p:nvSpPr>
        <p:spPr/>
        <p:txBody>
          <a:bodyPr/>
          <a:lstStyle/>
          <a:p>
            <a:endParaRPr lang="en-PL"/>
          </a:p>
        </p:txBody>
      </p:sp>
      <p:sp>
        <p:nvSpPr>
          <p:cNvPr id="4" name="Slide Number Placeholder 3">
            <a:extLst>
              <a:ext uri="{FF2B5EF4-FFF2-40B4-BE49-F238E27FC236}">
                <a16:creationId xmlns:a16="http://schemas.microsoft.com/office/drawing/2014/main" id="{67E6378F-A2C7-A9E1-0C0D-D2525767FD74}"/>
              </a:ext>
            </a:extLst>
          </p:cNvPr>
          <p:cNvSpPr>
            <a:spLocks noGrp="1"/>
          </p:cNvSpPr>
          <p:nvPr>
            <p:ph type="sldNum" sz="quarter" idx="5"/>
          </p:nvPr>
        </p:nvSpPr>
        <p:spPr/>
        <p:txBody>
          <a:bodyPr/>
          <a:lstStyle/>
          <a:p>
            <a:fld id="{62752296-402F-4A81-B233-AE178F1D2A62}" type="slidenum">
              <a:rPr lang="en-GB" smtClean="0"/>
              <a:pPr/>
              <a:t>7</a:t>
            </a:fld>
            <a:endParaRPr lang="en-GB" dirty="0"/>
          </a:p>
        </p:txBody>
      </p:sp>
    </p:spTree>
    <p:extLst>
      <p:ext uri="{BB962C8B-B14F-4D97-AF65-F5344CB8AC3E}">
        <p14:creationId xmlns:p14="http://schemas.microsoft.com/office/powerpoint/2010/main" val="129724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fld id="{62752296-402F-4A81-B233-AE178F1D2A62}" type="slidenum">
              <a:rPr lang="en-GB" smtClean="0"/>
              <a:pPr/>
              <a:t>8</a:t>
            </a:fld>
            <a:endParaRPr lang="en-GB" dirty="0"/>
          </a:p>
        </p:txBody>
      </p:sp>
    </p:spTree>
    <p:extLst>
      <p:ext uri="{BB962C8B-B14F-4D97-AF65-F5344CB8AC3E}">
        <p14:creationId xmlns:p14="http://schemas.microsoft.com/office/powerpoint/2010/main" val="239146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BE50A-B149-767D-51F5-46EC19230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5F689-7138-D07B-1145-077A35923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AFB61-455C-49D8-68F8-6222F3CBC666}"/>
              </a:ext>
            </a:extLst>
          </p:cNvPr>
          <p:cNvSpPr>
            <a:spLocks noGrp="1"/>
          </p:cNvSpPr>
          <p:nvPr>
            <p:ph type="body" idx="1"/>
          </p:nvPr>
        </p:nvSpPr>
        <p:spPr/>
        <p:txBody>
          <a:bodyPr/>
          <a:lstStyle/>
          <a:p>
            <a:endParaRPr lang="en-PL" dirty="0"/>
          </a:p>
        </p:txBody>
      </p:sp>
      <p:sp>
        <p:nvSpPr>
          <p:cNvPr id="4" name="Slide Number Placeholder 3">
            <a:extLst>
              <a:ext uri="{FF2B5EF4-FFF2-40B4-BE49-F238E27FC236}">
                <a16:creationId xmlns:a16="http://schemas.microsoft.com/office/drawing/2014/main" id="{A517A06B-908A-32DF-C194-835E42CF97C7}"/>
              </a:ext>
            </a:extLst>
          </p:cNvPr>
          <p:cNvSpPr>
            <a:spLocks noGrp="1"/>
          </p:cNvSpPr>
          <p:nvPr>
            <p:ph type="sldNum" sz="quarter" idx="5"/>
          </p:nvPr>
        </p:nvSpPr>
        <p:spPr/>
        <p:txBody>
          <a:bodyPr/>
          <a:lstStyle/>
          <a:p>
            <a:fld id="{62752296-402F-4A81-B233-AE178F1D2A62}" type="slidenum">
              <a:rPr lang="en-GB" smtClean="0"/>
              <a:pPr/>
              <a:t>9</a:t>
            </a:fld>
            <a:endParaRPr lang="en-GB" dirty="0"/>
          </a:p>
        </p:txBody>
      </p:sp>
    </p:spTree>
    <p:extLst>
      <p:ext uri="{BB962C8B-B14F-4D97-AF65-F5344CB8AC3E}">
        <p14:creationId xmlns:p14="http://schemas.microsoft.com/office/powerpoint/2010/main" val="166276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79C3-5BF4-A685-901A-082943E1E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69115-E172-D948-D766-EFCC1E69B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BA34B-1BE1-1B70-4380-B48A43FFBD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FDF620-B223-C78F-5F64-6D73D7C57740}"/>
              </a:ext>
            </a:extLst>
          </p:cNvPr>
          <p:cNvSpPr>
            <a:spLocks noGrp="1"/>
          </p:cNvSpPr>
          <p:nvPr>
            <p:ph type="sldNum" sz="quarter" idx="5"/>
          </p:nvPr>
        </p:nvSpPr>
        <p:spPr/>
        <p:txBody>
          <a:bodyPr/>
          <a:lstStyle/>
          <a:p>
            <a:fld id="{62752296-402F-4A81-B233-AE178F1D2A62}" type="slidenum">
              <a:rPr lang="en-GB" smtClean="0"/>
              <a:pPr/>
              <a:t>10</a:t>
            </a:fld>
            <a:endParaRPr lang="en-GB" dirty="0"/>
          </a:p>
        </p:txBody>
      </p:sp>
    </p:spTree>
    <p:extLst>
      <p:ext uri="{BB962C8B-B14F-4D97-AF65-F5344CB8AC3E}">
        <p14:creationId xmlns:p14="http://schemas.microsoft.com/office/powerpoint/2010/main" val="380230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36A173FF-2F0C-4110-AE71-42D04CD8BD36}" type="slidenum">
              <a:rPr lang="en-US" smtClean="0"/>
              <a:t>11</a:t>
            </a:fld>
            <a:endParaRPr lang="en-US" dirty="0"/>
          </a:p>
        </p:txBody>
      </p:sp>
    </p:spTree>
    <p:extLst>
      <p:ext uri="{BB962C8B-B14F-4D97-AF65-F5344CB8AC3E}">
        <p14:creationId xmlns:p14="http://schemas.microsoft.com/office/powerpoint/2010/main" val="73565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A9B70-4282-4131-9D67-1CC513EF87C4}" type="slidenum">
              <a:rPr lang="pl-PL" smtClean="0"/>
              <a:pPr/>
              <a:t>12</a:t>
            </a:fld>
            <a:endParaRPr lang="pl-PL" dirty="0"/>
          </a:p>
        </p:txBody>
      </p:sp>
    </p:spTree>
    <p:extLst>
      <p:ext uri="{BB962C8B-B14F-4D97-AF65-F5344CB8AC3E}">
        <p14:creationId xmlns:p14="http://schemas.microsoft.com/office/powerpoint/2010/main" val="950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CDCCBA-1D63-4925-ACBD-4455DAF8030E}"/>
              </a:ext>
            </a:extLst>
          </p:cNvPr>
          <p:cNvSpPr>
            <a:spLocks noGrp="1"/>
          </p:cNvSpPr>
          <p:nvPr>
            <p:ph type="ctrTitle"/>
          </p:nvPr>
        </p:nvSpPr>
        <p:spPr>
          <a:xfrm>
            <a:off x="1384347" y="2357120"/>
            <a:ext cx="9359649" cy="2004766"/>
          </a:xfrm>
        </p:spPr>
        <p:txBody>
          <a:bodyPr anchor="ctr">
            <a:normAutofit/>
          </a:bodyPr>
          <a:lstStyle>
            <a:lvl1pPr algn="l">
              <a:defRPr sz="3600">
                <a:solidFill>
                  <a:schemeClr val="tx1"/>
                </a:solidFill>
              </a:defRPr>
            </a:lvl1pPr>
          </a:lstStyle>
          <a:p>
            <a:r>
              <a:rPr lang="en-US" noProof="0" dirty="0"/>
              <a:t>Click to edit Master title style</a:t>
            </a:r>
          </a:p>
        </p:txBody>
      </p:sp>
      <p:sp>
        <p:nvSpPr>
          <p:cNvPr id="8" name="Subtitle 2">
            <a:extLst>
              <a:ext uri="{FF2B5EF4-FFF2-40B4-BE49-F238E27FC236}">
                <a16:creationId xmlns:a16="http://schemas.microsoft.com/office/drawing/2014/main" id="{B8182A57-36CF-4C38-A126-08E828D199A6}"/>
              </a:ext>
            </a:extLst>
          </p:cNvPr>
          <p:cNvSpPr>
            <a:spLocks noGrp="1"/>
          </p:cNvSpPr>
          <p:nvPr>
            <p:ph type="subTitle" idx="1"/>
          </p:nvPr>
        </p:nvSpPr>
        <p:spPr>
          <a:xfrm>
            <a:off x="1386345" y="4802589"/>
            <a:ext cx="9419312" cy="1201972"/>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9" name="Date Placeholder 3">
            <a:extLst>
              <a:ext uri="{FF2B5EF4-FFF2-40B4-BE49-F238E27FC236}">
                <a16:creationId xmlns:a16="http://schemas.microsoft.com/office/drawing/2014/main" id="{CD345189-F5AF-46D7-89FE-FD4335BF9365}"/>
              </a:ext>
            </a:extLst>
          </p:cNvPr>
          <p:cNvSpPr>
            <a:spLocks noGrp="1"/>
          </p:cNvSpPr>
          <p:nvPr>
            <p:ph type="dt" sz="half" idx="10"/>
          </p:nvPr>
        </p:nvSpPr>
        <p:spPr>
          <a:xfrm>
            <a:off x="1384347" y="6356350"/>
            <a:ext cx="1297360" cy="365125"/>
          </a:xfrm>
        </p:spPr>
        <p:txBody>
          <a:bodyPr/>
          <a:lstStyle>
            <a:lvl1pPr>
              <a:defRPr sz="1600"/>
            </a:lvl1pPr>
          </a:lstStyle>
          <a:p>
            <a:fld id="{E87A2B75-F97F-441C-AE78-63D6B2181B87}" type="datetime1">
              <a:rPr lang="en-US" noProof="0" smtClean="0"/>
              <a:t>8/29/2025</a:t>
            </a:fld>
            <a:endParaRPr lang="en-US" noProof="0" dirty="0"/>
          </a:p>
        </p:txBody>
      </p:sp>
      <p:sp>
        <p:nvSpPr>
          <p:cNvPr id="10" name="Footer Placeholder 4">
            <a:extLst>
              <a:ext uri="{FF2B5EF4-FFF2-40B4-BE49-F238E27FC236}">
                <a16:creationId xmlns:a16="http://schemas.microsoft.com/office/drawing/2014/main" id="{B66BFE9C-64DA-435C-A0C4-C5263E66B3D9}"/>
              </a:ext>
            </a:extLst>
          </p:cNvPr>
          <p:cNvSpPr>
            <a:spLocks noGrp="1"/>
          </p:cNvSpPr>
          <p:nvPr>
            <p:ph type="ftr" sz="quarter" idx="11"/>
          </p:nvPr>
        </p:nvSpPr>
        <p:spPr>
          <a:xfrm>
            <a:off x="2783632" y="6356350"/>
            <a:ext cx="8022024" cy="365125"/>
          </a:xfrm>
        </p:spPr>
        <p:txBody>
          <a:bodyPr/>
          <a:lstStyle/>
          <a:p>
            <a:endParaRPr lang="en-US" noProof="0" dirty="0"/>
          </a:p>
        </p:txBody>
      </p:sp>
    </p:spTree>
    <p:extLst>
      <p:ext uri="{BB962C8B-B14F-4D97-AF65-F5344CB8AC3E}">
        <p14:creationId xmlns:p14="http://schemas.microsoft.com/office/powerpoint/2010/main" val="18229128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slide">
    <p:spTree>
      <p:nvGrpSpPr>
        <p:cNvPr id="1" name=""/>
        <p:cNvGrpSpPr/>
        <p:nvPr/>
      </p:nvGrpSpPr>
      <p:grpSpPr>
        <a:xfrm>
          <a:off x="0" y="0"/>
          <a:ext cx="0" cy="0"/>
          <a:chOff x="0" y="0"/>
          <a:chExt cx="0" cy="0"/>
        </a:xfrm>
      </p:grpSpPr>
      <p:grpSp>
        <p:nvGrpSpPr>
          <p:cNvPr id="11" name="Group 10"/>
          <p:cNvGrpSpPr/>
          <p:nvPr userDrawn="1"/>
        </p:nvGrpSpPr>
        <p:grpSpPr>
          <a:xfrm>
            <a:off x="-7264" y="3808941"/>
            <a:ext cx="10807787" cy="1869484"/>
            <a:chOff x="156825" y="3313889"/>
            <a:chExt cx="6872812" cy="1327884"/>
          </a:xfrm>
        </p:grpSpPr>
        <p:sp>
          <p:nvSpPr>
            <p:cNvPr id="12" name="Rectangle 6"/>
            <p:cNvSpPr>
              <a:spLocks noChangeArrowheads="1"/>
            </p:cNvSpPr>
            <p:nvPr/>
          </p:nvSpPr>
          <p:spPr bwMode="auto">
            <a:xfrm>
              <a:off x="156825" y="3762852"/>
              <a:ext cx="1109397" cy="878921"/>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7"/>
            <p:cNvSpPr>
              <a:spLocks/>
            </p:cNvSpPr>
            <p:nvPr/>
          </p:nvSpPr>
          <p:spPr bwMode="auto">
            <a:xfrm>
              <a:off x="831726" y="3313889"/>
              <a:ext cx="6197911" cy="878921"/>
            </a:xfrm>
            <a:custGeom>
              <a:avLst/>
              <a:gdLst>
                <a:gd name="T0" fmla="*/ 2034 w 2183"/>
                <a:gd name="T1" fmla="*/ 174 h 348"/>
                <a:gd name="T2" fmla="*/ 2183 w 2183"/>
                <a:gd name="T3" fmla="*/ 348 h 348"/>
                <a:gd name="T4" fmla="*/ 0 w 2183"/>
                <a:gd name="T5" fmla="*/ 348 h 348"/>
                <a:gd name="T6" fmla="*/ 0 w 2183"/>
                <a:gd name="T7" fmla="*/ 0 h 348"/>
                <a:gd name="T8" fmla="*/ 2183 w 2183"/>
                <a:gd name="T9" fmla="*/ 0 h 348"/>
                <a:gd name="T10" fmla="*/ 2034 w 2183"/>
                <a:gd name="T11" fmla="*/ 174 h 348"/>
                <a:gd name="connsiteX0" fmla="*/ 9623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623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9532" y="4842"/>
                  </a:moveTo>
                  <a:lnTo>
                    <a:pt x="10000" y="10000"/>
                  </a:lnTo>
                  <a:lnTo>
                    <a:pt x="0" y="10000"/>
                  </a:lnTo>
                  <a:lnTo>
                    <a:pt x="0" y="0"/>
                  </a:lnTo>
                  <a:lnTo>
                    <a:pt x="10000" y="0"/>
                  </a:lnTo>
                  <a:lnTo>
                    <a:pt x="9532" y="484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800" dirty="0"/>
            </a:p>
          </p:txBody>
        </p:sp>
        <p:sp>
          <p:nvSpPr>
            <p:cNvPr id="14" name="Freeform 8"/>
            <p:cNvSpPr>
              <a:spLocks/>
            </p:cNvSpPr>
            <p:nvPr/>
          </p:nvSpPr>
          <p:spPr bwMode="auto">
            <a:xfrm>
              <a:off x="831726" y="4192810"/>
              <a:ext cx="434496" cy="441987"/>
            </a:xfrm>
            <a:custGeom>
              <a:avLst/>
              <a:gdLst>
                <a:gd name="T0" fmla="*/ 175 w 175"/>
                <a:gd name="T1" fmla="*/ 175 h 175"/>
                <a:gd name="T2" fmla="*/ 0 w 175"/>
                <a:gd name="T3" fmla="*/ 0 h 175"/>
                <a:gd name="T4" fmla="*/ 175 w 175"/>
                <a:gd name="T5" fmla="*/ 0 h 175"/>
                <a:gd name="T6" fmla="*/ 175 w 175"/>
                <a:gd name="T7" fmla="*/ 175 h 175"/>
              </a:gdLst>
              <a:ahLst/>
              <a:cxnLst>
                <a:cxn ang="0">
                  <a:pos x="T0" y="T1"/>
                </a:cxn>
                <a:cxn ang="0">
                  <a:pos x="T2" y="T3"/>
                </a:cxn>
                <a:cxn ang="0">
                  <a:pos x="T4" y="T5"/>
                </a:cxn>
                <a:cxn ang="0">
                  <a:pos x="T6" y="T7"/>
                </a:cxn>
              </a:cxnLst>
              <a:rect l="0" t="0" r="r" b="b"/>
              <a:pathLst>
                <a:path w="175" h="175">
                  <a:moveTo>
                    <a:pt x="175" y="175"/>
                  </a:moveTo>
                  <a:lnTo>
                    <a:pt x="0" y="0"/>
                  </a:lnTo>
                  <a:lnTo>
                    <a:pt x="175" y="0"/>
                  </a:lnTo>
                  <a:lnTo>
                    <a:pt x="175" y="175"/>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ytuł 1"/>
          <p:cNvSpPr>
            <a:spLocks noGrp="1"/>
          </p:cNvSpPr>
          <p:nvPr>
            <p:ph type="title" hasCustomPrompt="1"/>
          </p:nvPr>
        </p:nvSpPr>
        <p:spPr>
          <a:xfrm>
            <a:off x="1217654" y="4036981"/>
            <a:ext cx="9006805" cy="780680"/>
          </a:xfrm>
        </p:spPr>
        <p:txBody>
          <a:bodyPr anchor="ctr">
            <a:normAutofit/>
          </a:bodyPr>
          <a:lstStyle>
            <a:lvl1pPr algn="l">
              <a:defRPr sz="3600" b="0" cap="none">
                <a:solidFill>
                  <a:schemeClr val="bg1"/>
                </a:solidFill>
              </a:defRPr>
            </a:lvl1pPr>
          </a:lstStyle>
          <a:p>
            <a:r>
              <a:rPr lang="en-US" noProof="0" dirty="0"/>
              <a:t>Click to edit style</a:t>
            </a:r>
          </a:p>
        </p:txBody>
      </p:sp>
      <p:sp>
        <p:nvSpPr>
          <p:cNvPr id="3" name="Symbol zastępczy tekstu 2"/>
          <p:cNvSpPr>
            <a:spLocks noGrp="1"/>
          </p:cNvSpPr>
          <p:nvPr>
            <p:ph type="body" idx="1" hasCustomPrompt="1"/>
          </p:nvPr>
        </p:nvSpPr>
        <p:spPr>
          <a:xfrm>
            <a:off x="1223277" y="2194985"/>
            <a:ext cx="8832980" cy="1500187"/>
          </a:xfrm>
        </p:spPr>
        <p:txBody>
          <a:bodyPr anchor="b"/>
          <a:lstStyle>
            <a:lvl1pPr marL="0" marR="0" indent="0" algn="l" defTabSz="914400" rtl="0" eaLnBrk="1" fontAlgn="auto" latinLnBrk="0" hangingPunct="1">
              <a:lnSpc>
                <a:spcPct val="100000"/>
              </a:lnSpc>
              <a:spcBef>
                <a:spcPct val="20000"/>
              </a:spcBef>
              <a:spcAft>
                <a:spcPts val="0"/>
              </a:spcAft>
              <a:buClr>
                <a:schemeClr val="accent5"/>
              </a:buClr>
              <a:buSzTx/>
              <a:buFont typeface="Arial" pitchFamily="34" charset="0"/>
              <a:buNone/>
              <a:tabLst/>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style of text template</a:t>
            </a:r>
          </a:p>
        </p:txBody>
      </p:sp>
      <p:sp>
        <p:nvSpPr>
          <p:cNvPr id="15" name="Slide Number Placeholder 14"/>
          <p:cNvSpPr>
            <a:spLocks noGrp="1"/>
          </p:cNvSpPr>
          <p:nvPr>
            <p:ph type="sldNum" sz="quarter" idx="10"/>
          </p:nvPr>
        </p:nvSpPr>
        <p:spPr/>
        <p:txBody>
          <a:bodyPr/>
          <a:lstStyle/>
          <a:p>
            <a:fld id="{F65D1D51-0216-4F69-B436-ABE9AB143BA8}" type="slidenum">
              <a:rPr lang="en-US" smtClean="0"/>
              <a:pPr/>
              <a:t>‹#›</a:t>
            </a:fld>
            <a:endParaRPr lang="en-US" dirty="0"/>
          </a:p>
        </p:txBody>
      </p:sp>
      <p:sp>
        <p:nvSpPr>
          <p:cNvPr id="4" name="Rectangle 3">
            <a:extLst>
              <a:ext uri="{FF2B5EF4-FFF2-40B4-BE49-F238E27FC236}">
                <a16:creationId xmlns:a16="http://schemas.microsoft.com/office/drawing/2014/main" id="{5272C1B4-E621-499E-A5FF-9E52FF29E449}"/>
              </a:ext>
            </a:extLst>
          </p:cNvPr>
          <p:cNvSpPr/>
          <p:nvPr userDrawn="1"/>
        </p:nvSpPr>
        <p:spPr>
          <a:xfrm>
            <a:off x="0" y="0"/>
            <a:ext cx="208650" cy="104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42A878C-98D9-48B1-85E6-6E35EEB5EEDE}"/>
              </a:ext>
            </a:extLst>
          </p:cNvPr>
          <p:cNvSpPr/>
          <p:nvPr userDrawn="1"/>
        </p:nvSpPr>
        <p:spPr>
          <a:xfrm>
            <a:off x="12003747" y="5819332"/>
            <a:ext cx="208650" cy="104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213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only outside">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004E8429-FC88-45DA-A310-6806AA5C2D43}"/>
              </a:ext>
            </a:extLst>
          </p:cNvPr>
          <p:cNvSpPr/>
          <p:nvPr userDrawn="1"/>
        </p:nvSpPr>
        <p:spPr>
          <a:xfrm>
            <a:off x="0" y="0"/>
            <a:ext cx="12192000" cy="6858000"/>
          </a:xfrm>
          <a:prstGeom prst="rect">
            <a:avLst/>
          </a:prstGeom>
          <a:gradFill flip="none" rotWithShape="1">
            <a:gsLst>
              <a:gs pos="37000">
                <a:srgbClr val="24ACC3"/>
              </a:gs>
              <a:gs pos="0">
                <a:srgbClr val="199BA4"/>
              </a:gs>
              <a:gs pos="100000">
                <a:srgbClr val="38C9F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rafika 3">
            <a:extLst>
              <a:ext uri="{FF2B5EF4-FFF2-40B4-BE49-F238E27FC236}">
                <a16:creationId xmlns:a16="http://schemas.microsoft.com/office/drawing/2014/main" id="{1E065885-0C6B-44AC-AE75-0799F9068291}"/>
              </a:ext>
            </a:extLst>
          </p:cNvPr>
          <p:cNvSpPr/>
          <p:nvPr userDrawn="1"/>
        </p:nvSpPr>
        <p:spPr>
          <a:xfrm>
            <a:off x="1184961" y="820952"/>
            <a:ext cx="9822079" cy="2428036"/>
          </a:xfrm>
          <a:custGeom>
            <a:avLst/>
            <a:gdLst>
              <a:gd name="connsiteX0" fmla="*/ 9725723 w 9822079"/>
              <a:gd name="connsiteY0" fmla="*/ 738926 h 2428036"/>
              <a:gd name="connsiteX1" fmla="*/ 9822080 w 9822079"/>
              <a:gd name="connsiteY1" fmla="*/ 1214018 h 2428036"/>
              <a:gd name="connsiteX2" fmla="*/ 9822080 w 9822079"/>
              <a:gd name="connsiteY2" fmla="*/ 1214018 h 2428036"/>
              <a:gd name="connsiteX3" fmla="*/ 8608635 w 9822079"/>
              <a:gd name="connsiteY3" fmla="*/ 2428037 h 2428036"/>
              <a:gd name="connsiteX4" fmla="*/ 1213445 w 9822079"/>
              <a:gd name="connsiteY4" fmla="*/ 2428037 h 2428036"/>
              <a:gd name="connsiteX5" fmla="*/ 0 w 9822079"/>
              <a:gd name="connsiteY5" fmla="*/ 1214018 h 2428036"/>
              <a:gd name="connsiteX6" fmla="*/ 0 w 9822079"/>
              <a:gd name="connsiteY6" fmla="*/ 1214018 h 2428036"/>
              <a:gd name="connsiteX7" fmla="*/ 1213445 w 9822079"/>
              <a:gd name="connsiteY7" fmla="*/ 0 h 2428036"/>
              <a:gd name="connsiteX8" fmla="*/ 8608635 w 9822079"/>
              <a:gd name="connsiteY8" fmla="*/ 0 h 2428036"/>
              <a:gd name="connsiteX9" fmla="*/ 9422505 w 9822079"/>
              <a:gd name="connsiteY9" fmla="*/ 313351 h 2428036"/>
              <a:gd name="connsiteX10" fmla="*/ 9631087 w 9822079"/>
              <a:gd name="connsiteY10" fmla="*/ 559596 h 2428036"/>
              <a:gd name="connsiteX11" fmla="*/ 9529186 w 9822079"/>
              <a:gd name="connsiteY11" fmla="*/ 422708 h 242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2079" h="2428036">
                <a:moveTo>
                  <a:pt x="9725723" y="738926"/>
                </a:moveTo>
                <a:cubicBezTo>
                  <a:pt x="9787667" y="884800"/>
                  <a:pt x="9822080" y="1045394"/>
                  <a:pt x="9822080" y="1214018"/>
                </a:cubicBezTo>
                <a:lnTo>
                  <a:pt x="9822080" y="1214018"/>
                </a:lnTo>
                <a:cubicBezTo>
                  <a:pt x="9822080" y="1885648"/>
                  <a:pt x="9279882" y="2428037"/>
                  <a:pt x="8608635" y="2428037"/>
                </a:cubicBezTo>
                <a:lnTo>
                  <a:pt x="1213445" y="2428037"/>
                </a:lnTo>
                <a:cubicBezTo>
                  <a:pt x="543345" y="2428037"/>
                  <a:pt x="0" y="1885457"/>
                  <a:pt x="0" y="1214018"/>
                </a:cubicBezTo>
                <a:lnTo>
                  <a:pt x="0" y="1214018"/>
                </a:lnTo>
                <a:cubicBezTo>
                  <a:pt x="0" y="543727"/>
                  <a:pt x="543345" y="0"/>
                  <a:pt x="1213445" y="0"/>
                </a:cubicBezTo>
                <a:lnTo>
                  <a:pt x="8608635" y="0"/>
                </a:lnTo>
                <a:cubicBezTo>
                  <a:pt x="8922176" y="0"/>
                  <a:pt x="9207423" y="118534"/>
                  <a:pt x="9422505" y="313351"/>
                </a:cubicBezTo>
                <a:moveTo>
                  <a:pt x="9631087" y="559596"/>
                </a:moveTo>
                <a:cubicBezTo>
                  <a:pt x="9600306" y="511608"/>
                  <a:pt x="9566275" y="465724"/>
                  <a:pt x="9529186" y="422708"/>
                </a:cubicBezTo>
              </a:path>
            </a:pathLst>
          </a:custGeom>
          <a:noFill/>
          <a:ln w="31750" cap="rnd">
            <a:solidFill>
              <a:schemeClr val="bg1"/>
            </a:solidFill>
            <a:prstDash val="solid"/>
            <a:round/>
          </a:ln>
        </p:spPr>
        <p:txBody>
          <a:bodyPr rtlCol="0" anchor="ctr"/>
          <a:lstStyle/>
          <a:p>
            <a:endParaRPr lang="en-US" dirty="0"/>
          </a:p>
        </p:txBody>
      </p:sp>
      <p:sp>
        <p:nvSpPr>
          <p:cNvPr id="9" name="Symbol zastępczy stopki 4">
            <a:extLst>
              <a:ext uri="{FF2B5EF4-FFF2-40B4-BE49-F238E27FC236}">
                <a16:creationId xmlns:a16="http://schemas.microsoft.com/office/drawing/2014/main" id="{F4DC8156-2C34-4CDD-85F4-1537B22CF14A}"/>
              </a:ext>
            </a:extLst>
          </p:cNvPr>
          <p:cNvSpPr txBox="1">
            <a:spLocks/>
          </p:cNvSpPr>
          <p:nvPr userDrawn="1"/>
        </p:nvSpPr>
        <p:spPr>
          <a:xfrm>
            <a:off x="9246343" y="6629400"/>
            <a:ext cx="2507804" cy="223520"/>
          </a:xfrm>
          <a:prstGeom prst="rect">
            <a:avLst/>
          </a:prstGeom>
        </p:spPr>
        <p:txBody>
          <a:bodyPr vert="horz" lIns="91440" tIns="45720" rIns="91440" bIns="45720" rtlCol="0" anchor="ctr"/>
          <a:lstStyle>
            <a:defPPr>
              <a:defRPr lang="pl-PL"/>
            </a:defPPr>
            <a:lvl1pPr algn="ctr">
              <a:defRPr sz="14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sz="1100" dirty="0">
                <a:solidFill>
                  <a:schemeClr val="bg1">
                    <a:lumMod val="95000"/>
                  </a:schemeClr>
                </a:solidFill>
              </a:rPr>
              <a:t>© design &amp; tips by infoDiagram.com</a:t>
            </a:r>
          </a:p>
        </p:txBody>
      </p:sp>
    </p:spTree>
    <p:extLst>
      <p:ext uri="{BB962C8B-B14F-4D97-AF65-F5344CB8AC3E}">
        <p14:creationId xmlns:p14="http://schemas.microsoft.com/office/powerpoint/2010/main" val="356145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60FD3-C03C-4DB5-A320-2BE3E848370D}"/>
              </a:ext>
            </a:extLst>
          </p:cNvPr>
          <p:cNvSpPr>
            <a:spLocks noGrp="1"/>
          </p:cNvSpPr>
          <p:nvPr>
            <p:ph idx="1" hasCustomPrompt="1"/>
          </p:nvPr>
        </p:nvSpPr>
        <p:spPr/>
        <p:txBody>
          <a:bodyPr/>
          <a:lstStyle>
            <a:lvl1pPr marL="0" indent="0">
              <a:buNone/>
              <a:defRPr/>
            </a:lvl1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BA13D50F-2265-4988-A9EA-215EE115081D}"/>
              </a:ext>
            </a:extLst>
          </p:cNvPr>
          <p:cNvSpPr>
            <a:spLocks noGrp="1"/>
          </p:cNvSpPr>
          <p:nvPr>
            <p:ph type="dt" sz="half" idx="10"/>
          </p:nvPr>
        </p:nvSpPr>
        <p:spPr/>
        <p:txBody>
          <a:bodyPr/>
          <a:lstStyle/>
          <a:p>
            <a:fld id="{27F83B92-CF84-4ED7-9725-1CFE14C7FE23}" type="datetime1">
              <a:rPr lang="en-US" noProof="0" smtClean="0"/>
              <a:t>8/29/2025</a:t>
            </a:fld>
            <a:endParaRPr lang="en-US" noProof="0" dirty="0"/>
          </a:p>
        </p:txBody>
      </p:sp>
      <p:sp>
        <p:nvSpPr>
          <p:cNvPr id="5" name="Footer Placeholder 4">
            <a:extLst>
              <a:ext uri="{FF2B5EF4-FFF2-40B4-BE49-F238E27FC236}">
                <a16:creationId xmlns:a16="http://schemas.microsoft.com/office/drawing/2014/main" id="{1218CDE1-24B2-46AC-82B8-EA59AC8EBB2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5116EF0-0CFA-44A4-A20B-92F2FA772E6E}"/>
              </a:ext>
            </a:extLst>
          </p:cNvPr>
          <p:cNvSpPr>
            <a:spLocks noGrp="1"/>
          </p:cNvSpPr>
          <p:nvPr>
            <p:ph type="sldNum" sz="quarter" idx="12"/>
          </p:nvPr>
        </p:nvSpPr>
        <p:spPr/>
        <p:txBody>
          <a:bodyPr/>
          <a:lstStyle/>
          <a:p>
            <a:fld id="{D57F1E4F-1CFF-5643-939E-02111984F565}" type="slidenum">
              <a:rPr lang="en-US" noProof="0" smtClean="0"/>
              <a:pPr/>
              <a:t>‹#›</a:t>
            </a:fld>
            <a:endParaRPr lang="en-US" noProof="0" dirty="0"/>
          </a:p>
        </p:txBody>
      </p:sp>
      <p:sp>
        <p:nvSpPr>
          <p:cNvPr id="2" name="Title 1">
            <a:extLst>
              <a:ext uri="{FF2B5EF4-FFF2-40B4-BE49-F238E27FC236}">
                <a16:creationId xmlns:a16="http://schemas.microsoft.com/office/drawing/2014/main" id="{FFD432C2-953E-4645-BC73-3709396F72C5}"/>
              </a:ext>
            </a:extLst>
          </p:cNvPr>
          <p:cNvSpPr>
            <a:spLocks noGrp="1"/>
          </p:cNvSpPr>
          <p:nvPr>
            <p:ph type="title" hasCustomPrompt="1"/>
          </p:nvPr>
        </p:nvSpPr>
        <p:spPr/>
        <p:txBody>
          <a:bodyPr/>
          <a:lstStyle>
            <a:lvl1pPr>
              <a:defRPr/>
            </a:lvl1pPr>
          </a:lstStyle>
          <a:p>
            <a:r>
              <a:rPr lang="en-US" noProof="0" dirty="0"/>
              <a:t>Write title here</a:t>
            </a:r>
          </a:p>
        </p:txBody>
      </p:sp>
    </p:spTree>
    <p:extLst>
      <p:ext uri="{BB962C8B-B14F-4D97-AF65-F5344CB8AC3E}">
        <p14:creationId xmlns:p14="http://schemas.microsoft.com/office/powerpoint/2010/main" val="87342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F9451E-7A5A-40E5-845B-46EB32ADBD1E}"/>
              </a:ext>
            </a:extLst>
          </p:cNvPr>
          <p:cNvSpPr>
            <a:spLocks noGrp="1"/>
          </p:cNvSpPr>
          <p:nvPr>
            <p:ph type="title" hasCustomPrompt="1"/>
          </p:nvPr>
        </p:nvSpPr>
        <p:spPr/>
        <p:txBody>
          <a:bodyPr/>
          <a:lstStyle>
            <a:lvl1pPr>
              <a:defRPr/>
            </a:lvl1pPr>
          </a:lstStyle>
          <a:p>
            <a:r>
              <a:rPr lang="en-US" noProof="0" dirty="0"/>
              <a:t>Write title here</a:t>
            </a:r>
          </a:p>
        </p:txBody>
      </p:sp>
      <p:sp>
        <p:nvSpPr>
          <p:cNvPr id="3" name="Symbol zastępczy zawartości 2">
            <a:extLst>
              <a:ext uri="{FF2B5EF4-FFF2-40B4-BE49-F238E27FC236}">
                <a16:creationId xmlns:a16="http://schemas.microsoft.com/office/drawing/2014/main" id="{53D7FE1F-3A6C-4A90-8374-5A9240EC73E4}"/>
              </a:ext>
            </a:extLst>
          </p:cNvPr>
          <p:cNvSpPr>
            <a:spLocks noGrp="1"/>
          </p:cNvSpPr>
          <p:nvPr>
            <p:ph sz="half" idx="1" hasCustomPrompt="1"/>
          </p:nvPr>
        </p:nvSpPr>
        <p:spPr>
          <a:xfrm>
            <a:off x="623889" y="1125538"/>
            <a:ext cx="5395911" cy="5183782"/>
          </a:xfrm>
        </p:spPr>
        <p:txBody>
          <a:bodyPr/>
          <a:lstStyle>
            <a:lvl1pPr>
              <a:defRPr/>
            </a:lvl1pPr>
            <a:lvl2pPr>
              <a:defRPr/>
            </a:lvl2pPr>
            <a:lvl3pPr>
              <a:defRPr/>
            </a:lvl3pPr>
            <a:lvl4pPr>
              <a:defRPr/>
            </a:lvl4pPr>
            <a:lvl5pPr>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ymbol zastępczy zawartości 3">
            <a:extLst>
              <a:ext uri="{FF2B5EF4-FFF2-40B4-BE49-F238E27FC236}">
                <a16:creationId xmlns:a16="http://schemas.microsoft.com/office/drawing/2014/main" id="{4581F8AE-70D5-464D-A5BE-ACFB8E5DE7C6}"/>
              </a:ext>
            </a:extLst>
          </p:cNvPr>
          <p:cNvSpPr>
            <a:spLocks noGrp="1"/>
          </p:cNvSpPr>
          <p:nvPr>
            <p:ph sz="half" idx="2" hasCustomPrompt="1"/>
          </p:nvPr>
        </p:nvSpPr>
        <p:spPr>
          <a:xfrm>
            <a:off x="6172199" y="1125538"/>
            <a:ext cx="5395913" cy="5183782"/>
          </a:xfrm>
        </p:spPr>
        <p:txBody>
          <a:bodyPr/>
          <a:lstStyle>
            <a:lvl1pPr>
              <a:defRPr/>
            </a:lvl1pPr>
            <a:lvl2pPr>
              <a:defRPr/>
            </a:lvl2pPr>
            <a:lvl3pPr>
              <a:defRPr/>
            </a:lvl3pPr>
            <a:lvl4pPr>
              <a:defRPr/>
            </a:lvl4pPr>
            <a:lvl5pPr>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ymbol zastępczy daty 4">
            <a:extLst>
              <a:ext uri="{FF2B5EF4-FFF2-40B4-BE49-F238E27FC236}">
                <a16:creationId xmlns:a16="http://schemas.microsoft.com/office/drawing/2014/main" id="{EB4C253D-F093-445B-831E-F859004483FF}"/>
              </a:ext>
            </a:extLst>
          </p:cNvPr>
          <p:cNvSpPr>
            <a:spLocks noGrp="1"/>
          </p:cNvSpPr>
          <p:nvPr>
            <p:ph type="dt" sz="half" idx="10"/>
          </p:nvPr>
        </p:nvSpPr>
        <p:spPr/>
        <p:txBody>
          <a:bodyPr/>
          <a:lstStyle/>
          <a:p>
            <a:fld id="{B9F7F7C4-715E-4B3B-80BC-90E2B0646DC2}" type="datetime1">
              <a:rPr lang="en-US" noProof="0" smtClean="0"/>
              <a:t>8/29/2025</a:t>
            </a:fld>
            <a:endParaRPr lang="en-US" noProof="0" dirty="0"/>
          </a:p>
        </p:txBody>
      </p:sp>
      <p:sp>
        <p:nvSpPr>
          <p:cNvPr id="6" name="Symbol zastępczy stopki 5">
            <a:extLst>
              <a:ext uri="{FF2B5EF4-FFF2-40B4-BE49-F238E27FC236}">
                <a16:creationId xmlns:a16="http://schemas.microsoft.com/office/drawing/2014/main" id="{8EE34FFE-0F03-4D00-8DB3-08CBEA358519}"/>
              </a:ext>
            </a:extLst>
          </p:cNvPr>
          <p:cNvSpPr>
            <a:spLocks noGrp="1"/>
          </p:cNvSpPr>
          <p:nvPr>
            <p:ph type="ftr" sz="quarter" idx="11"/>
          </p:nvPr>
        </p:nvSpPr>
        <p:spPr/>
        <p:txBody>
          <a:bodyPr/>
          <a:lstStyle/>
          <a:p>
            <a:endParaRPr lang="en-US" noProof="0" dirty="0"/>
          </a:p>
        </p:txBody>
      </p:sp>
      <p:sp>
        <p:nvSpPr>
          <p:cNvPr id="7" name="Symbol zastępczy numeru slajdu 6">
            <a:extLst>
              <a:ext uri="{FF2B5EF4-FFF2-40B4-BE49-F238E27FC236}">
                <a16:creationId xmlns:a16="http://schemas.microsoft.com/office/drawing/2014/main" id="{BA41EDE8-BBB1-4F88-ADD5-7A00E301BDD2}"/>
              </a:ext>
            </a:extLst>
          </p:cNvPr>
          <p:cNvSpPr>
            <a:spLocks noGrp="1"/>
          </p:cNvSpPr>
          <p:nvPr>
            <p:ph type="sldNum" sz="quarter" idx="12"/>
          </p:nvPr>
        </p:nvSpPr>
        <p:spPr/>
        <p:txBody>
          <a:bodyPr/>
          <a:lstStyle/>
          <a:p>
            <a:fld id="{88555F45-05E1-4AB6-A090-051B6D14F12A}" type="slidenum">
              <a:rPr lang="en-US" noProof="0" smtClean="0"/>
              <a:pPr/>
              <a:t>‹#›</a:t>
            </a:fld>
            <a:endParaRPr lang="en-US" noProof="0" dirty="0"/>
          </a:p>
        </p:txBody>
      </p:sp>
    </p:spTree>
    <p:extLst>
      <p:ext uri="{BB962C8B-B14F-4D97-AF65-F5344CB8AC3E}">
        <p14:creationId xmlns:p14="http://schemas.microsoft.com/office/powerpoint/2010/main" val="177102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e text column and picture">
    <p:spTree>
      <p:nvGrpSpPr>
        <p:cNvPr id="1" name=""/>
        <p:cNvGrpSpPr/>
        <p:nvPr/>
      </p:nvGrpSpPr>
      <p:grpSpPr>
        <a:xfrm>
          <a:off x="0" y="0"/>
          <a:ext cx="0" cy="0"/>
          <a:chOff x="0" y="0"/>
          <a:chExt cx="0" cy="0"/>
        </a:xfrm>
      </p:grpSpPr>
      <p:sp>
        <p:nvSpPr>
          <p:cNvPr id="9" name="Symbol zastępczy obrazu 8"/>
          <p:cNvSpPr>
            <a:spLocks noGrp="1"/>
          </p:cNvSpPr>
          <p:nvPr>
            <p:ph type="pic" sz="quarter" idx="13" hasCustomPrompt="1"/>
          </p:nvPr>
        </p:nvSpPr>
        <p:spPr>
          <a:xfrm>
            <a:off x="6172200" y="0"/>
            <a:ext cx="6019800" cy="6858000"/>
          </a:xfrm>
          <a:solidFill>
            <a:schemeClr val="bg2"/>
          </a:solidFill>
        </p:spPr>
        <p:txBody>
          <a:bodyPr/>
          <a:lstStyle>
            <a:lvl1pPr>
              <a:defRPr/>
            </a:lvl1pPr>
          </a:lstStyle>
          <a:p>
            <a:r>
              <a:rPr lang="en-US" dirty="0"/>
              <a:t>Picture</a:t>
            </a:r>
          </a:p>
        </p:txBody>
      </p:sp>
      <p:sp>
        <p:nvSpPr>
          <p:cNvPr id="2" name="Tytuł 1">
            <a:extLst>
              <a:ext uri="{FF2B5EF4-FFF2-40B4-BE49-F238E27FC236}">
                <a16:creationId xmlns:a16="http://schemas.microsoft.com/office/drawing/2014/main" id="{A4F9451E-7A5A-40E5-845B-46EB32ADBD1E}"/>
              </a:ext>
            </a:extLst>
          </p:cNvPr>
          <p:cNvSpPr>
            <a:spLocks noGrp="1"/>
          </p:cNvSpPr>
          <p:nvPr>
            <p:ph type="title" hasCustomPrompt="1"/>
          </p:nvPr>
        </p:nvSpPr>
        <p:spPr>
          <a:xfrm>
            <a:off x="623889" y="0"/>
            <a:ext cx="5395911" cy="972000"/>
          </a:xfrm>
        </p:spPr>
        <p:txBody>
          <a:bodyPr/>
          <a:lstStyle>
            <a:lvl1pPr>
              <a:defRPr/>
            </a:lvl1pPr>
          </a:lstStyle>
          <a:p>
            <a:r>
              <a:rPr lang="en-US" noProof="0" dirty="0"/>
              <a:t>Write title here</a:t>
            </a:r>
          </a:p>
        </p:txBody>
      </p:sp>
      <p:sp>
        <p:nvSpPr>
          <p:cNvPr id="3" name="Symbol zastępczy zawartości 2">
            <a:extLst>
              <a:ext uri="{FF2B5EF4-FFF2-40B4-BE49-F238E27FC236}">
                <a16:creationId xmlns:a16="http://schemas.microsoft.com/office/drawing/2014/main" id="{53D7FE1F-3A6C-4A90-8374-5A9240EC73E4}"/>
              </a:ext>
            </a:extLst>
          </p:cNvPr>
          <p:cNvSpPr>
            <a:spLocks noGrp="1"/>
          </p:cNvSpPr>
          <p:nvPr>
            <p:ph sz="half" idx="1" hasCustomPrompt="1"/>
          </p:nvPr>
        </p:nvSpPr>
        <p:spPr>
          <a:xfrm>
            <a:off x="623889" y="1125538"/>
            <a:ext cx="5395911" cy="5183782"/>
          </a:xfrm>
        </p:spPr>
        <p:txBody>
          <a:bodyPr/>
          <a:lstStyle>
            <a:lvl1pPr>
              <a:defRPr/>
            </a:lvl1pPr>
            <a:lvl2pPr>
              <a:defRPr/>
            </a:lvl2pPr>
            <a:lvl3pPr>
              <a:defRPr/>
            </a:lvl3pPr>
            <a:lvl4pPr>
              <a:defRPr/>
            </a:lvl4pPr>
            <a:lvl5pPr>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ymbol zastępczy daty 4">
            <a:extLst>
              <a:ext uri="{FF2B5EF4-FFF2-40B4-BE49-F238E27FC236}">
                <a16:creationId xmlns:a16="http://schemas.microsoft.com/office/drawing/2014/main" id="{EB4C253D-F093-445B-831E-F859004483FF}"/>
              </a:ext>
            </a:extLst>
          </p:cNvPr>
          <p:cNvSpPr>
            <a:spLocks noGrp="1"/>
          </p:cNvSpPr>
          <p:nvPr>
            <p:ph type="dt" sz="half" idx="10"/>
          </p:nvPr>
        </p:nvSpPr>
        <p:spPr/>
        <p:txBody>
          <a:bodyPr/>
          <a:lstStyle/>
          <a:p>
            <a:fld id="{B9F7F7C4-715E-4B3B-80BC-90E2B0646DC2}" type="datetime1">
              <a:rPr lang="en-US" noProof="0" smtClean="0"/>
              <a:t>8/29/2025</a:t>
            </a:fld>
            <a:endParaRPr lang="en-US" noProof="0" dirty="0"/>
          </a:p>
        </p:txBody>
      </p:sp>
      <p:sp>
        <p:nvSpPr>
          <p:cNvPr id="6" name="Symbol zastępczy stopki 5">
            <a:extLst>
              <a:ext uri="{FF2B5EF4-FFF2-40B4-BE49-F238E27FC236}">
                <a16:creationId xmlns:a16="http://schemas.microsoft.com/office/drawing/2014/main" id="{8EE34FFE-0F03-4D00-8DB3-08CBEA358519}"/>
              </a:ext>
            </a:extLst>
          </p:cNvPr>
          <p:cNvSpPr>
            <a:spLocks noGrp="1"/>
          </p:cNvSpPr>
          <p:nvPr>
            <p:ph type="ftr" sz="quarter" idx="11"/>
          </p:nvPr>
        </p:nvSpPr>
        <p:spPr/>
        <p:txBody>
          <a:bodyPr/>
          <a:lstStyle/>
          <a:p>
            <a:endParaRPr lang="en-US" noProof="0" dirty="0"/>
          </a:p>
        </p:txBody>
      </p:sp>
      <p:sp>
        <p:nvSpPr>
          <p:cNvPr id="7" name="Symbol zastępczy numeru slajdu 6">
            <a:extLst>
              <a:ext uri="{FF2B5EF4-FFF2-40B4-BE49-F238E27FC236}">
                <a16:creationId xmlns:a16="http://schemas.microsoft.com/office/drawing/2014/main" id="{BA41EDE8-BBB1-4F88-ADD5-7A00E301BDD2}"/>
              </a:ext>
            </a:extLst>
          </p:cNvPr>
          <p:cNvSpPr>
            <a:spLocks noGrp="1"/>
          </p:cNvSpPr>
          <p:nvPr>
            <p:ph type="sldNum" sz="quarter" idx="12"/>
          </p:nvPr>
        </p:nvSpPr>
        <p:spPr/>
        <p:txBody>
          <a:bodyPr/>
          <a:lstStyle/>
          <a:p>
            <a:fld id="{88555F45-05E1-4AB6-A090-051B6D14F12A}" type="slidenum">
              <a:rPr lang="en-US" noProof="0" smtClean="0"/>
              <a:pPr/>
              <a:t>‹#›</a:t>
            </a:fld>
            <a:endParaRPr lang="en-US" noProof="0" dirty="0"/>
          </a:p>
        </p:txBody>
      </p:sp>
    </p:spTree>
    <p:extLst>
      <p:ext uri="{BB962C8B-B14F-4D97-AF65-F5344CB8AC3E}">
        <p14:creationId xmlns:p14="http://schemas.microsoft.com/office/powerpoint/2010/main" val="48737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p:txBody>
          <a:bodyPr/>
          <a:lstStyle>
            <a:lvl1pPr>
              <a:defRPr>
                <a:solidFill>
                  <a:schemeClr val="tx1"/>
                </a:solidFill>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AF841A08-3295-46F3-B846-787186529420}" type="datetime1">
              <a:rPr lang="en-US" smtClean="0"/>
              <a:t>8/29/2025</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dirty="0"/>
          </a:p>
        </p:txBody>
      </p:sp>
    </p:spTree>
    <p:extLst>
      <p:ext uri="{BB962C8B-B14F-4D97-AF65-F5344CB8AC3E}">
        <p14:creationId xmlns:p14="http://schemas.microsoft.com/office/powerpoint/2010/main" val="335186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con index">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a:xfrm>
            <a:off x="623889" y="174168"/>
            <a:ext cx="8076231" cy="803732"/>
          </a:xfrm>
        </p:spPr>
        <p:txBody>
          <a:bodyPr vert="horz" lIns="0" tIns="45720" rIns="91440" bIns="45720" rtlCol="0" anchor="t">
            <a:noAutofit/>
          </a:bodyPr>
          <a:lstStyle>
            <a:lvl1pPr>
              <a:defRPr lang="en-US" dirty="0"/>
            </a:lvl1pPr>
          </a:lstStyle>
          <a:p>
            <a:pPr lvl="0"/>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AF841A08-3295-46F3-B846-787186529420}" type="datetime1">
              <a:rPr lang="en-US" smtClean="0"/>
              <a:t>8/29/2025</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dirty="0"/>
          </a:p>
        </p:txBody>
      </p:sp>
    </p:spTree>
    <p:extLst>
      <p:ext uri="{BB962C8B-B14F-4D97-AF65-F5344CB8AC3E}">
        <p14:creationId xmlns:p14="http://schemas.microsoft.com/office/powerpoint/2010/main" val="17195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outs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a:xfrm>
            <a:off x="623889" y="-769236"/>
            <a:ext cx="10947022" cy="683968"/>
          </a:xfrm>
        </p:spPr>
        <p:txBody>
          <a:bodyPr/>
          <a:lstStyle>
            <a:lvl1pPr>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67197880-3C33-46C6-8A60-2F015045FC49}" type="datetime1">
              <a:rPr lang="en-US" smtClean="0"/>
              <a:t>8/29/2025</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88555F45-05E1-4AB6-A090-051B6D14F12A}" type="slidenum">
              <a:rPr lang="en-US" smtClean="0"/>
              <a:pPr/>
              <a:t>‹#›</a:t>
            </a:fld>
            <a:endParaRPr lang="en-US" dirty="0"/>
          </a:p>
        </p:txBody>
      </p:sp>
    </p:spTree>
    <p:extLst>
      <p:ext uri="{BB962C8B-B14F-4D97-AF65-F5344CB8AC3E}">
        <p14:creationId xmlns:p14="http://schemas.microsoft.com/office/powerpoint/2010/main" val="74949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735F4-1557-410A-BABA-A1C0FE0CA944}"/>
              </a:ext>
            </a:extLst>
          </p:cNvPr>
          <p:cNvSpPr>
            <a:spLocks noGrp="1"/>
          </p:cNvSpPr>
          <p:nvPr>
            <p:ph type="dt" sz="half" idx="10"/>
          </p:nvPr>
        </p:nvSpPr>
        <p:spPr/>
        <p:txBody>
          <a:bodyPr/>
          <a:lstStyle/>
          <a:p>
            <a:fld id="{6B06A961-B0D7-4DE2-AC20-410FDF27BAEE}" type="datetime1">
              <a:rPr lang="en-US" smtClean="0"/>
              <a:t>8/29/2025</a:t>
            </a:fld>
            <a:endParaRPr lang="en-US" dirty="0"/>
          </a:p>
        </p:txBody>
      </p:sp>
      <p:sp>
        <p:nvSpPr>
          <p:cNvPr id="3" name="Footer Placeholder 2">
            <a:extLst>
              <a:ext uri="{FF2B5EF4-FFF2-40B4-BE49-F238E27FC236}">
                <a16:creationId xmlns:a16="http://schemas.microsoft.com/office/drawing/2014/main" id="{9CA954C8-A745-41A4-AAD0-A49124911A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B6D04F-F2B5-4DC6-AC72-0D7B2FF0816B}"/>
              </a:ext>
            </a:extLst>
          </p:cNvPr>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24925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p:bg>
      <p:bgPr>
        <a:solidFill>
          <a:schemeClr val="tx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4134AE5-1FE8-4AFE-A1DF-37597D49D603}"/>
              </a:ext>
            </a:extLst>
          </p:cNvPr>
          <p:cNvSpPr/>
          <p:nvPr userDrawn="1"/>
        </p:nvSpPr>
        <p:spPr>
          <a:xfrm>
            <a:off x="0" y="0"/>
            <a:ext cx="12190872" cy="6857955"/>
          </a:xfrm>
          <a:prstGeom prst="rect">
            <a:avLst/>
          </a:prstGeom>
          <a:solidFill>
            <a:srgbClr val="081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ytuł 1">
            <a:extLst>
              <a:ext uri="{FF2B5EF4-FFF2-40B4-BE49-F238E27FC236}">
                <a16:creationId xmlns:a16="http://schemas.microsoft.com/office/drawing/2014/main" id="{577463DD-1237-4FA8-B195-CBD238876E63}"/>
              </a:ext>
            </a:extLst>
          </p:cNvPr>
          <p:cNvSpPr>
            <a:spLocks noGrp="1"/>
          </p:cNvSpPr>
          <p:nvPr userDrawn="1">
            <p:ph type="title" hasCustomPrompt="1"/>
          </p:nvPr>
        </p:nvSpPr>
        <p:spPr/>
        <p:txBody>
          <a:bodyPr/>
          <a:lstStyle>
            <a:lvl1pPr>
              <a:defRPr>
                <a:solidFill>
                  <a:schemeClr val="bg1"/>
                </a:solidFill>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userDrawn="1">
            <p:ph type="dt" sz="half" idx="10"/>
          </p:nvPr>
        </p:nvSpPr>
        <p:spPr/>
        <p:txBody>
          <a:bodyPr/>
          <a:lstStyle/>
          <a:p>
            <a:fld id="{7FC649B8-E52A-4294-82A2-8C28796F4652}" type="datetime1">
              <a:rPr lang="en-US" smtClean="0"/>
              <a:t>8/29/2025</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userDrawn="1">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userDrawn="1">
            <p:ph type="sldNum" sz="quarter" idx="12"/>
          </p:nvPr>
        </p:nvSpPr>
        <p:spPr/>
        <p:txBody>
          <a:bodyPr/>
          <a:lstStyle/>
          <a:p>
            <a:fld id="{88555F45-05E1-4AB6-A090-051B6D14F12A}" type="slidenum">
              <a:rPr lang="en-US" smtClean="0"/>
              <a:pPr/>
              <a:t>‹#›</a:t>
            </a:fld>
            <a:endParaRPr lang="en-US" dirty="0"/>
          </a:p>
        </p:txBody>
      </p:sp>
      <p:grpSp>
        <p:nvGrpSpPr>
          <p:cNvPr id="32" name="Grupa 39">
            <a:extLst>
              <a:ext uri="{FF2B5EF4-FFF2-40B4-BE49-F238E27FC236}">
                <a16:creationId xmlns:a16="http://schemas.microsoft.com/office/drawing/2014/main" id="{D7F9E8DF-F69F-41BB-B346-84A03FF4D003}"/>
              </a:ext>
            </a:extLst>
          </p:cNvPr>
          <p:cNvGrpSpPr/>
          <p:nvPr userDrawn="1"/>
        </p:nvGrpSpPr>
        <p:grpSpPr>
          <a:xfrm>
            <a:off x="0" y="0"/>
            <a:ext cx="121194" cy="972000"/>
            <a:chOff x="672539" y="397517"/>
            <a:chExt cx="121194" cy="972000"/>
          </a:xfrm>
          <a:solidFill>
            <a:schemeClr val="accent4"/>
          </a:solidFill>
        </p:grpSpPr>
        <p:sp>
          <p:nvSpPr>
            <p:cNvPr id="33" name="Prostokąt 40">
              <a:extLst>
                <a:ext uri="{FF2B5EF4-FFF2-40B4-BE49-F238E27FC236}">
                  <a16:creationId xmlns:a16="http://schemas.microsoft.com/office/drawing/2014/main" id="{F485940F-8A05-4A9A-BBFC-E4A8B1E00527}"/>
                </a:ext>
              </a:extLst>
            </p:cNvPr>
            <p:cNvSpPr/>
            <p:nvPr/>
          </p:nvSpPr>
          <p:spPr>
            <a:xfrm>
              <a:off x="672539" y="397517"/>
              <a:ext cx="540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rójkąt równoramienny 41">
              <a:extLst>
                <a:ext uri="{FF2B5EF4-FFF2-40B4-BE49-F238E27FC236}">
                  <a16:creationId xmlns:a16="http://schemas.microsoft.com/office/drawing/2014/main" id="{0DDBE218-1A6A-47CA-8AB3-34DBA7E24E01}"/>
                </a:ext>
              </a:extLst>
            </p:cNvPr>
            <p:cNvSpPr/>
            <p:nvPr/>
          </p:nvSpPr>
          <p:spPr>
            <a:xfrm rot="5400000">
              <a:off x="596882" y="834256"/>
              <a:ext cx="295180" cy="985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8" name="Prostokąt 47">
            <a:extLst>
              <a:ext uri="{FF2B5EF4-FFF2-40B4-BE49-F238E27FC236}">
                <a16:creationId xmlns:a16="http://schemas.microsoft.com/office/drawing/2014/main" id="{B3059D7F-A34B-4421-9CBB-079F55580EE0}"/>
              </a:ext>
            </a:extLst>
          </p:cNvPr>
          <p:cNvSpPr/>
          <p:nvPr userDrawn="1"/>
        </p:nvSpPr>
        <p:spPr>
          <a:xfrm flipH="1">
            <a:off x="12138000" y="6372000"/>
            <a:ext cx="54000" cy="4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21205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866149-D9DB-4110-BE38-E3F6E4BC5B5D}"/>
              </a:ext>
            </a:extLst>
          </p:cNvPr>
          <p:cNvSpPr>
            <a:spLocks noGrp="1"/>
          </p:cNvSpPr>
          <p:nvPr>
            <p:ph type="title"/>
          </p:nvPr>
        </p:nvSpPr>
        <p:spPr>
          <a:xfrm>
            <a:off x="623889" y="0"/>
            <a:ext cx="10947022" cy="972000"/>
          </a:xfrm>
          <a:prstGeom prst="rect">
            <a:avLst/>
          </a:prstGeom>
        </p:spPr>
        <p:txBody>
          <a:bodyPr vert="horz" lIns="0" tIns="45720" rIns="91440" bIns="45720" rtlCol="0" anchor="ctr">
            <a:normAutofit/>
          </a:bodyPr>
          <a:lstStyle/>
          <a:p>
            <a:r>
              <a:rPr lang="en-US" noProof="0" dirty="0"/>
              <a:t>Write title here</a:t>
            </a:r>
          </a:p>
        </p:txBody>
      </p:sp>
      <p:sp>
        <p:nvSpPr>
          <p:cNvPr id="3" name="Text Placeholder 2">
            <a:extLst>
              <a:ext uri="{FF2B5EF4-FFF2-40B4-BE49-F238E27FC236}">
                <a16:creationId xmlns:a16="http://schemas.microsoft.com/office/drawing/2014/main" id="{6FA543A4-A38A-42F0-B552-F0A92F184B88}"/>
              </a:ext>
            </a:extLst>
          </p:cNvPr>
          <p:cNvSpPr>
            <a:spLocks noGrp="1"/>
          </p:cNvSpPr>
          <p:nvPr>
            <p:ph type="body" idx="1"/>
          </p:nvPr>
        </p:nvSpPr>
        <p:spPr>
          <a:xfrm>
            <a:off x="623887" y="1124744"/>
            <a:ext cx="10944225" cy="5184575"/>
          </a:xfrm>
          <a:prstGeom prst="rect">
            <a:avLst/>
          </a:prstGeom>
        </p:spPr>
        <p:txBody>
          <a:bodyPr vert="horz" lIns="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639E0776-F1A8-4911-A447-3C456A482531}"/>
              </a:ext>
            </a:extLst>
          </p:cNvPr>
          <p:cNvSpPr>
            <a:spLocks noGrp="1"/>
          </p:cNvSpPr>
          <p:nvPr>
            <p:ph type="dt" sz="half" idx="2"/>
          </p:nvPr>
        </p:nvSpPr>
        <p:spPr>
          <a:xfrm>
            <a:off x="9693733" y="6446006"/>
            <a:ext cx="1081336"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355E654C-FB81-48A0-9E98-02273583F8F4}" type="datetime1">
              <a:rPr lang="en-US" noProof="0" smtClean="0"/>
              <a:t>8/29/2025</a:t>
            </a:fld>
            <a:endParaRPr lang="en-US" noProof="0" dirty="0"/>
          </a:p>
        </p:txBody>
      </p:sp>
      <p:sp>
        <p:nvSpPr>
          <p:cNvPr id="5" name="Footer Placeholder 4">
            <a:extLst>
              <a:ext uri="{FF2B5EF4-FFF2-40B4-BE49-F238E27FC236}">
                <a16:creationId xmlns:a16="http://schemas.microsoft.com/office/drawing/2014/main" id="{2A605E99-3851-4853-A693-D2F34F1D76E8}"/>
              </a:ext>
            </a:extLst>
          </p:cNvPr>
          <p:cNvSpPr>
            <a:spLocks noGrp="1"/>
          </p:cNvSpPr>
          <p:nvPr>
            <p:ph type="ftr" sz="quarter" idx="3"/>
          </p:nvPr>
        </p:nvSpPr>
        <p:spPr>
          <a:xfrm>
            <a:off x="3359696" y="6445302"/>
            <a:ext cx="6285777" cy="382218"/>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dirty="0"/>
              <a:t>Footer</a:t>
            </a:r>
            <a:endParaRPr lang="en-US" noProof="0" dirty="0"/>
          </a:p>
        </p:txBody>
      </p:sp>
      <p:sp>
        <p:nvSpPr>
          <p:cNvPr id="6" name="Slide Number Placeholder 5">
            <a:extLst>
              <a:ext uri="{FF2B5EF4-FFF2-40B4-BE49-F238E27FC236}">
                <a16:creationId xmlns:a16="http://schemas.microsoft.com/office/drawing/2014/main" id="{3FA70682-E008-4E8D-9CC5-59A9D1A18522}"/>
              </a:ext>
            </a:extLst>
          </p:cNvPr>
          <p:cNvSpPr>
            <a:spLocks noGrp="1"/>
          </p:cNvSpPr>
          <p:nvPr>
            <p:ph type="sldNum" sz="quarter" idx="4"/>
          </p:nvPr>
        </p:nvSpPr>
        <p:spPr>
          <a:xfrm>
            <a:off x="10797110" y="6446006"/>
            <a:ext cx="768338"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D57F1E4F-1CFF-5643-939E-02111984F565}" type="slidenum">
              <a:rPr lang="en-US" noProof="0" smtClean="0"/>
              <a:pPr/>
              <a:t>‹#›</a:t>
            </a:fld>
            <a:endParaRPr lang="en-US" noProof="0" dirty="0"/>
          </a:p>
        </p:txBody>
      </p:sp>
      <p:grpSp>
        <p:nvGrpSpPr>
          <p:cNvPr id="40" name="Grupa 39"/>
          <p:cNvGrpSpPr/>
          <p:nvPr userDrawn="1"/>
        </p:nvGrpSpPr>
        <p:grpSpPr>
          <a:xfrm>
            <a:off x="0" y="0"/>
            <a:ext cx="121194" cy="972000"/>
            <a:chOff x="672539" y="397517"/>
            <a:chExt cx="121194" cy="972000"/>
          </a:xfrm>
          <a:solidFill>
            <a:schemeClr val="accent4"/>
          </a:solidFill>
        </p:grpSpPr>
        <p:sp>
          <p:nvSpPr>
            <p:cNvPr id="41" name="Prostokąt 40"/>
            <p:cNvSpPr/>
            <p:nvPr/>
          </p:nvSpPr>
          <p:spPr>
            <a:xfrm>
              <a:off x="672539" y="397517"/>
              <a:ext cx="540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Trójkąt równoramienny 41"/>
            <p:cNvSpPr/>
            <p:nvPr/>
          </p:nvSpPr>
          <p:spPr>
            <a:xfrm rot="5400000">
              <a:off x="596882" y="834256"/>
              <a:ext cx="295180" cy="985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8" name="Prostokąt 47"/>
          <p:cNvSpPr/>
          <p:nvPr/>
        </p:nvSpPr>
        <p:spPr>
          <a:xfrm flipH="1">
            <a:off x="12138000" y="6372000"/>
            <a:ext cx="54000" cy="4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406999013"/>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1" r:id="rId3"/>
    <p:sldLayoutId id="2147483690" r:id="rId4"/>
    <p:sldLayoutId id="2147483683" r:id="rId5"/>
    <p:sldLayoutId id="2147483689" r:id="rId6"/>
    <p:sldLayoutId id="2147483685" r:id="rId7"/>
    <p:sldLayoutId id="2147483687" r:id="rId8"/>
    <p:sldLayoutId id="2147483686" r:id="rId9"/>
    <p:sldLayoutId id="2147483693" r:id="rId10"/>
    <p:sldLayoutId id="2147483694" r:id="rId11"/>
  </p:sldLayoutIdLst>
  <p:hf sldNum="0" hdr="0" ft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355600" indent="-355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userDrawn="1">
          <p15:clr>
            <a:srgbClr val="F26B43"/>
          </p15:clr>
        </p15:guide>
        <p15:guide id="2" orient="horz" pos="709" userDrawn="1">
          <p15:clr>
            <a:srgbClr val="F26B43"/>
          </p15:clr>
        </p15:guide>
        <p15:guide id="3" orient="horz" pos="3974" userDrawn="1">
          <p15:clr>
            <a:srgbClr val="F26B43"/>
          </p15:clr>
        </p15:guide>
        <p15:guide id="4" pos="3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hello@infoDiagram.com"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blog.infodiagram.com/tips?utm_source=product_pptx&amp;utm_medium=file&amp;utm_campaign=product_pptx&amp;utm_term=diagram_sustainability_esg_metric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infodiagram.com/tips?utm_source=product_pptx&amp;utm_medium=file&amp;utm_campaign=product_pptx&amp;utm_term=diagram_sustainability_esg_metric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fodiagram.com/?utm_source=product_pptx&amp;utm_medium=file&amp;utm_campaign=product_pptx&amp;utm_term=diagram_sustainability_esg_metric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blog.infodiagram.com/tips?utm_source=product_pptx&amp;utm_medium=file&amp;utm_campaign=product_pptx&amp;utm_term=diagram_sustainability_esg_metr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infodiagram.com/?utm_source=product_pptx&amp;utm_medium=file&amp;utm_campaign=product_pptx&amp;utm_term=diagram_sustainability_esg_metric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blog.infodiagram.com/tips?utm_source=product_pptx&amp;utm_medium=file&amp;utm_campaign=product_pptx&amp;utm_term=diagram_sustainability_esg_metrics"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infodiagram.com/diagrams/esg-metrics-sustainability-kpi-sdg-powerpoint-template/?utm_source=product_pptx&amp;utm_medium=file&amp;utm_campaign=partner_sample&amp;cp=camp17"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infodiagram.com/?utm_source=product_pptx&amp;utm_medium=file&amp;utm_campaign=product_pptx&amp;utm_term=diagram_sustainability_esg_metric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infodiagram.com/diagrams/outline-icons-ppt-business-infographics/" TargetMode="External"/><Relationship Id="rId13" Type="http://schemas.openxmlformats.org/officeDocument/2006/relationships/hyperlink" Target="https://infodiagram.com/diagrams/esg-sustainability-report-powerpoint-template/" TargetMode="External"/><Relationship Id="rId3" Type="http://schemas.openxmlformats.org/officeDocument/2006/relationships/hyperlink" Target="mailto:hello@infoDiagram.com" TargetMode="External"/><Relationship Id="rId7" Type="http://schemas.openxmlformats.org/officeDocument/2006/relationships/image" Target="../media/image20.png"/><Relationship Id="rId12" Type="http://schemas.openxmlformats.org/officeDocument/2006/relationships/image" Target="../media/image2.emf"/><Relationship Id="rId2" Type="http://schemas.openxmlformats.org/officeDocument/2006/relationships/notesSlide" Target="../notesSlides/notesSlide11.xml"/><Relationship Id="rId16" Type="http://schemas.openxmlformats.org/officeDocument/2006/relationships/image" Target="../media/image24.jpeg"/><Relationship Id="rId1" Type="http://schemas.openxmlformats.org/officeDocument/2006/relationships/slideLayout" Target="../slideLayouts/slideLayout5.xml"/><Relationship Id="rId6" Type="http://schemas.openxmlformats.org/officeDocument/2006/relationships/hyperlink" Target="https://infodiagram.com/diagrams/social-sustainability-esg-report-template-ppt/" TargetMode="Externa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hyperlink" Target="https://infodiagram.com/diagrams/environmental-sustainability-esg-report-presentation-template-ppt/" TargetMode="External"/><Relationship Id="rId10" Type="http://schemas.openxmlformats.org/officeDocument/2006/relationships/hyperlink" Target="https://infodiagram.com/diagrams/sustainabile-governance-esg-report-presentation-template-ppt/" TargetMode="External"/><Relationship Id="rId4" Type="http://schemas.openxmlformats.org/officeDocument/2006/relationships/hyperlink" Target="https://www.infodiagram.com/diagrams/triple-bottom-line-sustainable-strategy-ppt-template" TargetMode="External"/><Relationship Id="rId9" Type="http://schemas.openxmlformats.org/officeDocument/2006/relationships/image" Target="../media/image21.jpe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hyperlink" Target="http://www.infodiagram.com/" TargetMode="Externa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hyperlink" Target="https://www.infodiagram.com/category/job-interview-powerpoint-templates/?utm_source=product_pptx&amp;utm_medium=file&amp;utm_campaign=partner_sample&amp;cp=camp17" TargetMode="Externa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hyperlink" Target="https://infodiagram.com/diagrams/esg-metrics-sustainability-kpi-sdg-powerpoint-template/?utm_source=product_pptx&amp;utm_medium=file&amp;utm_campaign=partner_sample&amp;cp=camp17" TargetMode="External"/><Relationship Id="rId1" Type="http://schemas.openxmlformats.org/officeDocument/2006/relationships/slideLayout" Target="../slideLayouts/slideLayout11.xml"/><Relationship Id="rId6" Type="http://schemas.openxmlformats.org/officeDocument/2006/relationships/hyperlink" Target="https://www.infodiagram.com/diagrams/ultimate-flat-diagrams-visual-deck-ppt-template.html?utm_source=product_pptx&amp;utm_medium=file&amp;utm_campaign=partner_sample&amp;cp=camp17" TargetMode="External"/><Relationship Id="rId5" Type="http://schemas.openxmlformats.org/officeDocument/2006/relationships/image" Target="../media/image29.png"/><Relationship Id="rId10" Type="http://schemas.openxmlformats.org/officeDocument/2006/relationships/hyperlink" Target="https://infodiagram.com/category/esg-management-report-powerpoint-templates/" TargetMode="External"/><Relationship Id="rId4" Type="http://schemas.openxmlformats.org/officeDocument/2006/relationships/hyperlink" Target="https://infodiagram.com/diagrams/esg-sustainability-report-powerpoint-template/?utm_source=product_pptx&amp;utm_medium=file&amp;utm_campaign=partner_sample&amp;cp=camp17" TargetMode="External"/><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in/peterzvirinsky" TargetMode="External"/><Relationship Id="rId3" Type="http://schemas.openxmlformats.org/officeDocument/2006/relationships/hyperlink" Target="http://www.youtube.com/infodiagram" TargetMode="External"/><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hyperlink" Target="https://blog.infodiagram.com/?utm_source=product_pptx&amp;utm_medium=file&amp;utm_campaign=free_sample&amp;cp=camp17" TargetMode="External"/><Relationship Id="rId4" Type="http://schemas.openxmlformats.org/officeDocument/2006/relationships/hyperlink" Target="http://www.linkedin.com/company/infodiagram-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blog.infodiagram.com/" TargetMode="External"/><Relationship Id="rId3" Type="http://schemas.openxmlformats.org/officeDocument/2006/relationships/image" Target="../media/image2.emf"/><Relationship Id="rId7" Type="http://schemas.openxmlformats.org/officeDocument/2006/relationships/hyperlink" Target="http://www.youtube.com/infodiagra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linkedin.com/company/infodiagram-com" TargetMode="External"/><Relationship Id="rId5" Type="http://schemas.openxmlformats.org/officeDocument/2006/relationships/hyperlink" Target="https://www.infodiagram.com/freesample" TargetMode="External"/><Relationship Id="rId4" Type="http://schemas.openxmlformats.org/officeDocument/2006/relationships/hyperlink" Target="http://www.infodiagram.com/"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s://blog.infodiagram.com/tips?utm_source=product_pptx&amp;utm_medium=file&amp;utm_campaign=product_pptx&amp;utm_term=diagram_sustainability_esg_metrics" TargetMode="External"/><Relationship Id="rId7" Type="http://schemas.openxmlformats.org/officeDocument/2006/relationships/hyperlink" Target="https://infodiagram.com/diagrams/esg-sustainability-report-powerpoint-template/?utm_source=product_pptx&amp;utm_medium=file&amp;utm_campaign=partner_sample&amp;cp=camp17" TargetMode="Externa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infodiagram.com/diagrams/esg-metrics-sustainability-kpi-sdg-powerpoint-template/?utm_source=product_pptx&amp;utm_medium=file&amp;utm_campaign=partner_sample&amp;cp=camp17" TargetMode="External"/><Relationship Id="rId10" Type="http://schemas.openxmlformats.org/officeDocument/2006/relationships/image" Target="../media/image7.png"/><Relationship Id="rId4" Type="http://schemas.openxmlformats.org/officeDocument/2006/relationships/hyperlink" Target="https://infodiagram.com/category/esg-management-report-powerpoint-templates/"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E0F59-F48C-8FCD-A577-67ACA0192F8A}"/>
            </a:ext>
          </a:extLst>
        </p:cNvPr>
        <p:cNvGrpSpPr/>
        <p:nvPr/>
      </p:nvGrpSpPr>
      <p:grpSpPr>
        <a:xfrm>
          <a:off x="0" y="0"/>
          <a:ext cx="0" cy="0"/>
          <a:chOff x="0" y="0"/>
          <a:chExt cx="0" cy="0"/>
        </a:xfrm>
      </p:grpSpPr>
      <p:grpSp>
        <p:nvGrpSpPr>
          <p:cNvPr id="9" name="Grupa 8">
            <a:extLst>
              <a:ext uri="{FF2B5EF4-FFF2-40B4-BE49-F238E27FC236}">
                <a16:creationId xmlns:a16="http://schemas.microsoft.com/office/drawing/2014/main" id="{27ED98EA-8BD3-5428-87F1-2C864A5B162D}"/>
              </a:ext>
            </a:extLst>
          </p:cNvPr>
          <p:cNvGrpSpPr/>
          <p:nvPr/>
        </p:nvGrpSpPr>
        <p:grpSpPr>
          <a:xfrm>
            <a:off x="0" y="1314221"/>
            <a:ext cx="11168348" cy="1681609"/>
            <a:chOff x="38912" y="347078"/>
            <a:chExt cx="11168348" cy="1681609"/>
          </a:xfrm>
        </p:grpSpPr>
        <p:sp>
          <p:nvSpPr>
            <p:cNvPr id="63" name="Rectangle 6">
              <a:extLst>
                <a:ext uri="{FF2B5EF4-FFF2-40B4-BE49-F238E27FC236}">
                  <a16:creationId xmlns:a16="http://schemas.microsoft.com/office/drawing/2014/main" id="{A62D29C5-F14D-63B1-3B2F-C5B89500F77B}"/>
                </a:ext>
              </a:extLst>
            </p:cNvPr>
            <p:cNvSpPr>
              <a:spLocks noChangeArrowheads="1"/>
            </p:cNvSpPr>
            <p:nvPr/>
          </p:nvSpPr>
          <p:spPr bwMode="auto">
            <a:xfrm>
              <a:off x="38912" y="836712"/>
              <a:ext cx="937745" cy="1191974"/>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4" name="Freeform 8">
              <a:extLst>
                <a:ext uri="{FF2B5EF4-FFF2-40B4-BE49-F238E27FC236}">
                  <a16:creationId xmlns:a16="http://schemas.microsoft.com/office/drawing/2014/main" id="{8AB5363C-DA53-57C4-1D21-1D9D5D7156F5}"/>
                </a:ext>
              </a:extLst>
            </p:cNvPr>
            <p:cNvSpPr>
              <a:spLocks/>
            </p:cNvSpPr>
            <p:nvPr/>
          </p:nvSpPr>
          <p:spPr bwMode="auto">
            <a:xfrm>
              <a:off x="377246" y="1539053"/>
              <a:ext cx="599413" cy="489634"/>
            </a:xfrm>
            <a:custGeom>
              <a:avLst/>
              <a:gdLst>
                <a:gd name="T0" fmla="*/ 175 w 175"/>
                <a:gd name="T1" fmla="*/ 175 h 175"/>
                <a:gd name="T2" fmla="*/ 0 w 175"/>
                <a:gd name="T3" fmla="*/ 0 h 175"/>
                <a:gd name="T4" fmla="*/ 175 w 175"/>
                <a:gd name="T5" fmla="*/ 0 h 175"/>
                <a:gd name="T6" fmla="*/ 175 w 175"/>
                <a:gd name="T7" fmla="*/ 175 h 175"/>
              </a:gdLst>
              <a:ahLst/>
              <a:cxnLst>
                <a:cxn ang="0">
                  <a:pos x="T0" y="T1"/>
                </a:cxn>
                <a:cxn ang="0">
                  <a:pos x="T2" y="T3"/>
                </a:cxn>
                <a:cxn ang="0">
                  <a:pos x="T4" y="T5"/>
                </a:cxn>
                <a:cxn ang="0">
                  <a:pos x="T6" y="T7"/>
                </a:cxn>
              </a:cxnLst>
              <a:rect l="0" t="0" r="r" b="b"/>
              <a:pathLst>
                <a:path w="175" h="175">
                  <a:moveTo>
                    <a:pt x="175" y="175"/>
                  </a:moveTo>
                  <a:lnTo>
                    <a:pt x="0" y="0"/>
                  </a:lnTo>
                  <a:lnTo>
                    <a:pt x="175" y="0"/>
                  </a:lnTo>
                  <a:lnTo>
                    <a:pt x="175" y="175"/>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Prostokąt 7">
              <a:extLst>
                <a:ext uri="{FF2B5EF4-FFF2-40B4-BE49-F238E27FC236}">
                  <a16:creationId xmlns:a16="http://schemas.microsoft.com/office/drawing/2014/main" id="{2CF9C507-3B3E-D772-5466-BFAE6189B722}"/>
                </a:ext>
              </a:extLst>
            </p:cNvPr>
            <p:cNvSpPr/>
            <p:nvPr/>
          </p:nvSpPr>
          <p:spPr>
            <a:xfrm>
              <a:off x="377245" y="347078"/>
              <a:ext cx="10830015" cy="1191975"/>
            </a:xfrm>
            <a:custGeom>
              <a:avLst/>
              <a:gdLst/>
              <a:ahLst/>
              <a:cxnLst/>
              <a:rect l="l" t="t" r="r" b="b"/>
              <a:pathLst>
                <a:path w="9843462" h="1191975">
                  <a:moveTo>
                    <a:pt x="3682757" y="0"/>
                  </a:moveTo>
                  <a:lnTo>
                    <a:pt x="9843462" y="0"/>
                  </a:lnTo>
                  <a:lnTo>
                    <a:pt x="9422964" y="595987"/>
                  </a:lnTo>
                  <a:lnTo>
                    <a:pt x="9843462" y="1191974"/>
                  </a:lnTo>
                  <a:lnTo>
                    <a:pt x="3846546" y="1191974"/>
                  </a:lnTo>
                  <a:lnTo>
                    <a:pt x="3846546" y="1191975"/>
                  </a:lnTo>
                  <a:lnTo>
                    <a:pt x="0" y="1191975"/>
                  </a:lnTo>
                  <a:lnTo>
                    <a:pt x="0" y="1"/>
                  </a:lnTo>
                  <a:lnTo>
                    <a:pt x="3682757" y="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DE00A6F-7164-914F-AB30-8531FD4D0CDF}"/>
              </a:ext>
            </a:extLst>
          </p:cNvPr>
          <p:cNvSpPr>
            <a:spLocks noGrp="1"/>
          </p:cNvSpPr>
          <p:nvPr>
            <p:ph type="ctrTitle"/>
          </p:nvPr>
        </p:nvSpPr>
        <p:spPr>
          <a:xfrm>
            <a:off x="723480" y="1320292"/>
            <a:ext cx="10020515" cy="1176581"/>
          </a:xfrm>
        </p:spPr>
        <p:txBody>
          <a:bodyPr>
            <a:noAutofit/>
          </a:bodyPr>
          <a:lstStyle/>
          <a:p>
            <a:r>
              <a:rPr lang="en-US" sz="4800" noProof="0" dirty="0">
                <a:solidFill>
                  <a:schemeClr val="bg1"/>
                </a:solidFill>
              </a:rPr>
              <a:t>ESG Presentation Graphics - Sample</a:t>
            </a:r>
            <a:endParaRPr lang="en-US" sz="500" noProof="0" dirty="0">
              <a:solidFill>
                <a:schemeClr val="bg1"/>
              </a:solidFill>
            </a:endParaRPr>
          </a:p>
        </p:txBody>
      </p:sp>
      <p:sp>
        <p:nvSpPr>
          <p:cNvPr id="10" name="Tytuł 1">
            <a:extLst>
              <a:ext uri="{FF2B5EF4-FFF2-40B4-BE49-F238E27FC236}">
                <a16:creationId xmlns:a16="http://schemas.microsoft.com/office/drawing/2014/main" id="{2DD54DAF-8EE4-41EC-51B3-C0C96E5896F9}"/>
              </a:ext>
            </a:extLst>
          </p:cNvPr>
          <p:cNvSpPr txBox="1">
            <a:spLocks/>
          </p:cNvSpPr>
          <p:nvPr/>
        </p:nvSpPr>
        <p:spPr>
          <a:xfrm>
            <a:off x="1175101" y="2545242"/>
            <a:ext cx="7504404" cy="410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accent1">
                    <a:lumMod val="75000"/>
                  </a:schemeClr>
                </a:solidFill>
                <a:latin typeface="+mj-lt"/>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Light"/>
                <a:ea typeface="+mj-ea"/>
                <a:cs typeface="Arial" pitchFamily="34" charset="0"/>
              </a:rPr>
              <a:t>Editable PowerPoint Graphics &amp; Icons</a:t>
            </a:r>
          </a:p>
        </p:txBody>
      </p:sp>
      <p:sp>
        <p:nvSpPr>
          <p:cNvPr id="66" name="Prostokąt 4">
            <a:extLst>
              <a:ext uri="{FF2B5EF4-FFF2-40B4-BE49-F238E27FC236}">
                <a16:creationId xmlns:a16="http://schemas.microsoft.com/office/drawing/2014/main" id="{BCC24C6B-202A-E36A-9129-46A94D9EE0D1}"/>
              </a:ext>
            </a:extLst>
          </p:cNvPr>
          <p:cNvSpPr/>
          <p:nvPr/>
        </p:nvSpPr>
        <p:spPr>
          <a:xfrm>
            <a:off x="9898925" y="2544412"/>
            <a:ext cx="1250983" cy="461665"/>
          </a:xfrm>
          <a:prstGeom prst="rect">
            <a:avLst/>
          </a:prstGeom>
        </p:spPr>
        <p:txBody>
          <a:bodyPr wrap="none">
            <a:spAutoFit/>
          </a:bodyPr>
          <a:lstStyle/>
          <a:p>
            <a:pPr algn="ctr"/>
            <a:r>
              <a:rPr lang="en-US" sz="1200" noProof="0" dirty="0">
                <a:solidFill>
                  <a:schemeClr val="bg1">
                    <a:lumMod val="95000"/>
                  </a:schemeClr>
                </a:solidFill>
              </a:rPr>
              <a:t>Ver1, 10.10.2024</a:t>
            </a:r>
          </a:p>
          <a:p>
            <a:pPr algn="ctr"/>
            <a:r>
              <a:rPr lang="en-US" sz="1200" noProof="0" dirty="0">
                <a:solidFill>
                  <a:schemeClr val="bg1">
                    <a:lumMod val="95000"/>
                  </a:schemeClr>
                </a:solidFill>
              </a:rPr>
              <a:t>License: Partners</a:t>
            </a:r>
            <a:endParaRPr lang="en-US" sz="900" noProof="0" dirty="0">
              <a:solidFill>
                <a:schemeClr val="bg1">
                  <a:lumMod val="95000"/>
                </a:schemeClr>
              </a:solidFill>
            </a:endParaRPr>
          </a:p>
        </p:txBody>
      </p:sp>
      <p:grpSp>
        <p:nvGrpSpPr>
          <p:cNvPr id="52" name="Group 51">
            <a:extLst>
              <a:ext uri="{FF2B5EF4-FFF2-40B4-BE49-F238E27FC236}">
                <a16:creationId xmlns:a16="http://schemas.microsoft.com/office/drawing/2014/main" id="{C88EECC8-E463-7B57-0529-E7B1495B4B28}"/>
              </a:ext>
            </a:extLst>
          </p:cNvPr>
          <p:cNvGrpSpPr/>
          <p:nvPr/>
        </p:nvGrpSpPr>
        <p:grpSpPr>
          <a:xfrm>
            <a:off x="0" y="4342203"/>
            <a:ext cx="12202940" cy="1840883"/>
            <a:chOff x="0" y="4497734"/>
            <a:chExt cx="12202940" cy="1840883"/>
          </a:xfrm>
        </p:grpSpPr>
        <p:grpSp>
          <p:nvGrpSpPr>
            <p:cNvPr id="6" name="Group 5">
              <a:extLst>
                <a:ext uri="{FF2B5EF4-FFF2-40B4-BE49-F238E27FC236}">
                  <a16:creationId xmlns:a16="http://schemas.microsoft.com/office/drawing/2014/main" id="{A55A1157-CDF7-4C90-316C-4801039E1E10}"/>
                </a:ext>
              </a:extLst>
            </p:cNvPr>
            <p:cNvGrpSpPr/>
            <p:nvPr/>
          </p:nvGrpSpPr>
          <p:grpSpPr>
            <a:xfrm>
              <a:off x="0" y="4497734"/>
              <a:ext cx="12202940" cy="1840883"/>
              <a:chOff x="-10940" y="5633051"/>
              <a:chExt cx="12202940" cy="1840883"/>
            </a:xfrm>
          </p:grpSpPr>
          <p:sp>
            <p:nvSpPr>
              <p:cNvPr id="50" name="Prostokąt 9">
                <a:extLst>
                  <a:ext uri="{FF2B5EF4-FFF2-40B4-BE49-F238E27FC236}">
                    <a16:creationId xmlns:a16="http://schemas.microsoft.com/office/drawing/2014/main" id="{0C1AE00B-269C-28A4-F66A-D84A1C8C2ED4}"/>
                  </a:ext>
                </a:extLst>
              </p:cNvPr>
              <p:cNvSpPr/>
              <p:nvPr/>
            </p:nvSpPr>
            <p:spPr>
              <a:xfrm>
                <a:off x="-10940" y="5633051"/>
                <a:ext cx="12202940" cy="1813210"/>
              </a:xfrm>
              <a:prstGeom prst="trapezoid">
                <a:avLst>
                  <a:gd name="adj" fmla="val 0"/>
                </a:avLst>
              </a:prstGeom>
              <a:solidFill>
                <a:schemeClr val="tx1">
                  <a:lumMod val="65000"/>
                  <a:lumOff val="35000"/>
                  <a:alpha val="56863"/>
                </a:schemeClr>
              </a:solidFill>
            </p:spPr>
            <p:txBody>
              <a:bodyPr wrap="square" anchor="ctr">
                <a:noAutofit/>
              </a:bodyPr>
              <a:lstStyle/>
              <a:p>
                <a:pPr algn="ctr">
                  <a:defRPr/>
                </a:pPr>
                <a:endParaRPr lang="en-US" sz="3200" kern="0" noProof="0" dirty="0">
                  <a:ln w="18415" cmpd="sng">
                    <a:noFill/>
                    <a:prstDash val="solid"/>
                  </a:ln>
                  <a:solidFill>
                    <a:schemeClr val="bg1"/>
                  </a:solidFill>
                  <a:latin typeface="Century Gothic" pitchFamily="34" charset="0"/>
                </a:endParaRPr>
              </a:p>
            </p:txBody>
          </p:sp>
          <p:pic>
            <p:nvPicPr>
              <p:cNvPr id="51" name="Picture 2" descr="D:\isia\Dropbox\BigPic\marketing\logo\infodiagram_logo_work_white_side_400w.png">
                <a:extLst>
                  <a:ext uri="{FF2B5EF4-FFF2-40B4-BE49-F238E27FC236}">
                    <a16:creationId xmlns:a16="http://schemas.microsoft.com/office/drawing/2014/main" id="{39D62325-FF81-9854-0D3B-861E305A72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5527"/>
              <a:stretch/>
            </p:blipFill>
            <p:spPr bwMode="auto">
              <a:xfrm>
                <a:off x="11680245" y="6975430"/>
                <a:ext cx="399995" cy="49850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Prostokąt 7">
              <a:extLst>
                <a:ext uri="{FF2B5EF4-FFF2-40B4-BE49-F238E27FC236}">
                  <a16:creationId xmlns:a16="http://schemas.microsoft.com/office/drawing/2014/main" id="{70ACF45D-E976-17C0-6D9D-46BCA0EDFF14}"/>
                </a:ext>
              </a:extLst>
            </p:cNvPr>
            <p:cNvSpPr/>
            <p:nvPr/>
          </p:nvSpPr>
          <p:spPr>
            <a:xfrm>
              <a:off x="7605149" y="4655161"/>
              <a:ext cx="4254901" cy="1600438"/>
            </a:xfrm>
            <a:prstGeom prst="rect">
              <a:avLst/>
            </a:prstGeom>
          </p:spPr>
          <p:txBody>
            <a:bodyPr wrap="square">
              <a:spAutoFit/>
            </a:bodyPr>
            <a:lstStyle/>
            <a:p>
              <a:r>
                <a:rPr lang="en-US" sz="1400" noProof="0" dirty="0">
                  <a:solidFill>
                    <a:schemeClr val="bg1"/>
                  </a:solidFill>
                </a:rPr>
                <a:t>These InfoDiagram illustrations are built in Microsoft PowerPoint and provided in PPTX (Open XML) format.  The illustrations can be imported also into older PowerPoint versions (PPT files), MS Word or MS Excel,  MS Office applications for Apple, Keynote or OpenOffice Impress – in all applications able to open the standard PowerPoint file (PPTX format).</a:t>
              </a:r>
            </a:p>
          </p:txBody>
        </p:sp>
        <p:sp>
          <p:nvSpPr>
            <p:cNvPr id="49" name="Prostokąt 5">
              <a:extLst>
                <a:ext uri="{FF2B5EF4-FFF2-40B4-BE49-F238E27FC236}">
                  <a16:creationId xmlns:a16="http://schemas.microsoft.com/office/drawing/2014/main" id="{57CE729B-9C9E-FD25-75C1-0B6474794AEC}"/>
                </a:ext>
              </a:extLst>
            </p:cNvPr>
            <p:cNvSpPr/>
            <p:nvPr/>
          </p:nvSpPr>
          <p:spPr>
            <a:xfrm>
              <a:off x="368094" y="4553561"/>
              <a:ext cx="7155775" cy="1677382"/>
            </a:xfrm>
            <a:prstGeom prst="rect">
              <a:avLst/>
            </a:prstGeom>
          </p:spPr>
          <p:txBody>
            <a:bodyPr wrap="square">
              <a:spAutoFit/>
            </a:bodyPr>
            <a:lstStyle/>
            <a:p>
              <a:r>
                <a:rPr lang="en-US" b="1" noProof="0">
                  <a:solidFill>
                    <a:schemeClr val="accent5">
                      <a:lumMod val="60000"/>
                      <a:lumOff val="40000"/>
                    </a:schemeClr>
                  </a:solidFill>
                </a:rPr>
                <a:t>License: License: partner only, for reviewing.</a:t>
              </a:r>
            </a:p>
            <a:p>
              <a:r>
                <a:rPr lang="en-US" noProof="0" dirty="0">
                  <a:solidFill>
                    <a:schemeClr val="accent5">
                      <a:lumMod val="60000"/>
                      <a:lumOff val="40000"/>
                    </a:schemeClr>
                  </a:solidFill>
                </a:rPr>
                <a:t>No reselling rights, no right to give to third person without permission. </a:t>
              </a:r>
              <a:br>
                <a:rPr lang="en-US" noProof="0" dirty="0">
                  <a:solidFill>
                    <a:schemeClr val="accent5">
                      <a:lumMod val="60000"/>
                      <a:lumOff val="40000"/>
                    </a:schemeClr>
                  </a:solidFill>
                </a:rPr>
              </a:br>
              <a:endParaRPr lang="en-US" sz="1200" noProof="0" dirty="0">
                <a:solidFill>
                  <a:schemeClr val="accent5">
                    <a:lumMod val="60000"/>
                    <a:lumOff val="40000"/>
                  </a:schemeClr>
                </a:solidFill>
              </a:endParaRPr>
            </a:p>
            <a:p>
              <a:r>
                <a:rPr lang="en-US" sz="1400" noProof="0" dirty="0">
                  <a:solidFill>
                    <a:schemeClr val="bg1"/>
                  </a:solidFill>
                </a:rPr>
                <a:t>Author: infoDiagram designers</a:t>
              </a:r>
              <a:br>
                <a:rPr lang="en-US" sz="1400" noProof="0" dirty="0">
                  <a:solidFill>
                    <a:schemeClr val="bg1"/>
                  </a:solidFill>
                </a:rPr>
              </a:br>
              <a:br>
                <a:rPr lang="en-US" sz="1400" noProof="0" dirty="0">
                  <a:solidFill>
                    <a:schemeClr val="bg1"/>
                  </a:solidFill>
                </a:rPr>
              </a:br>
              <a:r>
                <a:rPr lang="en-US" sz="1400" noProof="0" dirty="0">
                  <a:solidFill>
                    <a:schemeClr val="bg1"/>
                  </a:solidFill>
                </a:rPr>
                <a:t>In case of questions, license extensions etc. don’t hesitate to contact us: </a:t>
              </a:r>
              <a:r>
                <a:rPr lang="en-US" sz="1400" noProof="0" dirty="0">
                  <a:solidFill>
                    <a:schemeClr val="bg1"/>
                  </a:solidFill>
                  <a:hlinkClick r:id="rId4">
                    <a:extLst>
                      <a:ext uri="{A12FA001-AC4F-418D-AE19-62706E023703}">
                        <ahyp:hlinkClr xmlns:ahyp="http://schemas.microsoft.com/office/drawing/2018/hyperlinkcolor" val="tx"/>
                      </a:ext>
                    </a:extLst>
                  </a:hlinkClick>
                </a:rPr>
                <a:t>hello@infoDiagram.com</a:t>
              </a:r>
              <a:r>
                <a:rPr lang="en-US" sz="1400" noProof="0" dirty="0">
                  <a:solidFill>
                    <a:schemeClr val="bg1"/>
                  </a:solidFill>
                </a:rPr>
                <a:t> </a:t>
              </a:r>
            </a:p>
          </p:txBody>
        </p:sp>
      </p:grpSp>
    </p:spTree>
    <p:extLst>
      <p:ext uri="{BB962C8B-B14F-4D97-AF65-F5344CB8AC3E}">
        <p14:creationId xmlns:p14="http://schemas.microsoft.com/office/powerpoint/2010/main" val="283341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41D92-C3CC-14DE-1EC4-C8C85148E50B}"/>
            </a:ext>
          </a:extLst>
        </p:cNvPr>
        <p:cNvGrpSpPr/>
        <p:nvPr/>
      </p:nvGrpSpPr>
      <p:grpSpPr>
        <a:xfrm>
          <a:off x="0" y="0"/>
          <a:ext cx="0" cy="0"/>
          <a:chOff x="0" y="0"/>
          <a:chExt cx="0" cy="0"/>
        </a:xfrm>
      </p:grpSpPr>
      <p:grpSp>
        <p:nvGrpSpPr>
          <p:cNvPr id="49" name="Group 48">
            <a:extLst>
              <a:ext uri="{FF2B5EF4-FFF2-40B4-BE49-F238E27FC236}">
                <a16:creationId xmlns:a16="http://schemas.microsoft.com/office/drawing/2014/main" id="{2392F5A2-95A3-6AB5-CA71-21BF42E424CE}"/>
              </a:ext>
            </a:extLst>
          </p:cNvPr>
          <p:cNvGrpSpPr/>
          <p:nvPr/>
        </p:nvGrpSpPr>
        <p:grpSpPr>
          <a:xfrm>
            <a:off x="632700" y="1128628"/>
            <a:ext cx="7032905" cy="5180096"/>
            <a:chOff x="632700" y="1128628"/>
            <a:chExt cx="7032905" cy="5180096"/>
          </a:xfrm>
        </p:grpSpPr>
        <p:grpSp>
          <p:nvGrpSpPr>
            <p:cNvPr id="48" name="Group 47">
              <a:extLst>
                <a:ext uri="{FF2B5EF4-FFF2-40B4-BE49-F238E27FC236}">
                  <a16:creationId xmlns:a16="http://schemas.microsoft.com/office/drawing/2014/main" id="{7F035A8F-DE7B-2E5D-A346-CF2A1E157E86}"/>
                </a:ext>
              </a:extLst>
            </p:cNvPr>
            <p:cNvGrpSpPr/>
            <p:nvPr/>
          </p:nvGrpSpPr>
          <p:grpSpPr>
            <a:xfrm>
              <a:off x="632700" y="1340768"/>
              <a:ext cx="7020979" cy="4967956"/>
              <a:chOff x="632700" y="1340768"/>
              <a:chExt cx="7020979" cy="4967956"/>
            </a:xfrm>
          </p:grpSpPr>
          <p:sp>
            <p:nvSpPr>
              <p:cNvPr id="26" name="Rectangle 10">
                <a:extLst>
                  <a:ext uri="{FF2B5EF4-FFF2-40B4-BE49-F238E27FC236}">
                    <a16:creationId xmlns:a16="http://schemas.microsoft.com/office/drawing/2014/main" id="{75C10F10-D98E-C88B-2C27-1561A31A844B}"/>
                  </a:ext>
                </a:extLst>
              </p:cNvPr>
              <p:cNvSpPr/>
              <p:nvPr/>
            </p:nvSpPr>
            <p:spPr>
              <a:xfrm flipH="1">
                <a:off x="632700" y="1340768"/>
                <a:ext cx="7020975" cy="4679956"/>
              </a:xfrm>
              <a:prstGeom prst="bracketPair">
                <a:avLst>
                  <a:gd name="adj" fmla="val 0"/>
                </a:avLst>
              </a:prstGeom>
              <a:solidFill>
                <a:schemeClr val="bg2"/>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007999" rIns="216000" bIns="36000" rtlCol="0" anchor="t" anchorCtr="0">
                <a:noAutofit/>
              </a:bodyPr>
              <a:lstStyle/>
              <a:p>
                <a:pPr>
                  <a:lnSpc>
                    <a:spcPct val="110000"/>
                  </a:lnSpc>
                  <a:spcAft>
                    <a:spcPts val="1200"/>
                  </a:spcAft>
                </a:pPr>
                <a:endParaRPr lang="en-US" sz="1600" noProof="0" dirty="0">
                  <a:solidFill>
                    <a:schemeClr val="tx1"/>
                  </a:solidFill>
                </a:endParaRPr>
              </a:p>
            </p:txBody>
          </p:sp>
          <p:sp>
            <p:nvSpPr>
              <p:cNvPr id="29" name="Round Diagonal Corner of Rectangle 28">
                <a:extLst>
                  <a:ext uri="{FF2B5EF4-FFF2-40B4-BE49-F238E27FC236}">
                    <a16:creationId xmlns:a16="http://schemas.microsoft.com/office/drawing/2014/main" id="{15B40A62-EF98-16F9-A349-69B087C8BD7F}"/>
                  </a:ext>
                </a:extLst>
              </p:cNvPr>
              <p:cNvSpPr/>
              <p:nvPr/>
            </p:nvSpPr>
            <p:spPr>
              <a:xfrm>
                <a:off x="843872" y="2422673"/>
                <a:ext cx="6623728" cy="3116482"/>
              </a:xfrm>
              <a:prstGeom prst="round2DiagRect">
                <a:avLst>
                  <a:gd name="adj1" fmla="val 94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32" name="Group 31">
                <a:extLst>
                  <a:ext uri="{FF2B5EF4-FFF2-40B4-BE49-F238E27FC236}">
                    <a16:creationId xmlns:a16="http://schemas.microsoft.com/office/drawing/2014/main" id="{C34E5170-B7FD-E48C-EE18-30EE5F0F833D}"/>
                  </a:ext>
                </a:extLst>
              </p:cNvPr>
              <p:cNvGrpSpPr/>
              <p:nvPr/>
            </p:nvGrpSpPr>
            <p:grpSpPr>
              <a:xfrm>
                <a:off x="632704" y="5728216"/>
                <a:ext cx="7020975" cy="580508"/>
                <a:chOff x="632704" y="5728216"/>
                <a:chExt cx="7020975" cy="580508"/>
              </a:xfrm>
            </p:grpSpPr>
            <p:sp>
              <p:nvSpPr>
                <p:cNvPr id="30" name="Rectangle 29">
                  <a:extLst>
                    <a:ext uri="{FF2B5EF4-FFF2-40B4-BE49-F238E27FC236}">
                      <a16:creationId xmlns:a16="http://schemas.microsoft.com/office/drawing/2014/main" id="{638D6272-D34F-40C6-D557-572869BD8C63}"/>
                    </a:ext>
                  </a:extLst>
                </p:cNvPr>
                <p:cNvSpPr/>
                <p:nvPr/>
              </p:nvSpPr>
              <p:spPr>
                <a:xfrm>
                  <a:off x="632704" y="5728216"/>
                  <a:ext cx="1003121" cy="580508"/>
                </a:xfrm>
                <a:prstGeom prst="rect">
                  <a:avLst/>
                </a:prstGeom>
                <a:solidFill>
                  <a:srgbClr val="178C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 rIns="0" rtlCol="0" anchor="ctr"/>
                <a:lstStyle/>
                <a:p>
                  <a:pPr algn="ctr"/>
                  <a:r>
                    <a:rPr lang="en-US" sz="1200" b="1" noProof="0" dirty="0"/>
                    <a:t>AAA </a:t>
                  </a:r>
                  <a:r>
                    <a:rPr lang="en-US" sz="1200" noProof="0" dirty="0"/>
                    <a:t>8.6-10.0</a:t>
                  </a:r>
                </a:p>
                <a:p>
                  <a:pPr algn="ctr"/>
                  <a:r>
                    <a:rPr lang="en-US" sz="1200" noProof="0" dirty="0"/>
                    <a:t>Leader</a:t>
                  </a:r>
                </a:p>
              </p:txBody>
            </p:sp>
            <p:sp>
              <p:nvSpPr>
                <p:cNvPr id="31" name="Rectangle 30">
                  <a:extLst>
                    <a:ext uri="{FF2B5EF4-FFF2-40B4-BE49-F238E27FC236}">
                      <a16:creationId xmlns:a16="http://schemas.microsoft.com/office/drawing/2014/main" id="{F8C01537-5685-1EEA-9334-A31853B3E93F}"/>
                    </a:ext>
                  </a:extLst>
                </p:cNvPr>
                <p:cNvSpPr/>
                <p:nvPr/>
              </p:nvSpPr>
              <p:spPr>
                <a:xfrm>
                  <a:off x="1634864" y="5728216"/>
                  <a:ext cx="1003121" cy="580508"/>
                </a:xfrm>
                <a:prstGeom prst="rect">
                  <a:avLst/>
                </a:prstGeom>
                <a:solidFill>
                  <a:srgbClr val="1FBB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 rIns="0" rtlCol="0" anchor="ctr"/>
                <a:lstStyle/>
                <a:p>
                  <a:pPr algn="ctr"/>
                  <a:r>
                    <a:rPr lang="en-US" sz="1200" b="1" noProof="0" dirty="0"/>
                    <a:t>AA </a:t>
                  </a:r>
                  <a:r>
                    <a:rPr lang="en-US" sz="1200" noProof="0" dirty="0"/>
                    <a:t>7.1-8.5</a:t>
                  </a:r>
                </a:p>
                <a:p>
                  <a:pPr algn="ctr"/>
                  <a:r>
                    <a:rPr lang="en-US" sz="1200" noProof="0" dirty="0"/>
                    <a:t>Leader</a:t>
                  </a:r>
                </a:p>
              </p:txBody>
            </p:sp>
            <p:sp>
              <p:nvSpPr>
                <p:cNvPr id="58" name="Rectangle 57">
                  <a:extLst>
                    <a:ext uri="{FF2B5EF4-FFF2-40B4-BE49-F238E27FC236}">
                      <a16:creationId xmlns:a16="http://schemas.microsoft.com/office/drawing/2014/main" id="{82B41B2D-14B0-F574-5B49-FD39A6EF7230}"/>
                    </a:ext>
                  </a:extLst>
                </p:cNvPr>
                <p:cNvSpPr/>
                <p:nvPr/>
              </p:nvSpPr>
              <p:spPr>
                <a:xfrm>
                  <a:off x="2639470" y="5728216"/>
                  <a:ext cx="1003121" cy="580508"/>
                </a:xfrm>
                <a:prstGeom prst="rect">
                  <a:avLst/>
                </a:prstGeom>
                <a:solidFill>
                  <a:srgbClr val="92C13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 rIns="0" rtlCol="0" anchor="ctr"/>
                <a:lstStyle/>
                <a:p>
                  <a:pPr algn="ctr"/>
                  <a:r>
                    <a:rPr lang="en-US" sz="1200" b="1" noProof="0" dirty="0"/>
                    <a:t>A </a:t>
                  </a:r>
                  <a:r>
                    <a:rPr lang="en-US" sz="1200" noProof="0" dirty="0"/>
                    <a:t>5.7-7.0</a:t>
                  </a:r>
                </a:p>
                <a:p>
                  <a:pPr algn="ctr"/>
                  <a:r>
                    <a:rPr lang="en-US" sz="1200" noProof="0" dirty="0"/>
                    <a:t>Average</a:t>
                  </a:r>
                </a:p>
              </p:txBody>
            </p:sp>
            <p:sp>
              <p:nvSpPr>
                <p:cNvPr id="59" name="Rectangle 58">
                  <a:extLst>
                    <a:ext uri="{FF2B5EF4-FFF2-40B4-BE49-F238E27FC236}">
                      <a16:creationId xmlns:a16="http://schemas.microsoft.com/office/drawing/2014/main" id="{DDE5BE6A-E73E-3B81-8AAB-B088ADC1905A}"/>
                    </a:ext>
                  </a:extLst>
                </p:cNvPr>
                <p:cNvSpPr/>
                <p:nvPr/>
              </p:nvSpPr>
              <p:spPr>
                <a:xfrm>
                  <a:off x="3644076" y="5728216"/>
                  <a:ext cx="1003121" cy="580508"/>
                </a:xfrm>
                <a:prstGeom prst="rect">
                  <a:avLst/>
                </a:prstGeom>
                <a:solidFill>
                  <a:srgbClr val="F2A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 rIns="0" rtlCol="0" anchor="ctr"/>
                <a:lstStyle/>
                <a:p>
                  <a:pPr algn="ctr"/>
                  <a:r>
                    <a:rPr lang="en-US" sz="1200" b="1" noProof="0" dirty="0"/>
                    <a:t>BBB </a:t>
                  </a:r>
                  <a:r>
                    <a:rPr lang="en-US" sz="1200" noProof="0" dirty="0"/>
                    <a:t>4.3-5.6</a:t>
                  </a:r>
                </a:p>
                <a:p>
                  <a:pPr algn="ctr"/>
                  <a:r>
                    <a:rPr lang="en-US" sz="1200" noProof="0" dirty="0"/>
                    <a:t>Average</a:t>
                  </a:r>
                </a:p>
              </p:txBody>
            </p:sp>
            <p:sp>
              <p:nvSpPr>
                <p:cNvPr id="61" name="Rectangle 60">
                  <a:extLst>
                    <a:ext uri="{FF2B5EF4-FFF2-40B4-BE49-F238E27FC236}">
                      <a16:creationId xmlns:a16="http://schemas.microsoft.com/office/drawing/2014/main" id="{360A9532-5D6E-79C8-15BB-B72525B27C68}"/>
                    </a:ext>
                  </a:extLst>
                </p:cNvPr>
                <p:cNvSpPr/>
                <p:nvPr/>
              </p:nvSpPr>
              <p:spPr>
                <a:xfrm>
                  <a:off x="4646236" y="5728216"/>
                  <a:ext cx="1003121" cy="580508"/>
                </a:xfrm>
                <a:prstGeom prst="rect">
                  <a:avLst/>
                </a:prstGeom>
                <a:solidFill>
                  <a:srgbClr val="EF62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 rIns="0" rtlCol="0" anchor="ctr"/>
                <a:lstStyle/>
                <a:p>
                  <a:pPr algn="ctr"/>
                  <a:r>
                    <a:rPr lang="en-US" sz="1200" b="1" noProof="0" dirty="0"/>
                    <a:t>BB </a:t>
                  </a:r>
                  <a:r>
                    <a:rPr lang="en-US" sz="1200" noProof="0" dirty="0"/>
                    <a:t>2.9-4.2</a:t>
                  </a:r>
                </a:p>
                <a:p>
                  <a:pPr algn="ctr"/>
                  <a:r>
                    <a:rPr lang="en-US" sz="1200" noProof="0" dirty="0"/>
                    <a:t>Laggard</a:t>
                  </a:r>
                </a:p>
              </p:txBody>
            </p:sp>
            <p:sp>
              <p:nvSpPr>
                <p:cNvPr id="62" name="Rectangle 61">
                  <a:extLst>
                    <a:ext uri="{FF2B5EF4-FFF2-40B4-BE49-F238E27FC236}">
                      <a16:creationId xmlns:a16="http://schemas.microsoft.com/office/drawing/2014/main" id="{389A7CAD-A11C-11E3-D13F-12B1463283AE}"/>
                    </a:ext>
                  </a:extLst>
                </p:cNvPr>
                <p:cNvSpPr/>
                <p:nvPr/>
              </p:nvSpPr>
              <p:spPr>
                <a:xfrm>
                  <a:off x="5648396" y="5728216"/>
                  <a:ext cx="1003121" cy="580508"/>
                </a:xfrm>
                <a:prstGeom prst="rect">
                  <a:avLst/>
                </a:prstGeom>
                <a:solidFill>
                  <a:srgbClr val="DC29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 rIns="0" rtlCol="0" anchor="ctr"/>
                <a:lstStyle/>
                <a:p>
                  <a:pPr algn="ctr"/>
                  <a:r>
                    <a:rPr lang="en-US" sz="1200" b="1" noProof="0" dirty="0"/>
                    <a:t>B </a:t>
                  </a:r>
                  <a:r>
                    <a:rPr lang="en-US" sz="1200" noProof="0" dirty="0"/>
                    <a:t>1.4-2.8</a:t>
                  </a:r>
                </a:p>
                <a:p>
                  <a:pPr algn="ctr"/>
                  <a:r>
                    <a:rPr lang="en-US" sz="1200" noProof="0" dirty="0"/>
                    <a:t>Laggard</a:t>
                  </a:r>
                </a:p>
              </p:txBody>
            </p:sp>
            <p:sp>
              <p:nvSpPr>
                <p:cNvPr id="75" name="Rectangle 74">
                  <a:extLst>
                    <a:ext uri="{FF2B5EF4-FFF2-40B4-BE49-F238E27FC236}">
                      <a16:creationId xmlns:a16="http://schemas.microsoft.com/office/drawing/2014/main" id="{B09DD00B-771E-50D7-9962-6561B077DF76}"/>
                    </a:ext>
                  </a:extLst>
                </p:cNvPr>
                <p:cNvSpPr/>
                <p:nvPr/>
              </p:nvSpPr>
              <p:spPr>
                <a:xfrm>
                  <a:off x="6650558" y="5728216"/>
                  <a:ext cx="1003121" cy="580508"/>
                </a:xfrm>
                <a:prstGeom prst="rect">
                  <a:avLst/>
                </a:prstGeom>
                <a:solidFill>
                  <a:srgbClr val="931B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 rIns="0" rtlCol="0" anchor="ctr"/>
                <a:lstStyle/>
                <a:p>
                  <a:pPr algn="ctr"/>
                  <a:r>
                    <a:rPr lang="en-US" sz="1200" b="1" noProof="0" dirty="0"/>
                    <a:t>CCC </a:t>
                  </a:r>
                  <a:r>
                    <a:rPr lang="en-US" sz="1200" noProof="0" dirty="0"/>
                    <a:t>0.0-1.3</a:t>
                  </a:r>
                </a:p>
                <a:p>
                  <a:pPr algn="ctr"/>
                  <a:r>
                    <a:rPr lang="en-US" sz="1200" noProof="0" dirty="0"/>
                    <a:t>Laggard</a:t>
                  </a:r>
                </a:p>
              </p:txBody>
            </p:sp>
          </p:grpSp>
        </p:grpSp>
        <p:grpSp>
          <p:nvGrpSpPr>
            <p:cNvPr id="45" name="Group 44">
              <a:extLst>
                <a:ext uri="{FF2B5EF4-FFF2-40B4-BE49-F238E27FC236}">
                  <a16:creationId xmlns:a16="http://schemas.microsoft.com/office/drawing/2014/main" id="{5F1B7C2B-BB93-1036-D88E-BA32FF7541F7}"/>
                </a:ext>
              </a:extLst>
            </p:cNvPr>
            <p:cNvGrpSpPr/>
            <p:nvPr/>
          </p:nvGrpSpPr>
          <p:grpSpPr>
            <a:xfrm>
              <a:off x="632705" y="1128628"/>
              <a:ext cx="7032900" cy="879556"/>
              <a:chOff x="632705" y="1128628"/>
              <a:chExt cx="7032900" cy="879556"/>
            </a:xfrm>
          </p:grpSpPr>
          <p:sp>
            <p:nvSpPr>
              <p:cNvPr id="21" name="Right Triangle 20">
                <a:extLst>
                  <a:ext uri="{FF2B5EF4-FFF2-40B4-BE49-F238E27FC236}">
                    <a16:creationId xmlns:a16="http://schemas.microsoft.com/office/drawing/2014/main" id="{A48D253C-004A-705E-9AAC-CEC94D9CAAEF}"/>
                  </a:ext>
                </a:extLst>
              </p:cNvPr>
              <p:cNvSpPr/>
              <p:nvPr/>
            </p:nvSpPr>
            <p:spPr>
              <a:xfrm rot="16200000">
                <a:off x="632711" y="1128622"/>
                <a:ext cx="213930" cy="213942"/>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Single Corner Rounded 8">
                <a:extLst>
                  <a:ext uri="{FF2B5EF4-FFF2-40B4-BE49-F238E27FC236}">
                    <a16:creationId xmlns:a16="http://schemas.microsoft.com/office/drawing/2014/main" id="{16916944-A0EF-E634-9C36-360DD3484F04}"/>
                  </a:ext>
                </a:extLst>
              </p:cNvPr>
              <p:cNvSpPr/>
              <p:nvPr/>
            </p:nvSpPr>
            <p:spPr>
              <a:xfrm flipV="1">
                <a:off x="843872" y="1129784"/>
                <a:ext cx="6821733" cy="878400"/>
              </a:xfrm>
              <a:prstGeom prst="round1Rect">
                <a:avLst>
                  <a:gd name="adj" fmla="val 327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44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ea typeface="+mn-ea"/>
                  <a:cs typeface="+mn-cs"/>
                </a:endParaRPr>
              </a:p>
            </p:txBody>
          </p:sp>
          <p:sp>
            <p:nvSpPr>
              <p:cNvPr id="23" name="Prostokąt: zaokrąglone rogi 88">
                <a:extLst>
                  <a:ext uri="{FF2B5EF4-FFF2-40B4-BE49-F238E27FC236}">
                    <a16:creationId xmlns:a16="http://schemas.microsoft.com/office/drawing/2014/main" id="{44BEC168-6657-26FE-3CF5-A7AECD6AD9BA}"/>
                  </a:ext>
                </a:extLst>
              </p:cNvPr>
              <p:cNvSpPr/>
              <p:nvPr/>
            </p:nvSpPr>
            <p:spPr>
              <a:xfrm>
                <a:off x="2419109" y="1233219"/>
                <a:ext cx="5017864" cy="6715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72000" rIns="0" bIns="108000" numCol="1" spcCol="1270" anchor="ctr" anchorCtr="0">
                <a:noAutofit/>
              </a:bodyPr>
              <a:lstStyle/>
              <a:p>
                <a:pPr defTabSz="889000">
                  <a:spcBef>
                    <a:spcPct val="0"/>
                  </a:spcBef>
                  <a:spcAft>
                    <a:spcPts val="400"/>
                  </a:spcAft>
                  <a:defRPr/>
                </a:pPr>
                <a:r>
                  <a:rPr lang="en-US" sz="2000" b="1" noProof="0" dirty="0">
                    <a:solidFill>
                      <a:schemeClr val="bg1"/>
                    </a:solidFill>
                  </a:rPr>
                  <a:t>MSCI ESG Rating  |  Breakdown by Quarters</a:t>
                </a:r>
                <a:endParaRPr kumimoji="0" lang="en-US" sz="2000" b="1" i="0" u="none" strike="noStrike" kern="1200" cap="none" spc="0" normalizeH="0" baseline="0" noProof="0" dirty="0">
                  <a:ln>
                    <a:noFill/>
                  </a:ln>
                  <a:solidFill>
                    <a:schemeClr val="bg1"/>
                  </a:solidFill>
                  <a:effectLst/>
                  <a:uLnTx/>
                  <a:uFillTx/>
                  <a:ea typeface="+mn-ea"/>
                  <a:cs typeface="+mn-cs"/>
                </a:endParaRPr>
              </a:p>
            </p:txBody>
          </p:sp>
          <p:sp>
            <p:nvSpPr>
              <p:cNvPr id="24" name="Freeform 78">
                <a:extLst>
                  <a:ext uri="{FF2B5EF4-FFF2-40B4-BE49-F238E27FC236}">
                    <a16:creationId xmlns:a16="http://schemas.microsoft.com/office/drawing/2014/main" id="{1BF8258E-E96E-0CE3-27F1-5BEBFDE9013D}"/>
                  </a:ext>
                </a:extLst>
              </p:cNvPr>
              <p:cNvSpPr>
                <a:spLocks noChangeAspect="1" noEditPoints="1"/>
              </p:cNvSpPr>
              <p:nvPr/>
            </p:nvSpPr>
            <p:spPr bwMode="auto">
              <a:xfrm>
                <a:off x="1648179" y="1261199"/>
                <a:ext cx="573294" cy="562330"/>
              </a:xfrm>
              <a:custGeom>
                <a:avLst/>
                <a:gdLst>
                  <a:gd name="T0" fmla="*/ 189 w 262"/>
                  <a:gd name="T1" fmla="*/ 23 h 257"/>
                  <a:gd name="T2" fmla="*/ 189 w 262"/>
                  <a:gd name="T3" fmla="*/ 47 h 257"/>
                  <a:gd name="T4" fmla="*/ 224 w 262"/>
                  <a:gd name="T5" fmla="*/ 47 h 257"/>
                  <a:gd name="T6" fmla="*/ 224 w 262"/>
                  <a:gd name="T7" fmla="*/ 23 h 257"/>
                  <a:gd name="T8" fmla="*/ 262 w 262"/>
                  <a:gd name="T9" fmla="*/ 23 h 257"/>
                  <a:gd name="T10" fmla="*/ 262 w 262"/>
                  <a:gd name="T11" fmla="*/ 257 h 257"/>
                  <a:gd name="T12" fmla="*/ 0 w 262"/>
                  <a:gd name="T13" fmla="*/ 257 h 257"/>
                  <a:gd name="T14" fmla="*/ 0 w 262"/>
                  <a:gd name="T15" fmla="*/ 23 h 257"/>
                  <a:gd name="T16" fmla="*/ 43 w 262"/>
                  <a:gd name="T17" fmla="*/ 23 h 257"/>
                  <a:gd name="T18" fmla="*/ 43 w 262"/>
                  <a:gd name="T19" fmla="*/ 47 h 257"/>
                  <a:gd name="T20" fmla="*/ 78 w 262"/>
                  <a:gd name="T21" fmla="*/ 47 h 257"/>
                  <a:gd name="T22" fmla="*/ 78 w 262"/>
                  <a:gd name="T23" fmla="*/ 23 h 257"/>
                  <a:gd name="T24" fmla="*/ 169 w 262"/>
                  <a:gd name="T25" fmla="*/ 23 h 257"/>
                  <a:gd name="T26" fmla="*/ 102 w 262"/>
                  <a:gd name="T27" fmla="*/ 23 h 257"/>
                  <a:gd name="T28" fmla="*/ 65 w 262"/>
                  <a:gd name="T29" fmla="*/ 112 h 257"/>
                  <a:gd name="T30" fmla="*/ 35 w 262"/>
                  <a:gd name="T31" fmla="*/ 112 h 257"/>
                  <a:gd name="T32" fmla="*/ 35 w 262"/>
                  <a:gd name="T33" fmla="*/ 137 h 257"/>
                  <a:gd name="T34" fmla="*/ 65 w 262"/>
                  <a:gd name="T35" fmla="*/ 137 h 257"/>
                  <a:gd name="T36" fmla="*/ 65 w 262"/>
                  <a:gd name="T37" fmla="*/ 112 h 257"/>
                  <a:gd name="T38" fmla="*/ 116 w 262"/>
                  <a:gd name="T39" fmla="*/ 112 h 257"/>
                  <a:gd name="T40" fmla="*/ 87 w 262"/>
                  <a:gd name="T41" fmla="*/ 112 h 257"/>
                  <a:gd name="T42" fmla="*/ 87 w 262"/>
                  <a:gd name="T43" fmla="*/ 137 h 257"/>
                  <a:gd name="T44" fmla="*/ 116 w 262"/>
                  <a:gd name="T45" fmla="*/ 137 h 257"/>
                  <a:gd name="T46" fmla="*/ 116 w 262"/>
                  <a:gd name="T47" fmla="*/ 112 h 257"/>
                  <a:gd name="T48" fmla="*/ 65 w 262"/>
                  <a:gd name="T49" fmla="*/ 158 h 257"/>
                  <a:gd name="T50" fmla="*/ 35 w 262"/>
                  <a:gd name="T51" fmla="*/ 158 h 257"/>
                  <a:gd name="T52" fmla="*/ 35 w 262"/>
                  <a:gd name="T53" fmla="*/ 184 h 257"/>
                  <a:gd name="T54" fmla="*/ 65 w 262"/>
                  <a:gd name="T55" fmla="*/ 184 h 257"/>
                  <a:gd name="T56" fmla="*/ 65 w 262"/>
                  <a:gd name="T57" fmla="*/ 158 h 257"/>
                  <a:gd name="T58" fmla="*/ 116 w 262"/>
                  <a:gd name="T59" fmla="*/ 158 h 257"/>
                  <a:gd name="T60" fmla="*/ 87 w 262"/>
                  <a:gd name="T61" fmla="*/ 158 h 257"/>
                  <a:gd name="T62" fmla="*/ 87 w 262"/>
                  <a:gd name="T63" fmla="*/ 184 h 257"/>
                  <a:gd name="T64" fmla="*/ 116 w 262"/>
                  <a:gd name="T65" fmla="*/ 184 h 257"/>
                  <a:gd name="T66" fmla="*/ 116 w 262"/>
                  <a:gd name="T67" fmla="*/ 158 h 257"/>
                  <a:gd name="T68" fmla="*/ 35 w 262"/>
                  <a:gd name="T69" fmla="*/ 230 h 257"/>
                  <a:gd name="T70" fmla="*/ 65 w 262"/>
                  <a:gd name="T71" fmla="*/ 230 h 257"/>
                  <a:gd name="T72" fmla="*/ 65 w 262"/>
                  <a:gd name="T73" fmla="*/ 205 h 257"/>
                  <a:gd name="T74" fmla="*/ 35 w 262"/>
                  <a:gd name="T75" fmla="*/ 205 h 257"/>
                  <a:gd name="T76" fmla="*/ 35 w 262"/>
                  <a:gd name="T77" fmla="*/ 230 h 257"/>
                  <a:gd name="T78" fmla="*/ 87 w 262"/>
                  <a:gd name="T79" fmla="*/ 230 h 257"/>
                  <a:gd name="T80" fmla="*/ 116 w 262"/>
                  <a:gd name="T81" fmla="*/ 230 h 257"/>
                  <a:gd name="T82" fmla="*/ 116 w 262"/>
                  <a:gd name="T83" fmla="*/ 205 h 257"/>
                  <a:gd name="T84" fmla="*/ 87 w 262"/>
                  <a:gd name="T85" fmla="*/ 205 h 257"/>
                  <a:gd name="T86" fmla="*/ 87 w 262"/>
                  <a:gd name="T87" fmla="*/ 230 h 257"/>
                  <a:gd name="T88" fmla="*/ 61 w 262"/>
                  <a:gd name="T89" fmla="*/ 34 h 257"/>
                  <a:gd name="T90" fmla="*/ 61 w 262"/>
                  <a:gd name="T91" fmla="*/ 0 h 257"/>
                  <a:gd name="T92" fmla="*/ 207 w 262"/>
                  <a:gd name="T93" fmla="*/ 34 h 257"/>
                  <a:gd name="T94" fmla="*/ 207 w 262"/>
                  <a:gd name="T95" fmla="*/ 0 h 257"/>
                  <a:gd name="T96" fmla="*/ 7 w 262"/>
                  <a:gd name="T97" fmla="*/ 81 h 257"/>
                  <a:gd name="T98" fmla="*/ 257 w 262"/>
                  <a:gd name="T99" fmla="*/ 81 h 257"/>
                  <a:gd name="T100" fmla="*/ 192 w 262"/>
                  <a:gd name="T101" fmla="*/ 134 h 257"/>
                  <a:gd name="T102" fmla="*/ 160 w 262"/>
                  <a:gd name="T103" fmla="*/ 173 h 257"/>
                  <a:gd name="T104" fmla="*/ 192 w 262"/>
                  <a:gd name="T105" fmla="*/ 212 h 257"/>
                  <a:gd name="T106" fmla="*/ 225 w 262"/>
                  <a:gd name="T107" fmla="*/ 173 h 257"/>
                  <a:gd name="T108" fmla="*/ 192 w 262"/>
                  <a:gd name="T109" fmla="*/ 134 h 257"/>
                  <a:gd name="T110" fmla="*/ 225 w 262"/>
                  <a:gd name="T111" fmla="*/ 216 h 257"/>
                  <a:gd name="T112" fmla="*/ 200 w 262"/>
                  <a:gd name="T113" fmla="*/ 1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 h="257">
                    <a:moveTo>
                      <a:pt x="189" y="23"/>
                    </a:moveTo>
                    <a:cubicBezTo>
                      <a:pt x="189" y="47"/>
                      <a:pt x="189" y="47"/>
                      <a:pt x="189" y="47"/>
                    </a:cubicBezTo>
                    <a:cubicBezTo>
                      <a:pt x="224" y="47"/>
                      <a:pt x="224" y="47"/>
                      <a:pt x="224" y="47"/>
                    </a:cubicBezTo>
                    <a:cubicBezTo>
                      <a:pt x="224" y="23"/>
                      <a:pt x="224" y="23"/>
                      <a:pt x="224" y="23"/>
                    </a:cubicBezTo>
                    <a:cubicBezTo>
                      <a:pt x="262" y="23"/>
                      <a:pt x="262" y="23"/>
                      <a:pt x="262" y="23"/>
                    </a:cubicBezTo>
                    <a:cubicBezTo>
                      <a:pt x="262" y="257"/>
                      <a:pt x="262" y="257"/>
                      <a:pt x="262" y="257"/>
                    </a:cubicBezTo>
                    <a:cubicBezTo>
                      <a:pt x="0" y="257"/>
                      <a:pt x="0" y="257"/>
                      <a:pt x="0" y="257"/>
                    </a:cubicBezTo>
                    <a:cubicBezTo>
                      <a:pt x="0" y="23"/>
                      <a:pt x="0" y="23"/>
                      <a:pt x="0" y="23"/>
                    </a:cubicBezTo>
                    <a:cubicBezTo>
                      <a:pt x="43" y="23"/>
                      <a:pt x="43" y="23"/>
                      <a:pt x="43" y="23"/>
                    </a:cubicBezTo>
                    <a:cubicBezTo>
                      <a:pt x="43" y="47"/>
                      <a:pt x="43" y="47"/>
                      <a:pt x="43" y="47"/>
                    </a:cubicBezTo>
                    <a:cubicBezTo>
                      <a:pt x="78" y="47"/>
                      <a:pt x="78" y="47"/>
                      <a:pt x="78" y="47"/>
                    </a:cubicBezTo>
                    <a:cubicBezTo>
                      <a:pt x="78" y="23"/>
                      <a:pt x="78" y="23"/>
                      <a:pt x="78" y="23"/>
                    </a:cubicBezTo>
                    <a:moveTo>
                      <a:pt x="169" y="23"/>
                    </a:moveTo>
                    <a:cubicBezTo>
                      <a:pt x="102" y="23"/>
                      <a:pt x="102" y="23"/>
                      <a:pt x="102" y="23"/>
                    </a:cubicBezTo>
                    <a:moveTo>
                      <a:pt x="65" y="112"/>
                    </a:moveTo>
                    <a:cubicBezTo>
                      <a:pt x="35" y="112"/>
                      <a:pt x="35" y="112"/>
                      <a:pt x="35" y="112"/>
                    </a:cubicBezTo>
                    <a:cubicBezTo>
                      <a:pt x="35" y="137"/>
                      <a:pt x="35" y="137"/>
                      <a:pt x="35" y="137"/>
                    </a:cubicBezTo>
                    <a:cubicBezTo>
                      <a:pt x="65" y="137"/>
                      <a:pt x="65" y="137"/>
                      <a:pt x="65" y="137"/>
                    </a:cubicBezTo>
                    <a:lnTo>
                      <a:pt x="65" y="112"/>
                    </a:lnTo>
                    <a:close/>
                    <a:moveTo>
                      <a:pt x="116" y="112"/>
                    </a:moveTo>
                    <a:cubicBezTo>
                      <a:pt x="87" y="112"/>
                      <a:pt x="87" y="112"/>
                      <a:pt x="87" y="112"/>
                    </a:cubicBezTo>
                    <a:cubicBezTo>
                      <a:pt x="87" y="137"/>
                      <a:pt x="87" y="137"/>
                      <a:pt x="87" y="137"/>
                    </a:cubicBezTo>
                    <a:cubicBezTo>
                      <a:pt x="116" y="137"/>
                      <a:pt x="116" y="137"/>
                      <a:pt x="116" y="137"/>
                    </a:cubicBezTo>
                    <a:lnTo>
                      <a:pt x="116" y="112"/>
                    </a:lnTo>
                    <a:close/>
                    <a:moveTo>
                      <a:pt x="65" y="158"/>
                    </a:moveTo>
                    <a:cubicBezTo>
                      <a:pt x="35" y="158"/>
                      <a:pt x="35" y="158"/>
                      <a:pt x="35" y="158"/>
                    </a:cubicBezTo>
                    <a:cubicBezTo>
                      <a:pt x="35" y="184"/>
                      <a:pt x="35" y="184"/>
                      <a:pt x="35" y="184"/>
                    </a:cubicBezTo>
                    <a:cubicBezTo>
                      <a:pt x="65" y="184"/>
                      <a:pt x="65" y="184"/>
                      <a:pt x="65" y="184"/>
                    </a:cubicBezTo>
                    <a:lnTo>
                      <a:pt x="65" y="158"/>
                    </a:lnTo>
                    <a:close/>
                    <a:moveTo>
                      <a:pt x="116" y="158"/>
                    </a:moveTo>
                    <a:cubicBezTo>
                      <a:pt x="87" y="158"/>
                      <a:pt x="87" y="158"/>
                      <a:pt x="87" y="158"/>
                    </a:cubicBezTo>
                    <a:cubicBezTo>
                      <a:pt x="87" y="184"/>
                      <a:pt x="87" y="184"/>
                      <a:pt x="87" y="184"/>
                    </a:cubicBezTo>
                    <a:cubicBezTo>
                      <a:pt x="116" y="184"/>
                      <a:pt x="116" y="184"/>
                      <a:pt x="116" y="184"/>
                    </a:cubicBezTo>
                    <a:lnTo>
                      <a:pt x="116" y="158"/>
                    </a:lnTo>
                    <a:close/>
                    <a:moveTo>
                      <a:pt x="35" y="230"/>
                    </a:moveTo>
                    <a:cubicBezTo>
                      <a:pt x="65" y="230"/>
                      <a:pt x="65" y="230"/>
                      <a:pt x="65" y="230"/>
                    </a:cubicBezTo>
                    <a:cubicBezTo>
                      <a:pt x="65" y="205"/>
                      <a:pt x="65" y="205"/>
                      <a:pt x="65" y="205"/>
                    </a:cubicBezTo>
                    <a:cubicBezTo>
                      <a:pt x="35" y="205"/>
                      <a:pt x="35" y="205"/>
                      <a:pt x="35" y="205"/>
                    </a:cubicBezTo>
                    <a:lnTo>
                      <a:pt x="35" y="230"/>
                    </a:lnTo>
                    <a:close/>
                    <a:moveTo>
                      <a:pt x="87" y="230"/>
                    </a:moveTo>
                    <a:cubicBezTo>
                      <a:pt x="116" y="230"/>
                      <a:pt x="116" y="230"/>
                      <a:pt x="116" y="230"/>
                    </a:cubicBezTo>
                    <a:cubicBezTo>
                      <a:pt x="116" y="205"/>
                      <a:pt x="116" y="205"/>
                      <a:pt x="116" y="205"/>
                    </a:cubicBezTo>
                    <a:cubicBezTo>
                      <a:pt x="87" y="205"/>
                      <a:pt x="87" y="205"/>
                      <a:pt x="87" y="205"/>
                    </a:cubicBezTo>
                    <a:lnTo>
                      <a:pt x="87" y="230"/>
                    </a:lnTo>
                    <a:close/>
                    <a:moveTo>
                      <a:pt x="61" y="34"/>
                    </a:moveTo>
                    <a:cubicBezTo>
                      <a:pt x="61" y="0"/>
                      <a:pt x="61" y="0"/>
                      <a:pt x="61" y="0"/>
                    </a:cubicBezTo>
                    <a:moveTo>
                      <a:pt x="207" y="34"/>
                    </a:moveTo>
                    <a:cubicBezTo>
                      <a:pt x="207" y="0"/>
                      <a:pt x="207" y="0"/>
                      <a:pt x="207" y="0"/>
                    </a:cubicBezTo>
                    <a:moveTo>
                      <a:pt x="7" y="81"/>
                    </a:moveTo>
                    <a:cubicBezTo>
                      <a:pt x="257" y="81"/>
                      <a:pt x="257" y="81"/>
                      <a:pt x="257" y="81"/>
                    </a:cubicBezTo>
                    <a:moveTo>
                      <a:pt x="192" y="134"/>
                    </a:moveTo>
                    <a:cubicBezTo>
                      <a:pt x="175" y="134"/>
                      <a:pt x="160" y="152"/>
                      <a:pt x="160" y="173"/>
                    </a:cubicBezTo>
                    <a:cubicBezTo>
                      <a:pt x="160" y="195"/>
                      <a:pt x="175" y="212"/>
                      <a:pt x="192" y="212"/>
                    </a:cubicBezTo>
                    <a:cubicBezTo>
                      <a:pt x="210" y="212"/>
                      <a:pt x="225" y="195"/>
                      <a:pt x="225" y="173"/>
                    </a:cubicBezTo>
                    <a:cubicBezTo>
                      <a:pt x="225" y="152"/>
                      <a:pt x="210" y="134"/>
                      <a:pt x="192" y="134"/>
                    </a:cubicBezTo>
                    <a:close/>
                    <a:moveTo>
                      <a:pt x="225" y="216"/>
                    </a:moveTo>
                    <a:cubicBezTo>
                      <a:pt x="200" y="191"/>
                      <a:pt x="200" y="191"/>
                      <a:pt x="200" y="191"/>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14" name="Tytuł 1">
            <a:extLst>
              <a:ext uri="{FF2B5EF4-FFF2-40B4-BE49-F238E27FC236}">
                <a16:creationId xmlns:a16="http://schemas.microsoft.com/office/drawing/2014/main" id="{32B6C6FE-592F-B822-96FC-E4507A4C6623}"/>
              </a:ext>
            </a:extLst>
          </p:cNvPr>
          <p:cNvSpPr>
            <a:spLocks noGrp="1"/>
          </p:cNvSpPr>
          <p:nvPr>
            <p:ph type="title"/>
          </p:nvPr>
        </p:nvSpPr>
        <p:spPr>
          <a:xfrm>
            <a:off x="623889" y="0"/>
            <a:ext cx="8331425" cy="972000"/>
          </a:xfrm>
        </p:spPr>
        <p:txBody>
          <a:bodyPr>
            <a:normAutofit/>
          </a:bodyPr>
          <a:lstStyle/>
          <a:p>
            <a:r>
              <a:rPr lang="en-US" noProof="0" dirty="0"/>
              <a:t>MSCI ESG Rating Quarterly Data Chart</a:t>
            </a:r>
            <a:br>
              <a:rPr lang="en-US" sz="3200" noProof="0" dirty="0"/>
            </a:br>
            <a:r>
              <a:rPr lang="en-US" sz="1600" noProof="0" dirty="0"/>
              <a:t>History Chart of Overall Rating, 7 Rates, by Quarters</a:t>
            </a:r>
            <a:endParaRPr lang="en-US" sz="3200" noProof="0" dirty="0"/>
          </a:p>
        </p:txBody>
      </p:sp>
      <p:sp>
        <p:nvSpPr>
          <p:cNvPr id="25" name="Right Triangle 24">
            <a:extLst>
              <a:ext uri="{FF2B5EF4-FFF2-40B4-BE49-F238E27FC236}">
                <a16:creationId xmlns:a16="http://schemas.microsoft.com/office/drawing/2014/main" id="{D9F18EFE-824F-49EB-5C27-13995CD313B4}"/>
              </a:ext>
            </a:extLst>
          </p:cNvPr>
          <p:cNvSpPr/>
          <p:nvPr/>
        </p:nvSpPr>
        <p:spPr>
          <a:xfrm rot="16200000">
            <a:off x="-7200282" y="1128622"/>
            <a:ext cx="213930" cy="213942"/>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7" name="Group 46">
            <a:extLst>
              <a:ext uri="{FF2B5EF4-FFF2-40B4-BE49-F238E27FC236}">
                <a16:creationId xmlns:a16="http://schemas.microsoft.com/office/drawing/2014/main" id="{B1B5CA9F-4FDB-DE90-97BA-492CCCCC17BF}"/>
              </a:ext>
            </a:extLst>
          </p:cNvPr>
          <p:cNvGrpSpPr/>
          <p:nvPr/>
        </p:nvGrpSpPr>
        <p:grpSpPr>
          <a:xfrm>
            <a:off x="7894117" y="1128628"/>
            <a:ext cx="3671220" cy="5180096"/>
            <a:chOff x="7894117" y="1128628"/>
            <a:chExt cx="3671220" cy="5180096"/>
          </a:xfrm>
        </p:grpSpPr>
        <p:sp>
          <p:nvSpPr>
            <p:cNvPr id="7" name="Rectangle 10">
              <a:extLst>
                <a:ext uri="{FF2B5EF4-FFF2-40B4-BE49-F238E27FC236}">
                  <a16:creationId xmlns:a16="http://schemas.microsoft.com/office/drawing/2014/main" id="{4B821345-957E-5770-C650-C5DCC1649063}"/>
                </a:ext>
              </a:extLst>
            </p:cNvPr>
            <p:cNvSpPr/>
            <p:nvPr/>
          </p:nvSpPr>
          <p:spPr>
            <a:xfrm flipH="1">
              <a:off x="7894117" y="1340768"/>
              <a:ext cx="3671220" cy="4967956"/>
            </a:xfrm>
            <a:prstGeom prst="bracketPair">
              <a:avLst>
                <a:gd name="adj" fmla="val 0"/>
              </a:avLst>
            </a:prstGeom>
            <a:solidFill>
              <a:schemeClr val="bg2"/>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007999" rIns="216000" bIns="36000" rtlCol="0" anchor="t" anchorCtr="0">
              <a:noAutofit/>
            </a:bodyPr>
            <a:lstStyle/>
            <a:p>
              <a:pPr>
                <a:lnSpc>
                  <a:spcPct val="110000"/>
                </a:lnSpc>
                <a:spcAft>
                  <a:spcPts val="1200"/>
                </a:spcAft>
              </a:pPr>
              <a:r>
                <a:rPr lang="en-US" sz="1600" noProof="0" dirty="0">
                  <a:solidFill>
                    <a:schemeClr val="tx1"/>
                  </a:solidFill>
                </a:rPr>
                <a:t>Every quarter we run a sustainability audit to evaluate our ESG performance to improve our sustainability profile.</a:t>
              </a:r>
            </a:p>
            <a:p>
              <a:pPr>
                <a:lnSpc>
                  <a:spcPct val="110000"/>
                </a:lnSpc>
                <a:spcAft>
                  <a:spcPts val="1200"/>
                </a:spcAft>
              </a:pPr>
              <a:r>
                <a:rPr lang="en-US" sz="1600" noProof="0" dirty="0">
                  <a:solidFill>
                    <a:schemeClr val="tx1"/>
                  </a:solidFill>
                </a:rPr>
                <a:t> This is a place for your text. Write your description here. This is a place for your text. Write your description here. This is a place for your text. Write your description here. </a:t>
              </a:r>
            </a:p>
            <a:p>
              <a:pPr marL="233363" indent="-233363">
                <a:lnSpc>
                  <a:spcPct val="110000"/>
                </a:lnSpc>
                <a:spcAft>
                  <a:spcPts val="1200"/>
                </a:spcAft>
                <a:buClr>
                  <a:schemeClr val="tx2"/>
                </a:buClr>
                <a:buFont typeface="Arial" panose="020B0604020202020204" pitchFamily="34" charset="0"/>
                <a:buChar char="•"/>
              </a:pPr>
              <a:r>
                <a:rPr lang="en-US" sz="1600" noProof="0" dirty="0">
                  <a:solidFill>
                    <a:schemeClr val="tx1"/>
                  </a:solidFill>
                </a:rPr>
                <a:t>This is a place for your text. </a:t>
              </a:r>
            </a:p>
            <a:p>
              <a:pPr marL="233363" indent="-233363">
                <a:lnSpc>
                  <a:spcPct val="110000"/>
                </a:lnSpc>
                <a:spcAft>
                  <a:spcPts val="1200"/>
                </a:spcAft>
                <a:buClr>
                  <a:schemeClr val="tx2"/>
                </a:buClr>
                <a:buFont typeface="Arial" panose="020B0604020202020204" pitchFamily="34" charset="0"/>
                <a:buChar char="•"/>
              </a:pPr>
              <a:r>
                <a:rPr lang="en-US" sz="1600" noProof="0" dirty="0">
                  <a:solidFill>
                    <a:schemeClr val="tx1"/>
                  </a:solidFill>
                </a:rPr>
                <a:t>Write your description here. </a:t>
              </a:r>
            </a:p>
            <a:p>
              <a:pPr marL="233363" indent="-233363">
                <a:lnSpc>
                  <a:spcPct val="110000"/>
                </a:lnSpc>
                <a:spcAft>
                  <a:spcPts val="1200"/>
                </a:spcAft>
                <a:buClr>
                  <a:schemeClr val="tx2"/>
                </a:buClr>
                <a:buFont typeface="Arial" panose="020B0604020202020204" pitchFamily="34" charset="0"/>
                <a:buChar char="•"/>
              </a:pPr>
              <a:r>
                <a:rPr lang="en-US" sz="1600" noProof="0" dirty="0">
                  <a:solidFill>
                    <a:schemeClr val="tx1"/>
                  </a:solidFill>
                </a:rPr>
                <a:t>This is a place for your text. </a:t>
              </a:r>
            </a:p>
          </p:txBody>
        </p:sp>
        <p:cxnSp>
          <p:nvCxnSpPr>
            <p:cNvPr id="9" name="Straight Connector 8">
              <a:extLst>
                <a:ext uri="{FF2B5EF4-FFF2-40B4-BE49-F238E27FC236}">
                  <a16:creationId xmlns:a16="http://schemas.microsoft.com/office/drawing/2014/main" id="{41B394CE-83E2-1672-1148-6C2CF24C35A8}"/>
                </a:ext>
              </a:extLst>
            </p:cNvPr>
            <p:cNvCxnSpPr>
              <a:cxnSpLocks/>
            </p:cNvCxnSpPr>
            <p:nvPr/>
          </p:nvCxnSpPr>
          <p:spPr>
            <a:xfrm>
              <a:off x="7894117" y="6308724"/>
              <a:ext cx="3671219" cy="0"/>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EF047E6-3EF4-0336-807E-6A111DEB131A}"/>
                </a:ext>
              </a:extLst>
            </p:cNvPr>
            <p:cNvGrpSpPr/>
            <p:nvPr/>
          </p:nvGrpSpPr>
          <p:grpSpPr>
            <a:xfrm>
              <a:off x="7894117" y="1128628"/>
              <a:ext cx="3671220" cy="879556"/>
              <a:chOff x="7894117" y="1128628"/>
              <a:chExt cx="3671220" cy="879556"/>
            </a:xfrm>
          </p:grpSpPr>
          <p:sp>
            <p:nvSpPr>
              <p:cNvPr id="10" name="Right Triangle 9">
                <a:extLst>
                  <a:ext uri="{FF2B5EF4-FFF2-40B4-BE49-F238E27FC236}">
                    <a16:creationId xmlns:a16="http://schemas.microsoft.com/office/drawing/2014/main" id="{E3DD8636-2CBA-F783-459E-8D227B0157EE}"/>
                  </a:ext>
                </a:extLst>
              </p:cNvPr>
              <p:cNvSpPr/>
              <p:nvPr/>
            </p:nvSpPr>
            <p:spPr>
              <a:xfrm rot="16200000">
                <a:off x="7894123" y="1128622"/>
                <a:ext cx="213930" cy="213942"/>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Single Corner Rounded 8">
                <a:extLst>
                  <a:ext uri="{FF2B5EF4-FFF2-40B4-BE49-F238E27FC236}">
                    <a16:creationId xmlns:a16="http://schemas.microsoft.com/office/drawing/2014/main" id="{12D5C1FA-B772-EE4D-3569-4D3D041BF3E2}"/>
                  </a:ext>
                </a:extLst>
              </p:cNvPr>
              <p:cNvSpPr/>
              <p:nvPr/>
            </p:nvSpPr>
            <p:spPr>
              <a:xfrm flipV="1">
                <a:off x="8105284" y="1129784"/>
                <a:ext cx="3460053" cy="878400"/>
              </a:xfrm>
              <a:prstGeom prst="round1Rect">
                <a:avLst>
                  <a:gd name="adj" fmla="val 327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44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ea typeface="+mn-ea"/>
                  <a:cs typeface="+mn-cs"/>
                </a:endParaRPr>
              </a:p>
            </p:txBody>
          </p:sp>
          <p:sp>
            <p:nvSpPr>
              <p:cNvPr id="18" name="Prostokąt: zaokrąglone rogi 88">
                <a:extLst>
                  <a:ext uri="{FF2B5EF4-FFF2-40B4-BE49-F238E27FC236}">
                    <a16:creationId xmlns:a16="http://schemas.microsoft.com/office/drawing/2014/main" id="{0D191A22-AB58-C0F0-B0E3-F2DD6C6662CA}"/>
                  </a:ext>
                </a:extLst>
              </p:cNvPr>
              <p:cNvSpPr/>
              <p:nvPr/>
            </p:nvSpPr>
            <p:spPr>
              <a:xfrm>
                <a:off x="9268942" y="1233219"/>
                <a:ext cx="1866254" cy="6715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72000" rIns="0" bIns="108000" numCol="1" spcCol="1270" anchor="ctr" anchorCtr="0">
                <a:noAutofit/>
              </a:bodyPr>
              <a:lstStyle/>
              <a:p>
                <a:pPr defTabSz="889000">
                  <a:spcBef>
                    <a:spcPct val="0"/>
                  </a:spcBef>
                  <a:spcAft>
                    <a:spcPts val="400"/>
                  </a:spcAft>
                  <a:defRPr/>
                </a:pPr>
                <a:r>
                  <a:rPr kumimoji="0" lang="en-US" sz="2000" b="1" i="0" u="none" strike="noStrike" kern="1200" cap="none" spc="0" normalizeH="0" baseline="0" noProof="0" dirty="0">
                    <a:ln>
                      <a:noFill/>
                    </a:ln>
                    <a:solidFill>
                      <a:schemeClr val="bg1"/>
                    </a:solidFill>
                    <a:effectLst/>
                    <a:uLnTx/>
                    <a:uFillTx/>
                    <a:ea typeface="+mn-ea"/>
                    <a:cs typeface="+mn-cs"/>
                  </a:rPr>
                  <a:t>Comments</a:t>
                </a:r>
              </a:p>
            </p:txBody>
          </p:sp>
        </p:grpSp>
      </p:grpSp>
      <p:graphicFrame>
        <p:nvGraphicFramePr>
          <p:cNvPr id="42" name="Wykres 14">
            <a:extLst>
              <a:ext uri="{FF2B5EF4-FFF2-40B4-BE49-F238E27FC236}">
                <a16:creationId xmlns:a16="http://schemas.microsoft.com/office/drawing/2014/main" id="{90FC9C68-CCDA-4970-ECAE-04AB97CAEF2B}"/>
              </a:ext>
            </a:extLst>
          </p:cNvPr>
          <p:cNvGraphicFramePr/>
          <p:nvPr>
            <p:extLst>
              <p:ext uri="{D42A27DB-BD31-4B8C-83A1-F6EECF244321}">
                <p14:modId xmlns:p14="http://schemas.microsoft.com/office/powerpoint/2010/main" val="390893125"/>
              </p:ext>
            </p:extLst>
          </p:nvPr>
        </p:nvGraphicFramePr>
        <p:xfrm>
          <a:off x="1168422" y="2569287"/>
          <a:ext cx="5949103" cy="2021769"/>
        </p:xfrm>
        <a:graphic>
          <a:graphicData uri="http://schemas.openxmlformats.org/drawingml/2006/chart">
            <c:chart xmlns:c="http://schemas.openxmlformats.org/drawingml/2006/chart" xmlns:r="http://schemas.openxmlformats.org/officeDocument/2006/relationships" r:id="rId3"/>
          </a:graphicData>
        </a:graphic>
      </p:graphicFrame>
      <p:grpSp>
        <p:nvGrpSpPr>
          <p:cNvPr id="63" name="Group 62">
            <a:extLst>
              <a:ext uri="{FF2B5EF4-FFF2-40B4-BE49-F238E27FC236}">
                <a16:creationId xmlns:a16="http://schemas.microsoft.com/office/drawing/2014/main" id="{75949C96-F997-9435-2A18-3A69D125F15F}"/>
              </a:ext>
            </a:extLst>
          </p:cNvPr>
          <p:cNvGrpSpPr>
            <a:grpSpLocks noChangeAspect="1"/>
          </p:cNvGrpSpPr>
          <p:nvPr/>
        </p:nvGrpSpPr>
        <p:grpSpPr>
          <a:xfrm flipV="1">
            <a:off x="4413227" y="4561648"/>
            <a:ext cx="694290" cy="694290"/>
            <a:chOff x="2507686" y="3000423"/>
            <a:chExt cx="763719" cy="763719"/>
          </a:xfrm>
        </p:grpSpPr>
        <p:sp>
          <p:nvSpPr>
            <p:cNvPr id="64" name="Teardrop 63">
              <a:extLst>
                <a:ext uri="{FF2B5EF4-FFF2-40B4-BE49-F238E27FC236}">
                  <a16:creationId xmlns:a16="http://schemas.microsoft.com/office/drawing/2014/main" id="{19F77B79-66C7-8891-C3A6-07F7E978B42C}"/>
                </a:ext>
              </a:extLst>
            </p:cNvPr>
            <p:cNvSpPr>
              <a:spLocks noChangeAspect="1"/>
            </p:cNvSpPr>
            <p:nvPr/>
          </p:nvSpPr>
          <p:spPr>
            <a:xfrm rot="8100000">
              <a:off x="2507686" y="3000423"/>
              <a:ext cx="763719" cy="763719"/>
            </a:xfrm>
            <a:prstGeom prst="ellipse">
              <a:avLst/>
            </a:prstGeom>
            <a:solidFill>
              <a:srgbClr val="EF6253"/>
            </a:solidFill>
            <a:ln w="101600">
              <a:solidFill>
                <a:srgbClr val="EF625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b="1" noProof="0" dirty="0"/>
            </a:p>
          </p:txBody>
        </p:sp>
        <p:sp>
          <p:nvSpPr>
            <p:cNvPr id="65" name="Oval 64">
              <a:extLst>
                <a:ext uri="{FF2B5EF4-FFF2-40B4-BE49-F238E27FC236}">
                  <a16:creationId xmlns:a16="http://schemas.microsoft.com/office/drawing/2014/main" id="{6578E5E0-4303-76A3-3865-87431508941E}"/>
                </a:ext>
              </a:extLst>
            </p:cNvPr>
            <p:cNvSpPr>
              <a:spLocks/>
            </p:cNvSpPr>
            <p:nvPr/>
          </p:nvSpPr>
          <p:spPr>
            <a:xfrm flipV="1">
              <a:off x="2561186" y="3186331"/>
              <a:ext cx="656720" cy="391909"/>
            </a:xfrm>
            <a:prstGeom prst="ellipse">
              <a:avLst/>
            </a:prstGeom>
            <a:solidFill>
              <a:srgbClr val="EF6253"/>
            </a:solidFill>
            <a:ln w="101600">
              <a:solidFill>
                <a:srgbClr val="EF625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BB</a:t>
              </a:r>
            </a:p>
          </p:txBody>
        </p:sp>
      </p:grpSp>
      <p:grpSp>
        <p:nvGrpSpPr>
          <p:cNvPr id="66" name="Group 65">
            <a:extLst>
              <a:ext uri="{FF2B5EF4-FFF2-40B4-BE49-F238E27FC236}">
                <a16:creationId xmlns:a16="http://schemas.microsoft.com/office/drawing/2014/main" id="{7F7A67AB-48D5-59C4-2F50-75C84AD2A092}"/>
              </a:ext>
            </a:extLst>
          </p:cNvPr>
          <p:cNvGrpSpPr>
            <a:grpSpLocks noChangeAspect="1"/>
          </p:cNvGrpSpPr>
          <p:nvPr/>
        </p:nvGrpSpPr>
        <p:grpSpPr>
          <a:xfrm flipV="1">
            <a:off x="2033813" y="4561648"/>
            <a:ext cx="694290" cy="694290"/>
            <a:chOff x="2507686" y="3000423"/>
            <a:chExt cx="763719" cy="763719"/>
          </a:xfrm>
        </p:grpSpPr>
        <p:sp>
          <p:nvSpPr>
            <p:cNvPr id="67" name="Teardrop 66">
              <a:extLst>
                <a:ext uri="{FF2B5EF4-FFF2-40B4-BE49-F238E27FC236}">
                  <a16:creationId xmlns:a16="http://schemas.microsoft.com/office/drawing/2014/main" id="{88659632-E1DE-F2D9-C086-0C66DC489F1E}"/>
                </a:ext>
              </a:extLst>
            </p:cNvPr>
            <p:cNvSpPr>
              <a:spLocks noChangeAspect="1"/>
            </p:cNvSpPr>
            <p:nvPr/>
          </p:nvSpPr>
          <p:spPr>
            <a:xfrm rot="8100000">
              <a:off x="2507686" y="3000423"/>
              <a:ext cx="763719" cy="763719"/>
            </a:xfrm>
            <a:prstGeom prst="ellipse">
              <a:avLst/>
            </a:prstGeom>
            <a:solidFill>
              <a:srgbClr val="DC2915"/>
            </a:solidFill>
            <a:ln w="101600">
              <a:solidFill>
                <a:srgbClr val="DC291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b="1" noProof="0" dirty="0"/>
            </a:p>
          </p:txBody>
        </p:sp>
        <p:sp>
          <p:nvSpPr>
            <p:cNvPr id="68" name="Oval 67">
              <a:extLst>
                <a:ext uri="{FF2B5EF4-FFF2-40B4-BE49-F238E27FC236}">
                  <a16:creationId xmlns:a16="http://schemas.microsoft.com/office/drawing/2014/main" id="{17568E3D-5E43-DF3E-B945-CBE02073E221}"/>
                </a:ext>
              </a:extLst>
            </p:cNvPr>
            <p:cNvSpPr>
              <a:spLocks/>
            </p:cNvSpPr>
            <p:nvPr/>
          </p:nvSpPr>
          <p:spPr>
            <a:xfrm flipV="1">
              <a:off x="2604468" y="3186331"/>
              <a:ext cx="570156" cy="391909"/>
            </a:xfrm>
            <a:prstGeom prst="ellipse">
              <a:avLst/>
            </a:prstGeom>
            <a:solidFill>
              <a:srgbClr val="DC2915"/>
            </a:solidFill>
            <a:ln w="101600">
              <a:solidFill>
                <a:srgbClr val="DC291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B</a:t>
              </a:r>
            </a:p>
          </p:txBody>
        </p:sp>
      </p:grpSp>
      <p:grpSp>
        <p:nvGrpSpPr>
          <p:cNvPr id="69" name="Group 68">
            <a:extLst>
              <a:ext uri="{FF2B5EF4-FFF2-40B4-BE49-F238E27FC236}">
                <a16:creationId xmlns:a16="http://schemas.microsoft.com/office/drawing/2014/main" id="{6CB7824B-350D-CDF7-5336-6388D1188606}"/>
              </a:ext>
            </a:extLst>
          </p:cNvPr>
          <p:cNvGrpSpPr>
            <a:grpSpLocks noChangeAspect="1"/>
          </p:cNvGrpSpPr>
          <p:nvPr/>
        </p:nvGrpSpPr>
        <p:grpSpPr>
          <a:xfrm flipV="1">
            <a:off x="5607751" y="4561648"/>
            <a:ext cx="694290" cy="694290"/>
            <a:chOff x="2507686" y="3000423"/>
            <a:chExt cx="763719" cy="763719"/>
          </a:xfrm>
        </p:grpSpPr>
        <p:sp>
          <p:nvSpPr>
            <p:cNvPr id="70" name="Teardrop 69">
              <a:extLst>
                <a:ext uri="{FF2B5EF4-FFF2-40B4-BE49-F238E27FC236}">
                  <a16:creationId xmlns:a16="http://schemas.microsoft.com/office/drawing/2014/main" id="{8DDBA48D-C9F0-52AB-0568-FD3C01EE6A1D}"/>
                </a:ext>
              </a:extLst>
            </p:cNvPr>
            <p:cNvSpPr>
              <a:spLocks noChangeAspect="1"/>
            </p:cNvSpPr>
            <p:nvPr/>
          </p:nvSpPr>
          <p:spPr>
            <a:xfrm rot="8100000">
              <a:off x="2507686" y="3000423"/>
              <a:ext cx="763719" cy="763719"/>
            </a:xfrm>
            <a:prstGeom prst="ellipse">
              <a:avLst/>
            </a:prstGeom>
            <a:solidFill>
              <a:srgbClr val="EF6253"/>
            </a:solidFill>
            <a:ln w="101600">
              <a:solidFill>
                <a:srgbClr val="EF625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b="1" noProof="0" dirty="0"/>
            </a:p>
          </p:txBody>
        </p:sp>
        <p:sp>
          <p:nvSpPr>
            <p:cNvPr id="71" name="Oval 70">
              <a:extLst>
                <a:ext uri="{FF2B5EF4-FFF2-40B4-BE49-F238E27FC236}">
                  <a16:creationId xmlns:a16="http://schemas.microsoft.com/office/drawing/2014/main" id="{EC8743FF-8778-0A48-5B38-B469FE7C4478}"/>
                </a:ext>
              </a:extLst>
            </p:cNvPr>
            <p:cNvSpPr>
              <a:spLocks/>
            </p:cNvSpPr>
            <p:nvPr/>
          </p:nvSpPr>
          <p:spPr>
            <a:xfrm flipV="1">
              <a:off x="2561186" y="3186331"/>
              <a:ext cx="656720" cy="391909"/>
            </a:xfrm>
            <a:prstGeom prst="ellipse">
              <a:avLst/>
            </a:prstGeom>
            <a:solidFill>
              <a:srgbClr val="EF6253"/>
            </a:solidFill>
            <a:ln w="101600">
              <a:solidFill>
                <a:srgbClr val="EF625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BB</a:t>
              </a:r>
            </a:p>
          </p:txBody>
        </p:sp>
      </p:grpSp>
      <p:grpSp>
        <p:nvGrpSpPr>
          <p:cNvPr id="72" name="Group 71">
            <a:extLst>
              <a:ext uri="{FF2B5EF4-FFF2-40B4-BE49-F238E27FC236}">
                <a16:creationId xmlns:a16="http://schemas.microsoft.com/office/drawing/2014/main" id="{74F72F0D-77EF-4804-7910-62493FDD14CA}"/>
              </a:ext>
            </a:extLst>
          </p:cNvPr>
          <p:cNvGrpSpPr>
            <a:grpSpLocks noChangeAspect="1"/>
          </p:cNvGrpSpPr>
          <p:nvPr/>
        </p:nvGrpSpPr>
        <p:grpSpPr>
          <a:xfrm flipV="1">
            <a:off x="3250894" y="4561648"/>
            <a:ext cx="694290" cy="694290"/>
            <a:chOff x="2507686" y="3000423"/>
            <a:chExt cx="763719" cy="763719"/>
          </a:xfrm>
        </p:grpSpPr>
        <p:sp>
          <p:nvSpPr>
            <p:cNvPr id="73" name="Teardrop 72">
              <a:extLst>
                <a:ext uri="{FF2B5EF4-FFF2-40B4-BE49-F238E27FC236}">
                  <a16:creationId xmlns:a16="http://schemas.microsoft.com/office/drawing/2014/main" id="{839A7C97-61D0-E31D-FF57-3BCA2F0E3546}"/>
                </a:ext>
              </a:extLst>
            </p:cNvPr>
            <p:cNvSpPr>
              <a:spLocks noChangeAspect="1"/>
            </p:cNvSpPr>
            <p:nvPr/>
          </p:nvSpPr>
          <p:spPr>
            <a:xfrm rot="8100000">
              <a:off x="2507686" y="3000423"/>
              <a:ext cx="763719" cy="763719"/>
            </a:xfrm>
            <a:prstGeom prst="ellipse">
              <a:avLst/>
            </a:prstGeom>
            <a:solidFill>
              <a:srgbClr val="92C134"/>
            </a:solidFill>
            <a:ln w="101600">
              <a:solidFill>
                <a:srgbClr val="92C134">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b="1" noProof="0" dirty="0"/>
            </a:p>
          </p:txBody>
        </p:sp>
        <p:sp>
          <p:nvSpPr>
            <p:cNvPr id="74" name="Oval 73">
              <a:extLst>
                <a:ext uri="{FF2B5EF4-FFF2-40B4-BE49-F238E27FC236}">
                  <a16:creationId xmlns:a16="http://schemas.microsoft.com/office/drawing/2014/main" id="{758E44CC-BBA4-B5B1-8F3D-14A10D0F0779}"/>
                </a:ext>
              </a:extLst>
            </p:cNvPr>
            <p:cNvSpPr>
              <a:spLocks/>
            </p:cNvSpPr>
            <p:nvPr/>
          </p:nvSpPr>
          <p:spPr>
            <a:xfrm flipV="1">
              <a:off x="2507686" y="3186331"/>
              <a:ext cx="763719" cy="391909"/>
            </a:xfrm>
            <a:prstGeom prst="ellipse">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A</a:t>
              </a:r>
            </a:p>
          </p:txBody>
        </p:sp>
      </p:grpSp>
      <p:grpSp>
        <p:nvGrpSpPr>
          <p:cNvPr id="2" name="Group 1">
            <a:extLst>
              <a:ext uri="{FF2B5EF4-FFF2-40B4-BE49-F238E27FC236}">
                <a16:creationId xmlns:a16="http://schemas.microsoft.com/office/drawing/2014/main" id="{034E1E1F-5BEB-2C71-0630-06612179CFF1}"/>
              </a:ext>
            </a:extLst>
          </p:cNvPr>
          <p:cNvGrpSpPr>
            <a:grpSpLocks noChangeAspect="1"/>
          </p:cNvGrpSpPr>
          <p:nvPr/>
        </p:nvGrpSpPr>
        <p:grpSpPr>
          <a:xfrm>
            <a:off x="787119" y="7040578"/>
            <a:ext cx="694290" cy="694290"/>
            <a:chOff x="2507686" y="3000423"/>
            <a:chExt cx="763719" cy="763719"/>
          </a:xfrm>
        </p:grpSpPr>
        <p:sp>
          <p:nvSpPr>
            <p:cNvPr id="4" name="Teardrop 3">
              <a:extLst>
                <a:ext uri="{FF2B5EF4-FFF2-40B4-BE49-F238E27FC236}">
                  <a16:creationId xmlns:a16="http://schemas.microsoft.com/office/drawing/2014/main" id="{4FA055DA-0B8F-B604-820B-B3FFDC8AB89F}"/>
                </a:ext>
              </a:extLst>
            </p:cNvPr>
            <p:cNvSpPr>
              <a:spLocks noChangeAspect="1"/>
            </p:cNvSpPr>
            <p:nvPr/>
          </p:nvSpPr>
          <p:spPr>
            <a:xfrm rot="8100000">
              <a:off x="2507686" y="3000423"/>
              <a:ext cx="763719" cy="763719"/>
            </a:xfrm>
            <a:prstGeom prst="ellipse">
              <a:avLst/>
            </a:prstGeom>
            <a:solidFill>
              <a:srgbClr val="178C3F"/>
            </a:solidFill>
            <a:ln w="101600">
              <a:solidFill>
                <a:srgbClr val="178C3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b="1" noProof="0" dirty="0"/>
            </a:p>
          </p:txBody>
        </p:sp>
        <p:sp>
          <p:nvSpPr>
            <p:cNvPr id="5" name="Oval 4">
              <a:extLst>
                <a:ext uri="{FF2B5EF4-FFF2-40B4-BE49-F238E27FC236}">
                  <a16:creationId xmlns:a16="http://schemas.microsoft.com/office/drawing/2014/main" id="{8A55E880-7A26-FB52-A346-6ACD4FCE1E68}"/>
                </a:ext>
              </a:extLst>
            </p:cNvPr>
            <p:cNvSpPr>
              <a:spLocks/>
            </p:cNvSpPr>
            <p:nvPr/>
          </p:nvSpPr>
          <p:spPr>
            <a:xfrm>
              <a:off x="2507686" y="3186331"/>
              <a:ext cx="763719" cy="391909"/>
            </a:xfrm>
            <a:prstGeom prst="ellipse">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AAA</a:t>
              </a:r>
            </a:p>
          </p:txBody>
        </p:sp>
      </p:grpSp>
      <p:grpSp>
        <p:nvGrpSpPr>
          <p:cNvPr id="6" name="Group 5">
            <a:extLst>
              <a:ext uri="{FF2B5EF4-FFF2-40B4-BE49-F238E27FC236}">
                <a16:creationId xmlns:a16="http://schemas.microsoft.com/office/drawing/2014/main" id="{47D330EF-8D9E-A950-AC50-78D351088BBA}"/>
              </a:ext>
            </a:extLst>
          </p:cNvPr>
          <p:cNvGrpSpPr>
            <a:grpSpLocks noChangeAspect="1"/>
          </p:cNvGrpSpPr>
          <p:nvPr/>
        </p:nvGrpSpPr>
        <p:grpSpPr>
          <a:xfrm>
            <a:off x="1790094" y="7040578"/>
            <a:ext cx="694290" cy="694290"/>
            <a:chOff x="2507686" y="3000423"/>
            <a:chExt cx="763719" cy="763719"/>
          </a:xfrm>
        </p:grpSpPr>
        <p:sp>
          <p:nvSpPr>
            <p:cNvPr id="8" name="Teardrop 7">
              <a:extLst>
                <a:ext uri="{FF2B5EF4-FFF2-40B4-BE49-F238E27FC236}">
                  <a16:creationId xmlns:a16="http://schemas.microsoft.com/office/drawing/2014/main" id="{E9FDFAE9-EF0E-75E0-B398-BACD290EC291}"/>
                </a:ext>
              </a:extLst>
            </p:cNvPr>
            <p:cNvSpPr>
              <a:spLocks noChangeAspect="1"/>
            </p:cNvSpPr>
            <p:nvPr/>
          </p:nvSpPr>
          <p:spPr>
            <a:xfrm rot="8100000">
              <a:off x="2507686" y="3000423"/>
              <a:ext cx="763719" cy="763719"/>
            </a:xfrm>
            <a:prstGeom prst="ellipse">
              <a:avLst/>
            </a:prstGeom>
            <a:solidFill>
              <a:srgbClr val="1FBB54"/>
            </a:solidFill>
            <a:ln w="101600">
              <a:solidFill>
                <a:srgbClr val="1FBB54">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b="1" noProof="0" dirty="0"/>
            </a:p>
          </p:txBody>
        </p:sp>
        <p:sp>
          <p:nvSpPr>
            <p:cNvPr id="12" name="Oval 11">
              <a:extLst>
                <a:ext uri="{FF2B5EF4-FFF2-40B4-BE49-F238E27FC236}">
                  <a16:creationId xmlns:a16="http://schemas.microsoft.com/office/drawing/2014/main" id="{500FD409-8329-E0A8-F623-E346E78BBF8B}"/>
                </a:ext>
              </a:extLst>
            </p:cNvPr>
            <p:cNvSpPr>
              <a:spLocks/>
            </p:cNvSpPr>
            <p:nvPr/>
          </p:nvSpPr>
          <p:spPr>
            <a:xfrm>
              <a:off x="2507686" y="3186331"/>
              <a:ext cx="763719" cy="391909"/>
            </a:xfrm>
            <a:prstGeom prst="ellipse">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AA</a:t>
              </a:r>
            </a:p>
          </p:txBody>
        </p:sp>
      </p:grpSp>
      <p:grpSp>
        <p:nvGrpSpPr>
          <p:cNvPr id="13" name="Group 12">
            <a:extLst>
              <a:ext uri="{FF2B5EF4-FFF2-40B4-BE49-F238E27FC236}">
                <a16:creationId xmlns:a16="http://schemas.microsoft.com/office/drawing/2014/main" id="{540EC96F-4F8C-A5D8-A756-AED7D6A9DFAC}"/>
              </a:ext>
            </a:extLst>
          </p:cNvPr>
          <p:cNvGrpSpPr>
            <a:grpSpLocks noChangeAspect="1"/>
          </p:cNvGrpSpPr>
          <p:nvPr/>
        </p:nvGrpSpPr>
        <p:grpSpPr>
          <a:xfrm>
            <a:off x="2793070" y="7040578"/>
            <a:ext cx="694290" cy="694290"/>
            <a:chOff x="2507686" y="3000423"/>
            <a:chExt cx="763719" cy="763719"/>
          </a:xfrm>
        </p:grpSpPr>
        <p:sp>
          <p:nvSpPr>
            <p:cNvPr id="15" name="Teardrop 14">
              <a:extLst>
                <a:ext uri="{FF2B5EF4-FFF2-40B4-BE49-F238E27FC236}">
                  <a16:creationId xmlns:a16="http://schemas.microsoft.com/office/drawing/2014/main" id="{9D893502-BEF5-B098-4FCD-9D536DA751D0}"/>
                </a:ext>
              </a:extLst>
            </p:cNvPr>
            <p:cNvSpPr>
              <a:spLocks noChangeAspect="1"/>
            </p:cNvSpPr>
            <p:nvPr/>
          </p:nvSpPr>
          <p:spPr>
            <a:xfrm rot="8100000">
              <a:off x="2507686" y="3000423"/>
              <a:ext cx="763719" cy="763719"/>
            </a:xfrm>
            <a:prstGeom prst="ellipse">
              <a:avLst/>
            </a:prstGeom>
            <a:solidFill>
              <a:srgbClr val="92C134"/>
            </a:solidFill>
            <a:ln w="101600">
              <a:solidFill>
                <a:srgbClr val="92C134">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b="1" noProof="0" dirty="0"/>
            </a:p>
          </p:txBody>
        </p:sp>
        <p:sp>
          <p:nvSpPr>
            <p:cNvPr id="16" name="Oval 15">
              <a:extLst>
                <a:ext uri="{FF2B5EF4-FFF2-40B4-BE49-F238E27FC236}">
                  <a16:creationId xmlns:a16="http://schemas.microsoft.com/office/drawing/2014/main" id="{650E4CC9-1C00-DA6A-534D-57B60577B139}"/>
                </a:ext>
              </a:extLst>
            </p:cNvPr>
            <p:cNvSpPr>
              <a:spLocks/>
            </p:cNvSpPr>
            <p:nvPr/>
          </p:nvSpPr>
          <p:spPr>
            <a:xfrm>
              <a:off x="2507686" y="3186331"/>
              <a:ext cx="763719" cy="391909"/>
            </a:xfrm>
            <a:prstGeom prst="ellipse">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A</a:t>
              </a:r>
            </a:p>
          </p:txBody>
        </p:sp>
      </p:grpSp>
      <p:grpSp>
        <p:nvGrpSpPr>
          <p:cNvPr id="17" name="Group 16">
            <a:extLst>
              <a:ext uri="{FF2B5EF4-FFF2-40B4-BE49-F238E27FC236}">
                <a16:creationId xmlns:a16="http://schemas.microsoft.com/office/drawing/2014/main" id="{308062FE-E607-A159-5D8F-9220A4F69982}"/>
              </a:ext>
            </a:extLst>
          </p:cNvPr>
          <p:cNvGrpSpPr>
            <a:grpSpLocks noChangeAspect="1"/>
          </p:cNvGrpSpPr>
          <p:nvPr/>
        </p:nvGrpSpPr>
        <p:grpSpPr>
          <a:xfrm>
            <a:off x="3796046" y="7040578"/>
            <a:ext cx="694290" cy="694290"/>
            <a:chOff x="2507686" y="3000423"/>
            <a:chExt cx="763719" cy="763719"/>
          </a:xfrm>
        </p:grpSpPr>
        <p:sp>
          <p:nvSpPr>
            <p:cNvPr id="19" name="Teardrop 18">
              <a:extLst>
                <a:ext uri="{FF2B5EF4-FFF2-40B4-BE49-F238E27FC236}">
                  <a16:creationId xmlns:a16="http://schemas.microsoft.com/office/drawing/2014/main" id="{18393BAE-B1EC-B66F-065D-46AA14AC1900}"/>
                </a:ext>
              </a:extLst>
            </p:cNvPr>
            <p:cNvSpPr>
              <a:spLocks noChangeAspect="1"/>
            </p:cNvSpPr>
            <p:nvPr/>
          </p:nvSpPr>
          <p:spPr>
            <a:xfrm rot="8100000">
              <a:off x="2507686" y="3000423"/>
              <a:ext cx="763719" cy="763719"/>
            </a:xfrm>
            <a:prstGeom prst="ellipse">
              <a:avLst/>
            </a:prstGeom>
            <a:solidFill>
              <a:srgbClr val="F2A419"/>
            </a:solidFill>
            <a:ln w="101600">
              <a:solidFill>
                <a:srgbClr val="F2A41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b="1" noProof="0" dirty="0"/>
            </a:p>
          </p:txBody>
        </p:sp>
        <p:sp>
          <p:nvSpPr>
            <p:cNvPr id="20" name="Oval 19">
              <a:extLst>
                <a:ext uri="{FF2B5EF4-FFF2-40B4-BE49-F238E27FC236}">
                  <a16:creationId xmlns:a16="http://schemas.microsoft.com/office/drawing/2014/main" id="{B046B4A0-B873-3817-B2F8-F4B49406EF6F}"/>
                </a:ext>
              </a:extLst>
            </p:cNvPr>
            <p:cNvSpPr>
              <a:spLocks/>
            </p:cNvSpPr>
            <p:nvPr/>
          </p:nvSpPr>
          <p:spPr>
            <a:xfrm>
              <a:off x="2507686" y="3186331"/>
              <a:ext cx="763719" cy="391909"/>
            </a:xfrm>
            <a:prstGeom prst="ellipse">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BBB</a:t>
              </a:r>
            </a:p>
          </p:txBody>
        </p:sp>
      </p:grpSp>
      <p:grpSp>
        <p:nvGrpSpPr>
          <p:cNvPr id="76" name="Group 75">
            <a:extLst>
              <a:ext uri="{FF2B5EF4-FFF2-40B4-BE49-F238E27FC236}">
                <a16:creationId xmlns:a16="http://schemas.microsoft.com/office/drawing/2014/main" id="{D28587B9-1A2D-2EF2-C17D-6F4FC71584C9}"/>
              </a:ext>
            </a:extLst>
          </p:cNvPr>
          <p:cNvGrpSpPr>
            <a:grpSpLocks noChangeAspect="1"/>
          </p:cNvGrpSpPr>
          <p:nvPr/>
        </p:nvGrpSpPr>
        <p:grpSpPr>
          <a:xfrm>
            <a:off x="4799022" y="7040578"/>
            <a:ext cx="694290" cy="694290"/>
            <a:chOff x="2507686" y="3000423"/>
            <a:chExt cx="763719" cy="763719"/>
          </a:xfrm>
        </p:grpSpPr>
        <p:sp>
          <p:nvSpPr>
            <p:cNvPr id="77" name="Teardrop 76">
              <a:extLst>
                <a:ext uri="{FF2B5EF4-FFF2-40B4-BE49-F238E27FC236}">
                  <a16:creationId xmlns:a16="http://schemas.microsoft.com/office/drawing/2014/main" id="{30438B71-62BA-51FE-9B06-CE85BF35B7B6}"/>
                </a:ext>
              </a:extLst>
            </p:cNvPr>
            <p:cNvSpPr>
              <a:spLocks noChangeAspect="1"/>
            </p:cNvSpPr>
            <p:nvPr/>
          </p:nvSpPr>
          <p:spPr>
            <a:xfrm rot="8100000">
              <a:off x="2507686" y="3000423"/>
              <a:ext cx="763719" cy="763719"/>
            </a:xfrm>
            <a:prstGeom prst="ellipse">
              <a:avLst/>
            </a:prstGeom>
            <a:solidFill>
              <a:srgbClr val="EF6253"/>
            </a:solidFill>
            <a:ln w="101600">
              <a:solidFill>
                <a:srgbClr val="EF625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b="1" noProof="0" dirty="0"/>
            </a:p>
          </p:txBody>
        </p:sp>
        <p:sp>
          <p:nvSpPr>
            <p:cNvPr id="78" name="Oval 77">
              <a:extLst>
                <a:ext uri="{FF2B5EF4-FFF2-40B4-BE49-F238E27FC236}">
                  <a16:creationId xmlns:a16="http://schemas.microsoft.com/office/drawing/2014/main" id="{62579049-905C-E642-6EE1-D3A9A5DAC19D}"/>
                </a:ext>
              </a:extLst>
            </p:cNvPr>
            <p:cNvSpPr>
              <a:spLocks/>
            </p:cNvSpPr>
            <p:nvPr/>
          </p:nvSpPr>
          <p:spPr>
            <a:xfrm>
              <a:off x="2561186" y="3186331"/>
              <a:ext cx="656720" cy="391909"/>
            </a:xfrm>
            <a:prstGeom prst="ellipse">
              <a:avLst/>
            </a:prstGeom>
            <a:solidFill>
              <a:srgbClr val="EF6253"/>
            </a:solidFill>
            <a:ln w="101600">
              <a:solidFill>
                <a:srgbClr val="EF625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BB</a:t>
              </a:r>
            </a:p>
          </p:txBody>
        </p:sp>
      </p:grpSp>
      <p:grpSp>
        <p:nvGrpSpPr>
          <p:cNvPr id="79" name="Group 78">
            <a:extLst>
              <a:ext uri="{FF2B5EF4-FFF2-40B4-BE49-F238E27FC236}">
                <a16:creationId xmlns:a16="http://schemas.microsoft.com/office/drawing/2014/main" id="{273456E3-B81C-7862-22F2-BB004A71CAC4}"/>
              </a:ext>
            </a:extLst>
          </p:cNvPr>
          <p:cNvGrpSpPr>
            <a:grpSpLocks noChangeAspect="1"/>
          </p:cNvGrpSpPr>
          <p:nvPr/>
        </p:nvGrpSpPr>
        <p:grpSpPr>
          <a:xfrm>
            <a:off x="5801998" y="7040578"/>
            <a:ext cx="694290" cy="694290"/>
            <a:chOff x="2507686" y="3000423"/>
            <a:chExt cx="763719" cy="763719"/>
          </a:xfrm>
        </p:grpSpPr>
        <p:sp>
          <p:nvSpPr>
            <p:cNvPr id="80" name="Teardrop 79">
              <a:extLst>
                <a:ext uri="{FF2B5EF4-FFF2-40B4-BE49-F238E27FC236}">
                  <a16:creationId xmlns:a16="http://schemas.microsoft.com/office/drawing/2014/main" id="{7104214C-F2BB-87FD-0675-0261A45B15DD}"/>
                </a:ext>
              </a:extLst>
            </p:cNvPr>
            <p:cNvSpPr>
              <a:spLocks noChangeAspect="1"/>
            </p:cNvSpPr>
            <p:nvPr/>
          </p:nvSpPr>
          <p:spPr>
            <a:xfrm rot="8100000">
              <a:off x="2507686" y="3000423"/>
              <a:ext cx="763719" cy="763719"/>
            </a:xfrm>
            <a:prstGeom prst="ellipse">
              <a:avLst/>
            </a:prstGeom>
            <a:solidFill>
              <a:srgbClr val="DC2915"/>
            </a:solidFill>
            <a:ln w="101600">
              <a:solidFill>
                <a:srgbClr val="DC291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b="1" noProof="0" dirty="0"/>
            </a:p>
          </p:txBody>
        </p:sp>
        <p:sp>
          <p:nvSpPr>
            <p:cNvPr id="81" name="Oval 80">
              <a:extLst>
                <a:ext uri="{FF2B5EF4-FFF2-40B4-BE49-F238E27FC236}">
                  <a16:creationId xmlns:a16="http://schemas.microsoft.com/office/drawing/2014/main" id="{8B6B5C17-535E-A9CF-6461-7EADA1D673B4}"/>
                </a:ext>
              </a:extLst>
            </p:cNvPr>
            <p:cNvSpPr>
              <a:spLocks/>
            </p:cNvSpPr>
            <p:nvPr/>
          </p:nvSpPr>
          <p:spPr>
            <a:xfrm>
              <a:off x="2604468" y="3186331"/>
              <a:ext cx="570156" cy="391909"/>
            </a:xfrm>
            <a:prstGeom prst="ellipse">
              <a:avLst/>
            </a:prstGeom>
            <a:solidFill>
              <a:srgbClr val="DC2915"/>
            </a:solidFill>
            <a:ln w="101600">
              <a:solidFill>
                <a:srgbClr val="DC291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B</a:t>
              </a:r>
            </a:p>
          </p:txBody>
        </p:sp>
      </p:grpSp>
      <p:grpSp>
        <p:nvGrpSpPr>
          <p:cNvPr id="82" name="Group 81">
            <a:extLst>
              <a:ext uri="{FF2B5EF4-FFF2-40B4-BE49-F238E27FC236}">
                <a16:creationId xmlns:a16="http://schemas.microsoft.com/office/drawing/2014/main" id="{69B62326-A57A-4FA1-9791-7D23847F18C5}"/>
              </a:ext>
            </a:extLst>
          </p:cNvPr>
          <p:cNvGrpSpPr>
            <a:grpSpLocks noChangeAspect="1"/>
          </p:cNvGrpSpPr>
          <p:nvPr/>
        </p:nvGrpSpPr>
        <p:grpSpPr>
          <a:xfrm>
            <a:off x="6804972" y="7040578"/>
            <a:ext cx="694290" cy="694290"/>
            <a:chOff x="2507686" y="3000423"/>
            <a:chExt cx="763719" cy="763719"/>
          </a:xfrm>
        </p:grpSpPr>
        <p:sp>
          <p:nvSpPr>
            <p:cNvPr id="83" name="Teardrop 82">
              <a:extLst>
                <a:ext uri="{FF2B5EF4-FFF2-40B4-BE49-F238E27FC236}">
                  <a16:creationId xmlns:a16="http://schemas.microsoft.com/office/drawing/2014/main" id="{D3C31F93-DC93-CC0D-F241-2FE72B238571}"/>
                </a:ext>
              </a:extLst>
            </p:cNvPr>
            <p:cNvSpPr>
              <a:spLocks noChangeAspect="1"/>
            </p:cNvSpPr>
            <p:nvPr/>
          </p:nvSpPr>
          <p:spPr>
            <a:xfrm rot="8100000">
              <a:off x="2507686" y="3000423"/>
              <a:ext cx="763719" cy="763719"/>
            </a:xfrm>
            <a:prstGeom prst="ellipse">
              <a:avLst/>
            </a:prstGeom>
            <a:solidFill>
              <a:srgbClr val="931B0F"/>
            </a:solidFill>
            <a:ln w="101600">
              <a:solidFill>
                <a:srgbClr val="931B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b="1" noProof="0" dirty="0"/>
            </a:p>
          </p:txBody>
        </p:sp>
        <p:sp>
          <p:nvSpPr>
            <p:cNvPr id="84" name="Oval 83">
              <a:extLst>
                <a:ext uri="{FF2B5EF4-FFF2-40B4-BE49-F238E27FC236}">
                  <a16:creationId xmlns:a16="http://schemas.microsoft.com/office/drawing/2014/main" id="{51C97807-4C79-7BED-B26E-60FDE03EE344}"/>
                </a:ext>
              </a:extLst>
            </p:cNvPr>
            <p:cNvSpPr>
              <a:spLocks/>
            </p:cNvSpPr>
            <p:nvPr/>
          </p:nvSpPr>
          <p:spPr>
            <a:xfrm>
              <a:off x="2507686" y="3186331"/>
              <a:ext cx="763719" cy="391909"/>
            </a:xfrm>
            <a:prstGeom prst="ellipse">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noProof="0" dirty="0"/>
                <a:t>CCC</a:t>
              </a:r>
            </a:p>
          </p:txBody>
        </p:sp>
      </p:grpSp>
      <p:grpSp>
        <p:nvGrpSpPr>
          <p:cNvPr id="33" name="Grupa 89">
            <a:extLst>
              <a:ext uri="{FF2B5EF4-FFF2-40B4-BE49-F238E27FC236}">
                <a16:creationId xmlns:a16="http://schemas.microsoft.com/office/drawing/2014/main" id="{F5A989BC-9D27-3CB7-E54F-A580CAFECB4A}"/>
              </a:ext>
            </a:extLst>
          </p:cNvPr>
          <p:cNvGrpSpPr/>
          <p:nvPr/>
        </p:nvGrpSpPr>
        <p:grpSpPr>
          <a:xfrm>
            <a:off x="12338439" y="683281"/>
            <a:ext cx="3523349" cy="4653094"/>
            <a:chOff x="12432705" y="0"/>
            <a:chExt cx="4104456" cy="4653136"/>
          </a:xfrm>
        </p:grpSpPr>
        <p:sp>
          <p:nvSpPr>
            <p:cNvPr id="34" name="Rectangle: Rounded Corners 74">
              <a:extLst>
                <a:ext uri="{FF2B5EF4-FFF2-40B4-BE49-F238E27FC236}">
                  <a16:creationId xmlns:a16="http://schemas.microsoft.com/office/drawing/2014/main" id="{B7620796-46CE-5006-7980-8BEC4D8D8D66}"/>
                </a:ext>
              </a:extLst>
            </p:cNvPr>
            <p:cNvSpPr/>
            <p:nvPr/>
          </p:nvSpPr>
          <p:spPr>
            <a:xfrm>
              <a:off x="12432705" y="0"/>
              <a:ext cx="4104456" cy="4653136"/>
            </a:xfrm>
            <a:prstGeom prst="roundRect">
              <a:avLst>
                <a:gd name="adj" fmla="val 3119"/>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5" name="Prostokąt 21">
              <a:extLst>
                <a:ext uri="{FF2B5EF4-FFF2-40B4-BE49-F238E27FC236}">
                  <a16:creationId xmlns:a16="http://schemas.microsoft.com/office/drawing/2014/main" id="{24AA03CA-B0EB-DAFB-F7F7-77B2F164BE82}"/>
                </a:ext>
              </a:extLst>
            </p:cNvPr>
            <p:cNvSpPr/>
            <p:nvPr/>
          </p:nvSpPr>
          <p:spPr>
            <a:xfrm>
              <a:off x="12634360" y="47921"/>
              <a:ext cx="3701147" cy="4432810"/>
            </a:xfrm>
            <a:prstGeom prst="rect">
              <a:avLst/>
            </a:prstGeom>
            <a:noFill/>
          </p:spPr>
          <p:txBody>
            <a:bodyPr wrap="square" lIns="144000">
              <a:noAutofit/>
            </a:bodyPr>
            <a:lstStyle/>
            <a:p>
              <a:pPr>
                <a:spcAft>
                  <a:spcPts val="1200"/>
                </a:spcAft>
              </a:pPr>
              <a:r>
                <a:rPr lang="en-US" sz="1400" noProof="0" dirty="0">
                  <a:solidFill>
                    <a:schemeClr val="tx1">
                      <a:lumMod val="65000"/>
                      <a:lumOff val="35000"/>
                    </a:schemeClr>
                  </a:solidFill>
                </a:rPr>
                <a:t> </a:t>
              </a:r>
              <a:br>
                <a:rPr lang="en-US" sz="1400" noProof="0" dirty="0">
                  <a:solidFill>
                    <a:schemeClr val="tx1">
                      <a:lumMod val="65000"/>
                      <a:lumOff val="35000"/>
                    </a:schemeClr>
                  </a:solidFill>
                </a:rPr>
              </a:br>
              <a:r>
                <a:rPr lang="en-US" b="1" noProof="0" dirty="0">
                  <a:solidFill>
                    <a:schemeClr val="tx1">
                      <a:lumMod val="65000"/>
                      <a:lumOff val="35000"/>
                    </a:schemeClr>
                  </a:solidFill>
                </a:rPr>
                <a:t>Changing bar chart colors using ESG rating scale:</a:t>
              </a:r>
              <a:endParaRPr lang="en-US" sz="1400" b="1" noProof="0" dirty="0">
                <a:solidFill>
                  <a:schemeClr val="tx1">
                    <a:lumMod val="65000"/>
                    <a:lumOff val="35000"/>
                  </a:schemeClr>
                </a:solidFill>
              </a:endParaRPr>
            </a:p>
            <a:p>
              <a:pPr marL="342900" indent="-342900">
                <a:spcAft>
                  <a:spcPts val="1200"/>
                </a:spcAft>
                <a:buFont typeface="+mj-lt"/>
                <a:buAutoNum type="arabicPeriod"/>
              </a:pPr>
              <a:r>
                <a:rPr lang="en-US" sz="1400" noProof="0" dirty="0">
                  <a:solidFill>
                    <a:schemeClr val="tx1">
                      <a:lumMod val="65000"/>
                      <a:lumOff val="35000"/>
                    </a:schemeClr>
                  </a:solidFill>
                </a:rPr>
                <a:t>Replace rating circle marker with the one matching the rating color – simply move teardrop from slide bottom over the chart.</a:t>
              </a:r>
            </a:p>
            <a:p>
              <a:pPr marL="342900" indent="-342900">
                <a:spcAft>
                  <a:spcPts val="1200"/>
                </a:spcAft>
                <a:buFont typeface="+mj-lt"/>
                <a:buAutoNum type="arabicPeriod"/>
              </a:pPr>
              <a:r>
                <a:rPr lang="en-US" sz="1400" noProof="0" dirty="0">
                  <a:solidFill>
                    <a:schemeClr val="tx1">
                      <a:lumMod val="65000"/>
                      <a:lumOff val="35000"/>
                    </a:schemeClr>
                  </a:solidFill>
                </a:rPr>
                <a:t>Select specific bar inside bar chart (you may need double click on it to select only 1 bar)</a:t>
              </a:r>
            </a:p>
            <a:p>
              <a:pPr marL="342900" indent="-342900">
                <a:spcAft>
                  <a:spcPts val="1200"/>
                </a:spcAft>
                <a:buFont typeface="+mj-lt"/>
                <a:buAutoNum type="arabicPeriod"/>
              </a:pPr>
              <a:r>
                <a:rPr lang="en-US" sz="1400" noProof="0" dirty="0">
                  <a:solidFill>
                    <a:schemeClr val="tx1">
                      <a:lumMod val="65000"/>
                      <a:lumOff val="35000"/>
                    </a:schemeClr>
                  </a:solidFill>
                </a:rPr>
                <a:t>Select “Shape fill” (click arrow down) from top menu Home tab or Chart Format tab</a:t>
              </a:r>
            </a:p>
            <a:p>
              <a:pPr marL="342900" indent="-342900">
                <a:spcAft>
                  <a:spcPts val="1200"/>
                </a:spcAft>
                <a:buFont typeface="+mj-lt"/>
                <a:buAutoNum type="arabicPeriod"/>
              </a:pPr>
              <a:r>
                <a:rPr lang="en-US" sz="1400" noProof="0" dirty="0">
                  <a:solidFill>
                    <a:schemeClr val="tx1">
                      <a:lumMod val="65000"/>
                      <a:lumOff val="35000"/>
                    </a:schemeClr>
                  </a:solidFill>
                </a:rPr>
                <a:t>Choose “Eyedropper” from Shape fill menu. With new cursor go to ESG scale and choose color matching the rating.</a:t>
              </a:r>
            </a:p>
          </p:txBody>
        </p:sp>
      </p:grpSp>
      <p:grpSp>
        <p:nvGrpSpPr>
          <p:cNvPr id="3" name="Group 13">
            <a:extLst>
              <a:ext uri="{FF2B5EF4-FFF2-40B4-BE49-F238E27FC236}">
                <a16:creationId xmlns:a16="http://schemas.microsoft.com/office/drawing/2014/main" id="{CF832C83-641C-79C3-DEC1-BA35D510A172}"/>
              </a:ext>
            </a:extLst>
          </p:cNvPr>
          <p:cNvGrpSpPr/>
          <p:nvPr/>
        </p:nvGrpSpPr>
        <p:grpSpPr>
          <a:xfrm flipH="1">
            <a:off x="8610596" y="113528"/>
            <a:ext cx="3581399" cy="663712"/>
            <a:chOff x="0" y="1412875"/>
            <a:chExt cx="6456317" cy="857806"/>
          </a:xfrm>
        </p:grpSpPr>
        <p:sp>
          <p:nvSpPr>
            <p:cNvPr id="27" name="Freeform: Shape 14">
              <a:extLst>
                <a:ext uri="{FF2B5EF4-FFF2-40B4-BE49-F238E27FC236}">
                  <a16:creationId xmlns:a16="http://schemas.microsoft.com/office/drawing/2014/main" id="{B20D1DD4-1B89-9824-06BC-7F6758124DC8}"/>
                </a:ext>
              </a:extLst>
            </p:cNvPr>
            <p:cNvSpPr/>
            <p:nvPr/>
          </p:nvSpPr>
          <p:spPr>
            <a:xfrm flipH="1">
              <a:off x="104649" y="1412875"/>
              <a:ext cx="6351668" cy="857806"/>
            </a:xfrm>
            <a:custGeom>
              <a:avLst/>
              <a:gdLst>
                <a:gd name="connsiteX0" fmla="*/ 6333621 w 6351668"/>
                <a:gd name="connsiteY0" fmla="*/ 0 h 857806"/>
                <a:gd name="connsiteX1" fmla="*/ 0 w 6351668"/>
                <a:gd name="connsiteY1" fmla="*/ 0 h 857806"/>
                <a:gd name="connsiteX2" fmla="*/ 314600 w 6351668"/>
                <a:gd name="connsiteY2" fmla="*/ 428903 h 857806"/>
                <a:gd name="connsiteX3" fmla="*/ 0 w 6351668"/>
                <a:gd name="connsiteY3" fmla="*/ 857806 h 857806"/>
                <a:gd name="connsiteX4" fmla="*/ 6333621 w 6351668"/>
                <a:gd name="connsiteY4" fmla="*/ 857806 h 857806"/>
                <a:gd name="connsiteX5" fmla="*/ 6351668 w 6351668"/>
                <a:gd name="connsiteY5" fmla="*/ 833202 h 857806"/>
                <a:gd name="connsiteX6" fmla="*/ 6351668 w 6351668"/>
                <a:gd name="connsiteY6" fmla="*/ 24604 h 85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1668" h="857806">
                  <a:moveTo>
                    <a:pt x="6333621" y="0"/>
                  </a:moveTo>
                  <a:lnTo>
                    <a:pt x="0" y="0"/>
                  </a:lnTo>
                  <a:lnTo>
                    <a:pt x="314600" y="428903"/>
                  </a:lnTo>
                  <a:lnTo>
                    <a:pt x="0" y="857806"/>
                  </a:lnTo>
                  <a:lnTo>
                    <a:pt x="6333621" y="857806"/>
                  </a:lnTo>
                  <a:lnTo>
                    <a:pt x="6351668" y="833202"/>
                  </a:lnTo>
                  <a:lnTo>
                    <a:pt x="6351668" y="24604"/>
                  </a:lnTo>
                  <a:close/>
                </a:path>
              </a:pathLst>
            </a:custGeom>
            <a:solidFill>
              <a:schemeClr val="bg2">
                <a:lumMod val="75000"/>
                <a:alpha val="50000"/>
              </a:schemeClr>
            </a:solidFill>
            <a:ln w="254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lnSpc>
                  <a:spcPct val="90000"/>
                </a:lnSpc>
              </a:pPr>
              <a:endParaRPr lang="en-US" noProof="0" dirty="0">
                <a:solidFill>
                  <a:srgbClr val="FFFFFF"/>
                </a:solidFill>
                <a:latin typeface="Calibri"/>
              </a:endParaRPr>
            </a:p>
          </p:txBody>
        </p:sp>
        <p:sp>
          <p:nvSpPr>
            <p:cNvPr id="28" name="Freeform: Shape 15">
              <a:extLst>
                <a:ext uri="{FF2B5EF4-FFF2-40B4-BE49-F238E27FC236}">
                  <a16:creationId xmlns:a16="http://schemas.microsoft.com/office/drawing/2014/main" id="{E6EA5B07-36D8-0E84-6493-8860AF14EA17}"/>
                </a:ext>
              </a:extLst>
            </p:cNvPr>
            <p:cNvSpPr/>
            <p:nvPr/>
          </p:nvSpPr>
          <p:spPr>
            <a:xfrm flipH="1">
              <a:off x="0" y="1412875"/>
              <a:ext cx="6351668" cy="857806"/>
            </a:xfrm>
            <a:custGeom>
              <a:avLst/>
              <a:gdLst>
                <a:gd name="connsiteX0" fmla="*/ 6333621 w 6351668"/>
                <a:gd name="connsiteY0" fmla="*/ 0 h 857806"/>
                <a:gd name="connsiteX1" fmla="*/ 0 w 6351668"/>
                <a:gd name="connsiteY1" fmla="*/ 0 h 857806"/>
                <a:gd name="connsiteX2" fmla="*/ 314600 w 6351668"/>
                <a:gd name="connsiteY2" fmla="*/ 428903 h 857806"/>
                <a:gd name="connsiteX3" fmla="*/ 0 w 6351668"/>
                <a:gd name="connsiteY3" fmla="*/ 857806 h 857806"/>
                <a:gd name="connsiteX4" fmla="*/ 6333621 w 6351668"/>
                <a:gd name="connsiteY4" fmla="*/ 857806 h 857806"/>
                <a:gd name="connsiteX5" fmla="*/ 6351668 w 6351668"/>
                <a:gd name="connsiteY5" fmla="*/ 833202 h 857806"/>
                <a:gd name="connsiteX6" fmla="*/ 6351668 w 6351668"/>
                <a:gd name="connsiteY6" fmla="*/ 24604 h 85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1668" h="857806">
                  <a:moveTo>
                    <a:pt x="6333621" y="0"/>
                  </a:moveTo>
                  <a:lnTo>
                    <a:pt x="0" y="0"/>
                  </a:lnTo>
                  <a:lnTo>
                    <a:pt x="314600" y="428903"/>
                  </a:lnTo>
                  <a:lnTo>
                    <a:pt x="0" y="857806"/>
                  </a:lnTo>
                  <a:lnTo>
                    <a:pt x="6333621" y="857806"/>
                  </a:lnTo>
                  <a:lnTo>
                    <a:pt x="6351668" y="833202"/>
                  </a:lnTo>
                  <a:lnTo>
                    <a:pt x="6351668" y="24604"/>
                  </a:lnTo>
                  <a:close/>
                </a:path>
              </a:pathLst>
            </a:custGeom>
            <a:solidFill>
              <a:schemeClr val="bg2">
                <a:lumMod val="75000"/>
              </a:schemeClr>
            </a:solidFill>
            <a:ln w="254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lnSpc>
                  <a:spcPct val="90000"/>
                </a:lnSpc>
                <a:defRPr/>
              </a:pPr>
              <a:r>
                <a:rPr kumimoji="0" lang="en-US" sz="1800" b="0" i="0" u="none" strike="noStrike" kern="1200" cap="none" spc="0" normalizeH="0" baseline="0" noProof="0" dirty="0">
                  <a:ln>
                    <a:noFill/>
                  </a:ln>
                  <a:solidFill>
                    <a:srgbClr val="FFFFFF"/>
                  </a:solidFill>
                  <a:effectLst/>
                  <a:uLnTx/>
                  <a:uFillTx/>
                  <a:ea typeface="+mn-ea"/>
                  <a:cs typeface="+mn-cs"/>
                </a:rPr>
                <a:t>Editable Excel data-driven chart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partly automatic, partly manual</a:t>
              </a:r>
            </a:p>
          </p:txBody>
        </p:sp>
      </p:grpSp>
      <p:grpSp>
        <p:nvGrpSpPr>
          <p:cNvPr id="87" name="Group 86">
            <a:extLst>
              <a:ext uri="{FF2B5EF4-FFF2-40B4-BE49-F238E27FC236}">
                <a16:creationId xmlns:a16="http://schemas.microsoft.com/office/drawing/2014/main" id="{7C7967E8-8235-7B5F-E53A-6B5AA38D5602}"/>
              </a:ext>
            </a:extLst>
          </p:cNvPr>
          <p:cNvGrpSpPr/>
          <p:nvPr/>
        </p:nvGrpSpPr>
        <p:grpSpPr>
          <a:xfrm>
            <a:off x="12310498" y="5401410"/>
            <a:ext cx="3284770" cy="1234119"/>
            <a:chOff x="12453912" y="5918521"/>
            <a:chExt cx="3187456" cy="1234119"/>
          </a:xfrm>
        </p:grpSpPr>
        <p:grpSp>
          <p:nvGrpSpPr>
            <p:cNvPr id="88" name="Group 44">
              <a:extLst>
                <a:ext uri="{FF2B5EF4-FFF2-40B4-BE49-F238E27FC236}">
                  <a16:creationId xmlns:a16="http://schemas.microsoft.com/office/drawing/2014/main" id="{C2D30CD3-EC02-BB28-0617-488D12FB4713}"/>
                </a:ext>
              </a:extLst>
            </p:cNvPr>
            <p:cNvGrpSpPr/>
            <p:nvPr/>
          </p:nvGrpSpPr>
          <p:grpSpPr>
            <a:xfrm>
              <a:off x="12453912" y="5918521"/>
              <a:ext cx="3187456" cy="532368"/>
              <a:chOff x="-2774007" y="0"/>
              <a:chExt cx="2547095" cy="972000"/>
            </a:xfrm>
          </p:grpSpPr>
          <p:sp>
            <p:nvSpPr>
              <p:cNvPr id="90" name="Rectangle 46">
                <a:extLst>
                  <a:ext uri="{FF2B5EF4-FFF2-40B4-BE49-F238E27FC236}">
                    <a16:creationId xmlns:a16="http://schemas.microsoft.com/office/drawing/2014/main" id="{C0A5E753-2660-A089-BE8A-DAB62B339D22}"/>
                  </a:ext>
                </a:extLst>
              </p:cNvPr>
              <p:cNvSpPr/>
              <p:nvPr/>
            </p:nvSpPr>
            <p:spPr>
              <a:xfrm>
                <a:off x="-2728287" y="0"/>
                <a:ext cx="2501375"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p>
            </p:txBody>
          </p:sp>
          <p:sp>
            <p:nvSpPr>
              <p:cNvPr id="91" name="Rectangle 47">
                <a:extLst>
                  <a:ext uri="{FF2B5EF4-FFF2-40B4-BE49-F238E27FC236}">
                    <a16:creationId xmlns:a16="http://schemas.microsoft.com/office/drawing/2014/main" id="{5295A762-1307-69ED-E55A-F0D7B2A988FD}"/>
                  </a:ext>
                </a:extLst>
              </p:cNvPr>
              <p:cNvSpPr/>
              <p:nvPr/>
            </p:nvSpPr>
            <p:spPr>
              <a:xfrm>
                <a:off x="-2774007" y="0"/>
                <a:ext cx="45719" cy="97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noProof="0" dirty="0"/>
              </a:p>
            </p:txBody>
          </p:sp>
        </p:grpSp>
        <p:sp>
          <p:nvSpPr>
            <p:cNvPr id="89" name="TextBox 76">
              <a:extLst>
                <a:ext uri="{FF2B5EF4-FFF2-40B4-BE49-F238E27FC236}">
                  <a16:creationId xmlns:a16="http://schemas.microsoft.com/office/drawing/2014/main" id="{9FEBBD5B-DCF0-D0D1-0D74-3DEEC78B87FA}"/>
                </a:ext>
              </a:extLst>
            </p:cNvPr>
            <p:cNvSpPr txBox="1"/>
            <p:nvPr/>
          </p:nvSpPr>
          <p:spPr>
            <a:xfrm>
              <a:off x="12568194" y="5918522"/>
              <a:ext cx="2918549" cy="1234118"/>
            </a:xfrm>
            <a:prstGeom prst="rect">
              <a:avLst/>
            </a:prstGeom>
            <a:noFill/>
          </p:spPr>
          <p:txBody>
            <a:bodyPr wrap="square" lIns="36000" tIns="108000" rIns="108000" bIns="108000" rtlCol="0" anchor="t">
              <a:noAutofit/>
            </a:bodyPr>
            <a:lstStyle/>
            <a:p>
              <a:r>
                <a:rPr lang="en-US" sz="2000" noProof="0" dirty="0">
                  <a:solidFill>
                    <a:schemeClr val="bg1"/>
                  </a:solidFill>
                </a:rPr>
                <a:t>Need help? Got feedback?</a:t>
              </a:r>
              <a:endParaRPr lang="en-US" sz="1000" noProof="0" dirty="0">
                <a:solidFill>
                  <a:schemeClr val="bg1"/>
                </a:solidFill>
              </a:endParaRPr>
            </a:p>
            <a:p>
              <a:r>
                <a:rPr lang="en-US" sz="1050" noProof="0" dirty="0">
                  <a:solidFill>
                    <a:schemeClr val="accent4"/>
                  </a:solidFill>
                </a:rPr>
                <a:t> </a:t>
              </a:r>
              <a:br>
                <a:rPr lang="en-US" sz="1050" noProof="0" dirty="0">
                  <a:solidFill>
                    <a:schemeClr val="bg2">
                      <a:lumMod val="50000"/>
                    </a:schemeClr>
                  </a:solidFill>
                </a:rPr>
              </a:br>
              <a:r>
                <a:rPr lang="en-US" noProof="0" dirty="0">
                  <a:solidFill>
                    <a:schemeClr val="bg2">
                      <a:lumMod val="50000"/>
                    </a:schemeClr>
                  </a:solidFill>
                </a:rPr>
                <a:t>See editing tips on our blog:</a:t>
              </a:r>
            </a:p>
            <a:p>
              <a:r>
                <a:rPr lang="en-US" noProof="0" dirty="0">
                  <a:solidFill>
                    <a:schemeClr val="accent3"/>
                  </a:solidFill>
                  <a:hlinkClick r:id="rId4"/>
                </a:rPr>
                <a:t>blog.infodiagram.com/tips</a:t>
              </a:r>
              <a:endParaRPr lang="en-US" noProof="0" dirty="0">
                <a:solidFill>
                  <a:schemeClr val="accent3"/>
                </a:solidFill>
              </a:endParaRPr>
            </a:p>
          </p:txBody>
        </p:sp>
      </p:grpSp>
    </p:spTree>
    <p:extLst>
      <p:ext uri="{BB962C8B-B14F-4D97-AF65-F5344CB8AC3E}">
        <p14:creationId xmlns:p14="http://schemas.microsoft.com/office/powerpoint/2010/main" val="313431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F98D-7CC1-4946-B6F0-2954868F087A}"/>
              </a:ext>
            </a:extLst>
          </p:cNvPr>
          <p:cNvSpPr>
            <a:spLocks noGrp="1"/>
          </p:cNvSpPr>
          <p:nvPr>
            <p:ph type="title"/>
          </p:nvPr>
        </p:nvSpPr>
        <p:spPr>
          <a:xfrm>
            <a:off x="1239114" y="4036981"/>
            <a:ext cx="9091295" cy="780680"/>
          </a:xfrm>
        </p:spPr>
        <p:txBody>
          <a:bodyPr>
            <a:normAutofit/>
          </a:bodyPr>
          <a:lstStyle/>
          <a:p>
            <a:r>
              <a:rPr lang="en-US" noProof="0" dirty="0"/>
              <a:t>How to Edit ESG Metrics PPT Template Graphics</a:t>
            </a:r>
            <a:endParaRPr lang="en-US" noProof="0" dirty="0">
              <a:solidFill>
                <a:schemeClr val="bg1"/>
              </a:solidFill>
            </a:endParaRPr>
          </a:p>
        </p:txBody>
      </p:sp>
      <p:sp>
        <p:nvSpPr>
          <p:cNvPr id="9" name="Text Placeholder 8">
            <a:extLst>
              <a:ext uri="{FF2B5EF4-FFF2-40B4-BE49-F238E27FC236}">
                <a16:creationId xmlns:a16="http://schemas.microsoft.com/office/drawing/2014/main" id="{843D9117-6978-458B-A560-85CD18D58849}"/>
              </a:ext>
            </a:extLst>
          </p:cNvPr>
          <p:cNvSpPr>
            <a:spLocks noGrp="1"/>
          </p:cNvSpPr>
          <p:nvPr>
            <p:ph type="body" idx="1"/>
          </p:nvPr>
        </p:nvSpPr>
        <p:spPr/>
        <p:txBody>
          <a:bodyPr/>
          <a:lstStyle/>
          <a:p>
            <a:endParaRPr lang="en-US" noProof="0" dirty="0"/>
          </a:p>
        </p:txBody>
      </p:sp>
      <p:grpSp>
        <p:nvGrpSpPr>
          <p:cNvPr id="3" name="Group 9">
            <a:extLst>
              <a:ext uri="{FF2B5EF4-FFF2-40B4-BE49-F238E27FC236}">
                <a16:creationId xmlns:a16="http://schemas.microsoft.com/office/drawing/2014/main" id="{7D0FE4D8-E4C2-55E1-A574-E1E18F4D09A5}"/>
              </a:ext>
            </a:extLst>
          </p:cNvPr>
          <p:cNvGrpSpPr/>
          <p:nvPr/>
        </p:nvGrpSpPr>
        <p:grpSpPr>
          <a:xfrm>
            <a:off x="-3017520" y="-6350"/>
            <a:ext cx="2958087" cy="1758951"/>
            <a:chOff x="-3556815" y="0"/>
            <a:chExt cx="3510082" cy="1758951"/>
          </a:xfrm>
        </p:grpSpPr>
        <p:grpSp>
          <p:nvGrpSpPr>
            <p:cNvPr id="4" name="Group 44">
              <a:extLst>
                <a:ext uri="{FF2B5EF4-FFF2-40B4-BE49-F238E27FC236}">
                  <a16:creationId xmlns:a16="http://schemas.microsoft.com/office/drawing/2014/main" id="{7249664A-ED7B-AA7B-94D9-727EC1E45DB3}"/>
                </a:ext>
              </a:extLst>
            </p:cNvPr>
            <p:cNvGrpSpPr/>
            <p:nvPr/>
          </p:nvGrpSpPr>
          <p:grpSpPr>
            <a:xfrm>
              <a:off x="-2825176" y="0"/>
              <a:ext cx="2778443" cy="972000"/>
              <a:chOff x="-2774007" y="0"/>
              <a:chExt cx="2778443" cy="972000"/>
            </a:xfrm>
          </p:grpSpPr>
          <p:sp>
            <p:nvSpPr>
              <p:cNvPr id="6" name="Rectangle 46">
                <a:extLst>
                  <a:ext uri="{FF2B5EF4-FFF2-40B4-BE49-F238E27FC236}">
                    <a16:creationId xmlns:a16="http://schemas.microsoft.com/office/drawing/2014/main" id="{82D0BAA0-5896-78AC-705B-1A7739440976}"/>
                  </a:ext>
                </a:extLst>
              </p:cNvPr>
              <p:cNvSpPr/>
              <p:nvPr/>
            </p:nvSpPr>
            <p:spPr>
              <a:xfrm>
                <a:off x="-2728288" y="0"/>
                <a:ext cx="2732724"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47">
                <a:extLst>
                  <a:ext uri="{FF2B5EF4-FFF2-40B4-BE49-F238E27FC236}">
                    <a16:creationId xmlns:a16="http://schemas.microsoft.com/office/drawing/2014/main" id="{558008D0-0ABC-8F83-8C4F-1B1D1BF2716C}"/>
                  </a:ext>
                </a:extLst>
              </p:cNvPr>
              <p:cNvSpPr/>
              <p:nvPr/>
            </p:nvSpPr>
            <p:spPr>
              <a:xfrm>
                <a:off x="-2774007" y="0"/>
                <a:ext cx="45719" cy="97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TextBox 76">
              <a:extLst>
                <a:ext uri="{FF2B5EF4-FFF2-40B4-BE49-F238E27FC236}">
                  <a16:creationId xmlns:a16="http://schemas.microsoft.com/office/drawing/2014/main" id="{6509D234-719E-2C4C-A99D-7B98481269B2}"/>
                </a:ext>
              </a:extLst>
            </p:cNvPr>
            <p:cNvSpPr txBox="1"/>
            <p:nvPr/>
          </p:nvSpPr>
          <p:spPr>
            <a:xfrm>
              <a:off x="-3556815" y="1"/>
              <a:ext cx="3484793" cy="1758950"/>
            </a:xfrm>
            <a:prstGeom prst="rect">
              <a:avLst/>
            </a:prstGeom>
            <a:noFill/>
          </p:spPr>
          <p:txBody>
            <a:bodyPr wrap="square" lIns="36000" tIns="108000" rIns="108000" bIns="108000" rtlCol="0" anchor="t">
              <a:noAutofit/>
            </a:bodyPr>
            <a:lstStyle/>
            <a:p>
              <a:pPr algn="r"/>
              <a:r>
                <a:rPr lang="en-US" sz="2400" noProof="0" dirty="0">
                  <a:solidFill>
                    <a:schemeClr val="bg1"/>
                  </a:solidFill>
                </a:rPr>
                <a:t>Need help? </a:t>
              </a:r>
            </a:p>
            <a:p>
              <a:pPr algn="r"/>
              <a:r>
                <a:rPr lang="en-US" sz="2400" noProof="0" dirty="0">
                  <a:solidFill>
                    <a:schemeClr val="bg1"/>
                  </a:solidFill>
                </a:rPr>
                <a:t>Got feedback?</a:t>
              </a:r>
              <a:endParaRPr lang="en-US" sz="1050" noProof="0" dirty="0">
                <a:solidFill>
                  <a:schemeClr val="bg1"/>
                </a:solidFill>
              </a:endParaRPr>
            </a:p>
            <a:p>
              <a:pPr algn="r"/>
              <a:r>
                <a:rPr lang="en-US" sz="1050" noProof="0" dirty="0">
                  <a:solidFill>
                    <a:schemeClr val="accent4"/>
                  </a:solidFill>
                </a:rPr>
                <a:t> </a:t>
              </a:r>
              <a:br>
                <a:rPr lang="en-US" sz="1050" noProof="0" dirty="0">
                  <a:solidFill>
                    <a:schemeClr val="bg2">
                      <a:lumMod val="50000"/>
                    </a:schemeClr>
                  </a:solidFill>
                </a:rPr>
              </a:br>
              <a:r>
                <a:rPr lang="en-US" noProof="0" dirty="0">
                  <a:solidFill>
                    <a:schemeClr val="tx1">
                      <a:lumMod val="75000"/>
                      <a:lumOff val="25000"/>
                    </a:schemeClr>
                  </a:solidFill>
                </a:rPr>
                <a:t>See editing tips on our blog:</a:t>
              </a:r>
            </a:p>
            <a:p>
              <a:pPr algn="r"/>
              <a:r>
                <a:rPr lang="en-US" noProof="0" dirty="0">
                  <a:solidFill>
                    <a:schemeClr val="accent3"/>
                  </a:solidFill>
                  <a:hlinkClick r:id="rId3"/>
                </a:rPr>
                <a:t>blog.infodiagram.com/tips</a:t>
              </a:r>
              <a:endParaRPr lang="en-US" noProof="0" dirty="0">
                <a:solidFill>
                  <a:schemeClr val="accent3"/>
                </a:solidFill>
              </a:endParaRPr>
            </a:p>
          </p:txBody>
        </p:sp>
      </p:grpSp>
    </p:spTree>
    <p:extLst>
      <p:ext uri="{BB962C8B-B14F-4D97-AF65-F5344CB8AC3E}">
        <p14:creationId xmlns:p14="http://schemas.microsoft.com/office/powerpoint/2010/main" val="307414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956A-D7BC-4067-A711-695CEF134150}"/>
              </a:ext>
            </a:extLst>
          </p:cNvPr>
          <p:cNvSpPr>
            <a:spLocks noGrp="1"/>
          </p:cNvSpPr>
          <p:nvPr>
            <p:ph type="title"/>
          </p:nvPr>
        </p:nvSpPr>
        <p:spPr/>
        <p:txBody>
          <a:bodyPr anchor="ctr" anchorCtr="0">
            <a:noAutofit/>
          </a:bodyPr>
          <a:lstStyle/>
          <a:p>
            <a:r>
              <a:rPr lang="en-US" noProof="0" dirty="0"/>
              <a:t>Editing Shapes in ESG Metrics PPT</a:t>
            </a:r>
          </a:p>
        </p:txBody>
      </p:sp>
      <p:sp>
        <p:nvSpPr>
          <p:cNvPr id="9" name="Strzałka w dół 8"/>
          <p:cNvSpPr/>
          <p:nvPr/>
        </p:nvSpPr>
        <p:spPr>
          <a:xfrm rot="2700000">
            <a:off x="3130660" y="3203307"/>
            <a:ext cx="575506" cy="96624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Strzałka w dół 47"/>
          <p:cNvSpPr/>
          <p:nvPr/>
        </p:nvSpPr>
        <p:spPr>
          <a:xfrm rot="18900000">
            <a:off x="5172097" y="3203307"/>
            <a:ext cx="575506" cy="96624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Prostokąt 14">
            <a:extLst>
              <a:ext uri="{FF2B5EF4-FFF2-40B4-BE49-F238E27FC236}">
                <a16:creationId xmlns:a16="http://schemas.microsoft.com/office/drawing/2014/main" id="{FEAAC853-DB0E-4661-8C33-C4065431598E}"/>
              </a:ext>
            </a:extLst>
          </p:cNvPr>
          <p:cNvSpPr/>
          <p:nvPr/>
        </p:nvSpPr>
        <p:spPr>
          <a:xfrm>
            <a:off x="8700120" y="0"/>
            <a:ext cx="34918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grpSp>
        <p:nvGrpSpPr>
          <p:cNvPr id="4" name="Grupa 3">
            <a:extLst>
              <a:ext uri="{FF2B5EF4-FFF2-40B4-BE49-F238E27FC236}">
                <a16:creationId xmlns:a16="http://schemas.microsoft.com/office/drawing/2014/main" id="{DFD70F93-9F85-0818-1148-572B1DE8822B}"/>
              </a:ext>
            </a:extLst>
          </p:cNvPr>
          <p:cNvGrpSpPr/>
          <p:nvPr/>
        </p:nvGrpSpPr>
        <p:grpSpPr>
          <a:xfrm>
            <a:off x="8707483" y="0"/>
            <a:ext cx="3517281" cy="5696667"/>
            <a:chOff x="8700120" y="0"/>
            <a:chExt cx="3517281" cy="5696667"/>
          </a:xfrm>
        </p:grpSpPr>
        <p:grpSp>
          <p:nvGrpSpPr>
            <p:cNvPr id="17" name="Grupa 16"/>
            <p:cNvGrpSpPr/>
            <p:nvPr/>
          </p:nvGrpSpPr>
          <p:grpSpPr>
            <a:xfrm>
              <a:off x="8700120" y="0"/>
              <a:ext cx="3491880" cy="1757481"/>
              <a:chOff x="8700120" y="0"/>
              <a:chExt cx="3491880" cy="1757481"/>
            </a:xfrm>
          </p:grpSpPr>
          <p:sp>
            <p:nvSpPr>
              <p:cNvPr id="74" name="Pięciokąt 13">
                <a:extLst>
                  <a:ext uri="{FF2B5EF4-FFF2-40B4-BE49-F238E27FC236}">
                    <a16:creationId xmlns:a16="http://schemas.microsoft.com/office/drawing/2014/main" id="{B766050C-C626-4F38-AC3E-E4936FD440CF}"/>
                  </a:ext>
                </a:extLst>
              </p:cNvPr>
              <p:cNvSpPr/>
              <p:nvPr/>
            </p:nvSpPr>
            <p:spPr>
              <a:xfrm rot="5400000">
                <a:off x="9595656" y="-838863"/>
                <a:ext cx="1700808" cy="3491880"/>
              </a:xfrm>
              <a:prstGeom prst="homePlate">
                <a:avLst>
                  <a:gd name="adj" fmla="val 31753"/>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75" name="Pięciokąt 21">
                <a:extLst>
                  <a:ext uri="{FF2B5EF4-FFF2-40B4-BE49-F238E27FC236}">
                    <a16:creationId xmlns:a16="http://schemas.microsoft.com/office/drawing/2014/main" id="{FFAC1B21-CEEE-4209-9EF3-66A9B684B16E}"/>
                  </a:ext>
                </a:extLst>
              </p:cNvPr>
              <p:cNvSpPr/>
              <p:nvPr/>
            </p:nvSpPr>
            <p:spPr>
              <a:xfrm rot="5400000">
                <a:off x="9588399" y="-888279"/>
                <a:ext cx="1715322" cy="3491880"/>
              </a:xfrm>
              <a:prstGeom prst="homePlate">
                <a:avLst>
                  <a:gd name="adj" fmla="val 317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76" name="pole tekstowe 20">
                <a:extLst>
                  <a:ext uri="{FF2B5EF4-FFF2-40B4-BE49-F238E27FC236}">
                    <a16:creationId xmlns:a16="http://schemas.microsoft.com/office/drawing/2014/main" id="{606D4AC7-BCBA-4E18-9C9C-272E92E0B43C}"/>
                  </a:ext>
                </a:extLst>
              </p:cNvPr>
              <p:cNvSpPr txBox="1"/>
              <p:nvPr/>
            </p:nvSpPr>
            <p:spPr>
              <a:xfrm>
                <a:off x="8988152" y="487715"/>
                <a:ext cx="2952328" cy="461665"/>
              </a:xfrm>
              <a:prstGeom prst="rect">
                <a:avLst/>
              </a:prstGeom>
              <a:noFill/>
            </p:spPr>
            <p:txBody>
              <a:bodyPr wrap="square" rtlCol="0">
                <a:spAutoFit/>
              </a:bodyPr>
              <a:lstStyle/>
              <a:p>
                <a:pPr algn="ctr"/>
                <a:r>
                  <a:rPr lang="en-US" sz="2400" noProof="0" dirty="0">
                    <a:solidFill>
                      <a:schemeClr val="bg1"/>
                    </a:solidFill>
                    <a:latin typeface="Calibri Light" panose="020F0302020204030204" pitchFamily="34" charset="0"/>
                  </a:rPr>
                  <a:t>Fully editable shapes</a:t>
                </a:r>
              </a:p>
            </p:txBody>
          </p:sp>
        </p:grpSp>
        <p:grpSp>
          <p:nvGrpSpPr>
            <p:cNvPr id="15" name="Grupa 14"/>
            <p:cNvGrpSpPr/>
            <p:nvPr/>
          </p:nvGrpSpPr>
          <p:grpSpPr>
            <a:xfrm>
              <a:off x="9706587" y="3449425"/>
              <a:ext cx="1478946" cy="1754375"/>
              <a:chOff x="9707293" y="3429000"/>
              <a:chExt cx="1478946" cy="1754375"/>
            </a:xfrm>
          </p:grpSpPr>
          <p:sp>
            <p:nvSpPr>
              <p:cNvPr id="85" name="Elipsa 10">
                <a:extLst>
                  <a:ext uri="{FF2B5EF4-FFF2-40B4-BE49-F238E27FC236}">
                    <a16:creationId xmlns:a16="http://schemas.microsoft.com/office/drawing/2014/main" id="{FEBE5BDB-EB7B-42C3-9CC6-4A429C3079C6}"/>
                  </a:ext>
                </a:extLst>
              </p:cNvPr>
              <p:cNvSpPr>
                <a:spLocks noChangeAspect="1"/>
              </p:cNvSpPr>
              <p:nvPr/>
            </p:nvSpPr>
            <p:spPr>
              <a:xfrm>
                <a:off x="9776326" y="3492972"/>
                <a:ext cx="1339469" cy="1339469"/>
              </a:xfrm>
              <a:prstGeom prst="ellipse">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grpSp>
            <p:nvGrpSpPr>
              <p:cNvPr id="86" name="Grupa 85"/>
              <p:cNvGrpSpPr/>
              <p:nvPr/>
            </p:nvGrpSpPr>
            <p:grpSpPr>
              <a:xfrm>
                <a:off x="9707293" y="3429000"/>
                <a:ext cx="1478946" cy="1754375"/>
                <a:chOff x="9707293" y="3825759"/>
                <a:chExt cx="1478946" cy="1754375"/>
              </a:xfrm>
            </p:grpSpPr>
            <p:grpSp>
              <p:nvGrpSpPr>
                <p:cNvPr id="87" name="Grupa 86"/>
                <p:cNvGrpSpPr/>
                <p:nvPr/>
              </p:nvGrpSpPr>
              <p:grpSpPr>
                <a:xfrm>
                  <a:off x="9707293" y="3825759"/>
                  <a:ext cx="1478946" cy="1478382"/>
                  <a:chOff x="9707293" y="3825759"/>
                  <a:chExt cx="1478946" cy="1478382"/>
                </a:xfrm>
              </p:grpSpPr>
              <p:sp>
                <p:nvSpPr>
                  <p:cNvPr id="91" name="Prostokąt 90"/>
                  <p:cNvSpPr/>
                  <p:nvPr/>
                </p:nvSpPr>
                <p:spPr>
                  <a:xfrm>
                    <a:off x="9762055" y="3879099"/>
                    <a:ext cx="1368000" cy="1368000"/>
                  </a:xfrm>
                  <a:prstGeom prst="rect">
                    <a:avLst/>
                  </a:prstGeom>
                  <a:no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4" name="Prostokąt zaokrąglony 93"/>
                  <p:cNvSpPr/>
                  <p:nvPr/>
                </p:nvSpPr>
                <p:spPr>
                  <a:xfrm>
                    <a:off x="9707293" y="38296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5" name="Prostokąt zaokrąglony 94"/>
                  <p:cNvSpPr/>
                  <p:nvPr/>
                </p:nvSpPr>
                <p:spPr>
                  <a:xfrm>
                    <a:off x="11078137" y="38296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6" name="Prostokąt zaokrąglony 95"/>
                  <p:cNvSpPr/>
                  <p:nvPr/>
                </p:nvSpPr>
                <p:spPr>
                  <a:xfrm>
                    <a:off x="10392715" y="3825759"/>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7" name="Prostokąt zaokrąglony 96"/>
                  <p:cNvSpPr/>
                  <p:nvPr/>
                </p:nvSpPr>
                <p:spPr>
                  <a:xfrm>
                    <a:off x="9707293" y="51931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8" name="Prostokąt zaokrąglony 97"/>
                  <p:cNvSpPr/>
                  <p:nvPr/>
                </p:nvSpPr>
                <p:spPr>
                  <a:xfrm>
                    <a:off x="11078137" y="51931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9" name="Prostokąt zaokrąglony 98"/>
                  <p:cNvSpPr/>
                  <p:nvPr/>
                </p:nvSpPr>
                <p:spPr>
                  <a:xfrm>
                    <a:off x="9708715" y="4509761"/>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0" name="Prostokąt zaokrąglony 99"/>
                  <p:cNvSpPr/>
                  <p:nvPr/>
                </p:nvSpPr>
                <p:spPr>
                  <a:xfrm>
                    <a:off x="11079559" y="4509761"/>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1" name="Prostokąt zaokrąglony 100"/>
                  <p:cNvSpPr/>
                  <p:nvPr/>
                </p:nvSpPr>
                <p:spPr>
                  <a:xfrm>
                    <a:off x="10392715" y="5197461"/>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0" name="Strzałka w górę 89"/>
                <p:cNvSpPr/>
                <p:nvPr/>
              </p:nvSpPr>
              <p:spPr>
                <a:xfrm rot="19800000">
                  <a:off x="10810765" y="5150602"/>
                  <a:ext cx="267274" cy="429532"/>
                </a:xfrm>
                <a:prstGeom prst="upArrow">
                  <a:avLst>
                    <a:gd name="adj1" fmla="val 18479"/>
                    <a:gd name="adj2" fmla="val 10628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13" name="Prostokąt 12"/>
            <p:cNvSpPr/>
            <p:nvPr/>
          </p:nvSpPr>
          <p:spPr>
            <a:xfrm>
              <a:off x="8700120" y="1743100"/>
              <a:ext cx="3491880" cy="1652476"/>
            </a:xfrm>
            <a:prstGeom prst="rect">
              <a:avLst/>
            </a:prstGeom>
          </p:spPr>
          <p:txBody>
            <a:bodyPr wrap="square" lIns="216000" tIns="108000" rIns="216000" bIns="108000" anchor="ctr" anchorCtr="0">
              <a:noAutofit/>
            </a:bodyPr>
            <a:lstStyle/>
            <a:p>
              <a:pPr marL="177800" indent="-177800">
                <a:lnSpc>
                  <a:spcPct val="110000"/>
                </a:lnSpc>
                <a:spcAft>
                  <a:spcPts val="600"/>
                </a:spcAft>
                <a:buClr>
                  <a:schemeClr val="accent4"/>
                </a:buClr>
                <a:buFont typeface="Arial" panose="020B0604020202020204" pitchFamily="34" charset="0"/>
                <a:buChar char="•"/>
              </a:pPr>
              <a:r>
                <a:rPr lang="en-US" noProof="0" dirty="0"/>
                <a:t>Change texts  </a:t>
              </a:r>
            </a:p>
            <a:p>
              <a:pPr marL="177800" indent="-177800">
                <a:lnSpc>
                  <a:spcPct val="110000"/>
                </a:lnSpc>
                <a:spcAft>
                  <a:spcPts val="600"/>
                </a:spcAft>
                <a:buClr>
                  <a:schemeClr val="accent4"/>
                </a:buClr>
                <a:buFont typeface="Arial" panose="020B0604020202020204" pitchFamily="34" charset="0"/>
                <a:buChar char="•"/>
              </a:pPr>
              <a:r>
                <a:rPr lang="en-US" noProof="0" dirty="0"/>
                <a:t>Replace icons </a:t>
              </a:r>
            </a:p>
            <a:p>
              <a:pPr marL="177800" indent="-177800">
                <a:lnSpc>
                  <a:spcPct val="110000"/>
                </a:lnSpc>
                <a:spcAft>
                  <a:spcPts val="600"/>
                </a:spcAft>
                <a:buClr>
                  <a:schemeClr val="accent4"/>
                </a:buClr>
                <a:buFont typeface="Arial" panose="020B0604020202020204" pitchFamily="34" charset="0"/>
                <a:buChar char="•"/>
              </a:pPr>
              <a:r>
                <a:rPr lang="en-US" noProof="0" dirty="0"/>
                <a:t>Adapt colors to your brand </a:t>
              </a:r>
            </a:p>
            <a:p>
              <a:pPr marL="177800" indent="-177800">
                <a:lnSpc>
                  <a:spcPct val="110000"/>
                </a:lnSpc>
                <a:spcAft>
                  <a:spcPts val="600"/>
                </a:spcAft>
                <a:buClr>
                  <a:schemeClr val="accent4"/>
                </a:buClr>
                <a:buFont typeface="Arial" panose="020B0604020202020204" pitchFamily="34" charset="0"/>
                <a:buChar char="•"/>
              </a:pPr>
              <a:r>
                <a:rPr lang="en-US" noProof="0" dirty="0"/>
                <a:t>Reshape &amp; resize elements</a:t>
              </a:r>
              <a:endParaRPr lang="en-US" sz="1600" noProof="0" dirty="0"/>
            </a:p>
          </p:txBody>
        </p:sp>
        <p:sp>
          <p:nvSpPr>
            <p:cNvPr id="16" name="Prostokąt 15"/>
            <p:cNvSpPr/>
            <p:nvPr/>
          </p:nvSpPr>
          <p:spPr>
            <a:xfrm>
              <a:off x="8725521" y="4869160"/>
              <a:ext cx="3491880" cy="827507"/>
            </a:xfrm>
            <a:prstGeom prst="rect">
              <a:avLst/>
            </a:prstGeom>
          </p:spPr>
          <p:txBody>
            <a:bodyPr wrap="square" lIns="216000" tIns="108000" rIns="216000" bIns="108000">
              <a:spAutoFit/>
            </a:bodyPr>
            <a:lstStyle/>
            <a:p>
              <a:pPr>
                <a:lnSpc>
                  <a:spcPct val="110000"/>
                </a:lnSpc>
                <a:spcAft>
                  <a:spcPts val="600"/>
                </a:spcAft>
                <a:buClr>
                  <a:schemeClr val="accent4"/>
                </a:buClr>
              </a:pPr>
              <a:r>
                <a:rPr lang="en-US" sz="1200" noProof="0" dirty="0"/>
                <a:t>To add or remove one of diagram elements, ungroup it first. In case of embedded grouping ungroup several times. </a:t>
              </a:r>
            </a:p>
          </p:txBody>
        </p:sp>
      </p:grpSp>
      <p:sp>
        <p:nvSpPr>
          <p:cNvPr id="3" name="Rectangle 10">
            <a:extLst>
              <a:ext uri="{FF2B5EF4-FFF2-40B4-BE49-F238E27FC236}">
                <a16:creationId xmlns:a16="http://schemas.microsoft.com/office/drawing/2014/main" id="{B962E771-2CAC-C674-3EBB-693B722DC8FF}"/>
              </a:ext>
            </a:extLst>
          </p:cNvPr>
          <p:cNvSpPr/>
          <p:nvPr/>
        </p:nvSpPr>
        <p:spPr>
          <a:xfrm rot="10800000" flipH="1" flipV="1">
            <a:off x="3108606" y="1530138"/>
            <a:ext cx="2661052" cy="1294673"/>
          </a:xfrm>
          <a:prstGeom prst="round2DiagRect">
            <a:avLst>
              <a:gd name="adj1" fmla="val 22945"/>
              <a:gd name="adj2" fmla="val 0"/>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144000" bIns="36000" rtlCol="0" anchor="ctr" anchorCtr="0">
            <a:noAutofit/>
          </a:bodyPr>
          <a:lstStyle/>
          <a:p>
            <a:pPr algn="ctr">
              <a:lnSpc>
                <a:spcPct val="110000"/>
              </a:lnSpc>
              <a:spcAft>
                <a:spcPts val="600"/>
              </a:spcAft>
              <a:buSzPct val="100000"/>
            </a:pPr>
            <a:endParaRPr lang="en-US" sz="1600" b="1" noProof="0" dirty="0">
              <a:solidFill>
                <a:schemeClr val="tx2"/>
              </a:solidFill>
            </a:endParaRPr>
          </a:p>
        </p:txBody>
      </p:sp>
      <p:sp>
        <p:nvSpPr>
          <p:cNvPr id="5" name="Prostokąt: zaokrąglone rogi 88">
            <a:extLst>
              <a:ext uri="{FF2B5EF4-FFF2-40B4-BE49-F238E27FC236}">
                <a16:creationId xmlns:a16="http://schemas.microsoft.com/office/drawing/2014/main" id="{498FBF0F-BED6-C5E7-2163-5E4407D35917}"/>
              </a:ext>
            </a:extLst>
          </p:cNvPr>
          <p:cNvSpPr/>
          <p:nvPr/>
        </p:nvSpPr>
        <p:spPr>
          <a:xfrm>
            <a:off x="4262454" y="1841710"/>
            <a:ext cx="1672705" cy="6715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72000" rIns="0" bIns="108000" numCol="1" spcCol="1270" anchor="ctr" anchorCtr="0">
            <a:noAutofit/>
          </a:bodyPr>
          <a:lstStyle/>
          <a:p>
            <a:pPr defTabSz="889000">
              <a:spcBef>
                <a:spcPct val="0"/>
              </a:spcBef>
              <a:spcAft>
                <a:spcPts val="400"/>
              </a:spcAft>
              <a:defRPr/>
            </a:pPr>
            <a:r>
              <a:rPr kumimoji="0" lang="en-US" sz="2000" b="1" i="0" u="none" strike="noStrike" kern="1200" cap="none" spc="0" normalizeH="0" baseline="0" noProof="0" dirty="0">
                <a:ln>
                  <a:noFill/>
                </a:ln>
                <a:solidFill>
                  <a:schemeClr val="bg1"/>
                </a:solidFill>
                <a:effectLst/>
                <a:uLnTx/>
                <a:uFillTx/>
                <a:ea typeface="+mn-ea"/>
                <a:cs typeface="+mn-cs"/>
              </a:rPr>
              <a:t>Carbon Emissions</a:t>
            </a:r>
          </a:p>
        </p:txBody>
      </p:sp>
      <p:sp>
        <p:nvSpPr>
          <p:cNvPr id="8" name="Freeform 7">
            <a:extLst>
              <a:ext uri="{FF2B5EF4-FFF2-40B4-BE49-F238E27FC236}">
                <a16:creationId xmlns:a16="http://schemas.microsoft.com/office/drawing/2014/main" id="{1B6A2369-8072-301C-A428-B57CD491339A}"/>
              </a:ext>
            </a:extLst>
          </p:cNvPr>
          <p:cNvSpPr>
            <a:spLocks noChangeAspect="1" noEditPoints="1"/>
          </p:cNvSpPr>
          <p:nvPr/>
        </p:nvSpPr>
        <p:spPr bwMode="auto">
          <a:xfrm>
            <a:off x="3469147" y="1854903"/>
            <a:ext cx="575656" cy="645145"/>
          </a:xfrm>
          <a:custGeom>
            <a:avLst/>
            <a:gdLst>
              <a:gd name="T0" fmla="*/ 183 w 459"/>
              <a:gd name="T1" fmla="*/ 342 h 511"/>
              <a:gd name="T2" fmla="*/ 231 w 459"/>
              <a:gd name="T3" fmla="*/ 333 h 511"/>
              <a:gd name="T4" fmla="*/ 279 w 459"/>
              <a:gd name="T5" fmla="*/ 342 h 511"/>
              <a:gd name="T6" fmla="*/ 334 w 459"/>
              <a:gd name="T7" fmla="*/ 78 h 511"/>
              <a:gd name="T8" fmla="*/ 179 w 459"/>
              <a:gd name="T9" fmla="*/ 59 h 511"/>
              <a:gd name="T10" fmla="*/ 167 w 459"/>
              <a:gd name="T11" fmla="*/ 175 h 511"/>
              <a:gd name="T12" fmla="*/ 184 w 459"/>
              <a:gd name="T13" fmla="*/ 268 h 511"/>
              <a:gd name="T14" fmla="*/ 193 w 459"/>
              <a:gd name="T15" fmla="*/ 271 h 511"/>
              <a:gd name="T16" fmla="*/ 256 w 459"/>
              <a:gd name="T17" fmla="*/ 271 h 511"/>
              <a:gd name="T18" fmla="*/ 310 w 459"/>
              <a:gd name="T19" fmla="*/ 198 h 511"/>
              <a:gd name="T20" fmla="*/ 334 w 459"/>
              <a:gd name="T21" fmla="*/ 78 h 511"/>
              <a:gd name="T22" fmla="*/ 203 w 459"/>
              <a:gd name="T23" fmla="*/ 114 h 511"/>
              <a:gd name="T24" fmla="*/ 167 w 459"/>
              <a:gd name="T25" fmla="*/ 175 h 511"/>
              <a:gd name="T26" fmla="*/ 274 w 459"/>
              <a:gd name="T27" fmla="*/ 117 h 511"/>
              <a:gd name="T28" fmla="*/ 256 w 459"/>
              <a:gd name="T29" fmla="*/ 34 h 511"/>
              <a:gd name="T30" fmla="*/ 324 w 459"/>
              <a:gd name="T31" fmla="*/ 484 h 511"/>
              <a:gd name="T32" fmla="*/ 146 w 459"/>
              <a:gd name="T33" fmla="*/ 476 h 511"/>
              <a:gd name="T34" fmla="*/ 138 w 459"/>
              <a:gd name="T35" fmla="*/ 511 h 511"/>
              <a:gd name="T36" fmla="*/ 324 w 459"/>
              <a:gd name="T37" fmla="*/ 484 h 511"/>
              <a:gd name="T38" fmla="*/ 388 w 459"/>
              <a:gd name="T39" fmla="*/ 511 h 511"/>
              <a:gd name="T40" fmla="*/ 356 w 459"/>
              <a:gd name="T41" fmla="*/ 436 h 511"/>
              <a:gd name="T42" fmla="*/ 356 w 459"/>
              <a:gd name="T43" fmla="*/ 402 h 511"/>
              <a:gd name="T44" fmla="*/ 322 w 459"/>
              <a:gd name="T45" fmla="*/ 402 h 511"/>
              <a:gd name="T46" fmla="*/ 356 w 459"/>
              <a:gd name="T47" fmla="*/ 470 h 511"/>
              <a:gd name="T48" fmla="*/ 388 w 459"/>
              <a:gd name="T49" fmla="*/ 374 h 511"/>
              <a:gd name="T50" fmla="*/ 356 w 459"/>
              <a:gd name="T51" fmla="*/ 330 h 511"/>
              <a:gd name="T52" fmla="*/ 324 w 459"/>
              <a:gd name="T53" fmla="*/ 374 h 511"/>
              <a:gd name="T54" fmla="*/ 72 w 459"/>
              <a:gd name="T55" fmla="*/ 511 h 511"/>
              <a:gd name="T56" fmla="*/ 104 w 459"/>
              <a:gd name="T57" fmla="*/ 436 h 511"/>
              <a:gd name="T58" fmla="*/ 104 w 459"/>
              <a:gd name="T59" fmla="*/ 402 h 511"/>
              <a:gd name="T60" fmla="*/ 138 w 459"/>
              <a:gd name="T61" fmla="*/ 402 h 511"/>
              <a:gd name="T62" fmla="*/ 104 w 459"/>
              <a:gd name="T63" fmla="*/ 470 h 511"/>
              <a:gd name="T64" fmla="*/ 135 w 459"/>
              <a:gd name="T65" fmla="*/ 374 h 511"/>
              <a:gd name="T66" fmla="*/ 104 w 459"/>
              <a:gd name="T67" fmla="*/ 330 h 511"/>
              <a:gd name="T68" fmla="*/ 72 w 459"/>
              <a:gd name="T69" fmla="*/ 374 h 511"/>
              <a:gd name="T70" fmla="*/ 388 w 459"/>
              <a:gd name="T71" fmla="*/ 371 h 511"/>
              <a:gd name="T72" fmla="*/ 459 w 459"/>
              <a:gd name="T73" fmla="*/ 511 h 511"/>
              <a:gd name="T74" fmla="*/ 0 w 459"/>
              <a:gd name="T75" fmla="*/ 511 h 511"/>
              <a:gd name="T76" fmla="*/ 72 w 459"/>
              <a:gd name="T77" fmla="*/ 371 h 511"/>
              <a:gd name="T78" fmla="*/ 0 w 459"/>
              <a:gd name="T79" fmla="*/ 511 h 511"/>
              <a:gd name="T80" fmla="*/ 413 w 459"/>
              <a:gd name="T81" fmla="*/ 411 h 511"/>
              <a:gd name="T82" fmla="*/ 413 w 459"/>
              <a:gd name="T83" fmla="*/ 441 h 511"/>
              <a:gd name="T84" fmla="*/ 413 w 459"/>
              <a:gd name="T85" fmla="*/ 471 h 511"/>
              <a:gd name="T86" fmla="*/ 25 w 459"/>
              <a:gd name="T87" fmla="*/ 411 h 511"/>
              <a:gd name="T88" fmla="*/ 25 w 459"/>
              <a:gd name="T89" fmla="*/ 441 h 511"/>
              <a:gd name="T90" fmla="*/ 25 w 459"/>
              <a:gd name="T91" fmla="*/ 47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9" h="511">
                <a:moveTo>
                  <a:pt x="157" y="476"/>
                </a:moveTo>
                <a:cubicBezTo>
                  <a:pt x="157" y="476"/>
                  <a:pt x="190" y="426"/>
                  <a:pt x="183" y="342"/>
                </a:cubicBezTo>
                <a:cubicBezTo>
                  <a:pt x="183" y="337"/>
                  <a:pt x="187" y="333"/>
                  <a:pt x="191" y="333"/>
                </a:cubicBezTo>
                <a:cubicBezTo>
                  <a:pt x="231" y="333"/>
                  <a:pt x="231" y="333"/>
                  <a:pt x="231" y="333"/>
                </a:cubicBezTo>
                <a:cubicBezTo>
                  <a:pt x="270" y="333"/>
                  <a:pt x="270" y="333"/>
                  <a:pt x="270" y="333"/>
                </a:cubicBezTo>
                <a:cubicBezTo>
                  <a:pt x="275" y="333"/>
                  <a:pt x="279" y="337"/>
                  <a:pt x="279" y="342"/>
                </a:cubicBezTo>
                <a:cubicBezTo>
                  <a:pt x="272" y="426"/>
                  <a:pt x="305" y="476"/>
                  <a:pt x="305" y="476"/>
                </a:cubicBezTo>
                <a:moveTo>
                  <a:pt x="334" y="78"/>
                </a:moveTo>
                <a:cubicBezTo>
                  <a:pt x="334" y="35"/>
                  <a:pt x="299" y="0"/>
                  <a:pt x="255" y="0"/>
                </a:cubicBezTo>
                <a:cubicBezTo>
                  <a:pt x="219" y="0"/>
                  <a:pt x="188" y="25"/>
                  <a:pt x="179" y="59"/>
                </a:cubicBezTo>
                <a:cubicBezTo>
                  <a:pt x="150" y="63"/>
                  <a:pt x="128" y="88"/>
                  <a:pt x="128" y="119"/>
                </a:cubicBezTo>
                <a:cubicBezTo>
                  <a:pt x="128" y="144"/>
                  <a:pt x="144" y="166"/>
                  <a:pt x="167" y="175"/>
                </a:cubicBezTo>
                <a:cubicBezTo>
                  <a:pt x="149" y="182"/>
                  <a:pt x="136" y="199"/>
                  <a:pt x="136" y="220"/>
                </a:cubicBezTo>
                <a:cubicBezTo>
                  <a:pt x="136" y="246"/>
                  <a:pt x="157" y="268"/>
                  <a:pt x="184" y="268"/>
                </a:cubicBezTo>
                <a:cubicBezTo>
                  <a:pt x="187" y="268"/>
                  <a:pt x="190" y="268"/>
                  <a:pt x="194" y="267"/>
                </a:cubicBezTo>
                <a:cubicBezTo>
                  <a:pt x="193" y="268"/>
                  <a:pt x="193" y="270"/>
                  <a:pt x="193" y="271"/>
                </a:cubicBezTo>
                <a:cubicBezTo>
                  <a:pt x="193" y="288"/>
                  <a:pt x="207" y="302"/>
                  <a:pt x="225" y="302"/>
                </a:cubicBezTo>
                <a:cubicBezTo>
                  <a:pt x="242" y="302"/>
                  <a:pt x="256" y="288"/>
                  <a:pt x="256" y="271"/>
                </a:cubicBezTo>
                <a:cubicBezTo>
                  <a:pt x="256" y="266"/>
                  <a:pt x="255" y="262"/>
                  <a:pt x="254" y="258"/>
                </a:cubicBezTo>
                <a:cubicBezTo>
                  <a:pt x="285" y="256"/>
                  <a:pt x="310" y="230"/>
                  <a:pt x="310" y="198"/>
                </a:cubicBezTo>
                <a:cubicBezTo>
                  <a:pt x="310" y="178"/>
                  <a:pt x="301" y="161"/>
                  <a:pt x="287" y="150"/>
                </a:cubicBezTo>
                <a:cubicBezTo>
                  <a:pt x="315" y="138"/>
                  <a:pt x="334" y="110"/>
                  <a:pt x="334" y="78"/>
                </a:cubicBezTo>
                <a:close/>
                <a:moveTo>
                  <a:pt x="179" y="59"/>
                </a:moveTo>
                <a:cubicBezTo>
                  <a:pt x="179" y="59"/>
                  <a:pt x="171" y="95"/>
                  <a:pt x="203" y="114"/>
                </a:cubicBezTo>
                <a:moveTo>
                  <a:pt x="212" y="197"/>
                </a:moveTo>
                <a:cubicBezTo>
                  <a:pt x="199" y="166"/>
                  <a:pt x="167" y="175"/>
                  <a:pt x="167" y="175"/>
                </a:cubicBezTo>
                <a:moveTo>
                  <a:pt x="273" y="118"/>
                </a:moveTo>
                <a:cubicBezTo>
                  <a:pt x="274" y="117"/>
                  <a:pt x="274" y="117"/>
                  <a:pt x="274" y="117"/>
                </a:cubicBezTo>
                <a:cubicBezTo>
                  <a:pt x="289" y="110"/>
                  <a:pt x="299" y="95"/>
                  <a:pt x="299" y="78"/>
                </a:cubicBezTo>
                <a:cubicBezTo>
                  <a:pt x="299" y="54"/>
                  <a:pt x="280" y="34"/>
                  <a:pt x="256" y="34"/>
                </a:cubicBezTo>
                <a:cubicBezTo>
                  <a:pt x="239" y="34"/>
                  <a:pt x="224" y="44"/>
                  <a:pt x="217" y="59"/>
                </a:cubicBezTo>
                <a:moveTo>
                  <a:pt x="324" y="484"/>
                </a:moveTo>
                <a:cubicBezTo>
                  <a:pt x="324" y="479"/>
                  <a:pt x="321" y="476"/>
                  <a:pt x="316" y="476"/>
                </a:cubicBezTo>
                <a:cubicBezTo>
                  <a:pt x="146" y="476"/>
                  <a:pt x="146" y="476"/>
                  <a:pt x="146" y="476"/>
                </a:cubicBezTo>
                <a:cubicBezTo>
                  <a:pt x="141" y="476"/>
                  <a:pt x="138" y="479"/>
                  <a:pt x="138" y="484"/>
                </a:cubicBezTo>
                <a:cubicBezTo>
                  <a:pt x="138" y="511"/>
                  <a:pt x="138" y="511"/>
                  <a:pt x="138" y="511"/>
                </a:cubicBezTo>
                <a:cubicBezTo>
                  <a:pt x="324" y="511"/>
                  <a:pt x="324" y="511"/>
                  <a:pt x="324" y="511"/>
                </a:cubicBezTo>
                <a:lnTo>
                  <a:pt x="324" y="484"/>
                </a:lnTo>
                <a:close/>
                <a:moveTo>
                  <a:pt x="324" y="511"/>
                </a:moveTo>
                <a:cubicBezTo>
                  <a:pt x="388" y="511"/>
                  <a:pt x="388" y="511"/>
                  <a:pt x="388" y="511"/>
                </a:cubicBezTo>
                <a:cubicBezTo>
                  <a:pt x="388" y="374"/>
                  <a:pt x="388" y="374"/>
                  <a:pt x="388" y="374"/>
                </a:cubicBezTo>
                <a:moveTo>
                  <a:pt x="356" y="436"/>
                </a:moveTo>
                <a:cubicBezTo>
                  <a:pt x="356" y="449"/>
                  <a:pt x="356" y="449"/>
                  <a:pt x="356" y="449"/>
                </a:cubicBezTo>
                <a:moveTo>
                  <a:pt x="356" y="402"/>
                </a:moveTo>
                <a:cubicBezTo>
                  <a:pt x="356" y="415"/>
                  <a:pt x="356" y="415"/>
                  <a:pt x="356" y="415"/>
                </a:cubicBezTo>
                <a:moveTo>
                  <a:pt x="322" y="402"/>
                </a:moveTo>
                <a:cubicBezTo>
                  <a:pt x="322" y="415"/>
                  <a:pt x="322" y="415"/>
                  <a:pt x="322" y="415"/>
                </a:cubicBezTo>
                <a:moveTo>
                  <a:pt x="356" y="470"/>
                </a:moveTo>
                <a:cubicBezTo>
                  <a:pt x="356" y="483"/>
                  <a:pt x="356" y="483"/>
                  <a:pt x="356" y="483"/>
                </a:cubicBezTo>
                <a:moveTo>
                  <a:pt x="388" y="374"/>
                </a:moveTo>
                <a:cubicBezTo>
                  <a:pt x="388" y="330"/>
                  <a:pt x="388" y="330"/>
                  <a:pt x="388" y="330"/>
                </a:cubicBezTo>
                <a:cubicBezTo>
                  <a:pt x="356" y="330"/>
                  <a:pt x="356" y="330"/>
                  <a:pt x="356" y="330"/>
                </a:cubicBezTo>
                <a:cubicBezTo>
                  <a:pt x="356" y="374"/>
                  <a:pt x="356" y="374"/>
                  <a:pt x="356" y="374"/>
                </a:cubicBezTo>
                <a:cubicBezTo>
                  <a:pt x="324" y="374"/>
                  <a:pt x="324" y="374"/>
                  <a:pt x="324" y="374"/>
                </a:cubicBezTo>
                <a:moveTo>
                  <a:pt x="72" y="374"/>
                </a:moveTo>
                <a:cubicBezTo>
                  <a:pt x="72" y="511"/>
                  <a:pt x="72" y="511"/>
                  <a:pt x="72" y="511"/>
                </a:cubicBezTo>
                <a:cubicBezTo>
                  <a:pt x="135" y="511"/>
                  <a:pt x="135" y="511"/>
                  <a:pt x="135" y="511"/>
                </a:cubicBezTo>
                <a:moveTo>
                  <a:pt x="104" y="436"/>
                </a:moveTo>
                <a:cubicBezTo>
                  <a:pt x="104" y="449"/>
                  <a:pt x="104" y="449"/>
                  <a:pt x="104" y="449"/>
                </a:cubicBezTo>
                <a:moveTo>
                  <a:pt x="104" y="402"/>
                </a:moveTo>
                <a:cubicBezTo>
                  <a:pt x="104" y="415"/>
                  <a:pt x="104" y="415"/>
                  <a:pt x="104" y="415"/>
                </a:cubicBezTo>
                <a:moveTo>
                  <a:pt x="138" y="402"/>
                </a:moveTo>
                <a:cubicBezTo>
                  <a:pt x="138" y="415"/>
                  <a:pt x="138" y="415"/>
                  <a:pt x="138" y="415"/>
                </a:cubicBezTo>
                <a:moveTo>
                  <a:pt x="104" y="470"/>
                </a:moveTo>
                <a:cubicBezTo>
                  <a:pt x="104" y="483"/>
                  <a:pt x="104" y="483"/>
                  <a:pt x="104" y="483"/>
                </a:cubicBezTo>
                <a:moveTo>
                  <a:pt x="135" y="374"/>
                </a:moveTo>
                <a:cubicBezTo>
                  <a:pt x="104" y="374"/>
                  <a:pt x="104" y="374"/>
                  <a:pt x="104" y="374"/>
                </a:cubicBezTo>
                <a:cubicBezTo>
                  <a:pt x="104" y="330"/>
                  <a:pt x="104" y="330"/>
                  <a:pt x="104" y="330"/>
                </a:cubicBezTo>
                <a:cubicBezTo>
                  <a:pt x="72" y="330"/>
                  <a:pt x="72" y="330"/>
                  <a:pt x="72" y="330"/>
                </a:cubicBezTo>
                <a:cubicBezTo>
                  <a:pt x="72" y="374"/>
                  <a:pt x="72" y="374"/>
                  <a:pt x="72" y="374"/>
                </a:cubicBezTo>
                <a:moveTo>
                  <a:pt x="459" y="371"/>
                </a:moveTo>
                <a:cubicBezTo>
                  <a:pt x="388" y="371"/>
                  <a:pt x="388" y="371"/>
                  <a:pt x="388" y="371"/>
                </a:cubicBezTo>
                <a:cubicBezTo>
                  <a:pt x="388" y="511"/>
                  <a:pt x="388" y="511"/>
                  <a:pt x="388" y="511"/>
                </a:cubicBezTo>
                <a:cubicBezTo>
                  <a:pt x="459" y="511"/>
                  <a:pt x="459" y="511"/>
                  <a:pt x="459" y="511"/>
                </a:cubicBezTo>
                <a:lnTo>
                  <a:pt x="459" y="371"/>
                </a:lnTo>
                <a:close/>
                <a:moveTo>
                  <a:pt x="0" y="511"/>
                </a:moveTo>
                <a:cubicBezTo>
                  <a:pt x="72" y="511"/>
                  <a:pt x="72" y="511"/>
                  <a:pt x="72" y="511"/>
                </a:cubicBezTo>
                <a:cubicBezTo>
                  <a:pt x="72" y="371"/>
                  <a:pt x="72" y="371"/>
                  <a:pt x="72" y="371"/>
                </a:cubicBezTo>
                <a:cubicBezTo>
                  <a:pt x="0" y="371"/>
                  <a:pt x="0" y="371"/>
                  <a:pt x="0" y="371"/>
                </a:cubicBezTo>
                <a:lnTo>
                  <a:pt x="0" y="511"/>
                </a:lnTo>
                <a:close/>
                <a:moveTo>
                  <a:pt x="434" y="411"/>
                </a:moveTo>
                <a:cubicBezTo>
                  <a:pt x="413" y="411"/>
                  <a:pt x="413" y="411"/>
                  <a:pt x="413" y="411"/>
                </a:cubicBezTo>
                <a:moveTo>
                  <a:pt x="434" y="441"/>
                </a:moveTo>
                <a:cubicBezTo>
                  <a:pt x="413" y="441"/>
                  <a:pt x="413" y="441"/>
                  <a:pt x="413" y="441"/>
                </a:cubicBezTo>
                <a:moveTo>
                  <a:pt x="434" y="471"/>
                </a:moveTo>
                <a:cubicBezTo>
                  <a:pt x="413" y="471"/>
                  <a:pt x="413" y="471"/>
                  <a:pt x="413" y="471"/>
                </a:cubicBezTo>
                <a:moveTo>
                  <a:pt x="47" y="411"/>
                </a:moveTo>
                <a:cubicBezTo>
                  <a:pt x="25" y="411"/>
                  <a:pt x="25" y="411"/>
                  <a:pt x="25" y="411"/>
                </a:cubicBezTo>
                <a:moveTo>
                  <a:pt x="47" y="441"/>
                </a:moveTo>
                <a:cubicBezTo>
                  <a:pt x="25" y="441"/>
                  <a:pt x="25" y="441"/>
                  <a:pt x="25" y="441"/>
                </a:cubicBezTo>
                <a:moveTo>
                  <a:pt x="47" y="471"/>
                </a:moveTo>
                <a:cubicBezTo>
                  <a:pt x="25" y="471"/>
                  <a:pt x="25" y="471"/>
                  <a:pt x="25" y="471"/>
                </a:cubicBezTo>
              </a:path>
            </a:pathLst>
          </a:custGeom>
          <a:noFill/>
          <a:ln w="222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dirty="0"/>
          </a:p>
        </p:txBody>
      </p:sp>
      <p:sp>
        <p:nvSpPr>
          <p:cNvPr id="10" name="Rectangle 10">
            <a:extLst>
              <a:ext uri="{FF2B5EF4-FFF2-40B4-BE49-F238E27FC236}">
                <a16:creationId xmlns:a16="http://schemas.microsoft.com/office/drawing/2014/main" id="{19821479-A364-363F-6A75-409B42B089CE}"/>
              </a:ext>
            </a:extLst>
          </p:cNvPr>
          <p:cNvSpPr/>
          <p:nvPr/>
        </p:nvSpPr>
        <p:spPr>
          <a:xfrm rot="10800000" flipH="1" flipV="1">
            <a:off x="1086375" y="4501938"/>
            <a:ext cx="2661052" cy="1294673"/>
          </a:xfrm>
          <a:prstGeom prst="roundRect">
            <a:avLst>
              <a:gd name="adj" fmla="val 50000"/>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144000" bIns="36000" rtlCol="0" anchor="ctr" anchorCtr="0">
            <a:noAutofit/>
          </a:bodyPr>
          <a:lstStyle/>
          <a:p>
            <a:pPr algn="ctr">
              <a:lnSpc>
                <a:spcPct val="110000"/>
              </a:lnSpc>
              <a:spcAft>
                <a:spcPts val="600"/>
              </a:spcAft>
              <a:buSzPct val="100000"/>
            </a:pPr>
            <a:endParaRPr lang="en-US" sz="1600" b="1" noProof="0" dirty="0">
              <a:solidFill>
                <a:schemeClr val="tx2"/>
              </a:solidFill>
            </a:endParaRPr>
          </a:p>
        </p:txBody>
      </p:sp>
      <p:sp>
        <p:nvSpPr>
          <p:cNvPr id="14" name="Prostokąt: zaokrąglone rogi 88">
            <a:extLst>
              <a:ext uri="{FF2B5EF4-FFF2-40B4-BE49-F238E27FC236}">
                <a16:creationId xmlns:a16="http://schemas.microsoft.com/office/drawing/2014/main" id="{7A8F1E7B-04C7-863A-0CF3-6900CAB7FBCB}"/>
              </a:ext>
            </a:extLst>
          </p:cNvPr>
          <p:cNvSpPr/>
          <p:nvPr/>
        </p:nvSpPr>
        <p:spPr>
          <a:xfrm>
            <a:off x="2285740" y="4813510"/>
            <a:ext cx="1672705" cy="6715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72000" rIns="0" bIns="108000" numCol="1" spcCol="1270" anchor="ctr" anchorCtr="0">
            <a:noAutofit/>
          </a:bodyPr>
          <a:lstStyle/>
          <a:p>
            <a:pPr defTabSz="889000">
              <a:spcBef>
                <a:spcPct val="0"/>
              </a:spcBef>
              <a:spcAft>
                <a:spcPts val="400"/>
              </a:spcAft>
              <a:defRPr/>
            </a:pPr>
            <a:r>
              <a:rPr kumimoji="0" lang="en-US" sz="2000" i="0" u="none" strike="noStrike" kern="1200" cap="none" spc="0" normalizeH="0" baseline="0" noProof="0" dirty="0">
                <a:ln>
                  <a:noFill/>
                </a:ln>
                <a:solidFill>
                  <a:schemeClr val="bg1"/>
                </a:solidFill>
                <a:effectLst/>
                <a:uLnTx/>
                <a:uFillTx/>
                <a:ea typeface="+mn-ea"/>
                <a:cs typeface="+mn-cs"/>
              </a:rPr>
              <a:t>CARBON EMISSIONS</a:t>
            </a:r>
          </a:p>
        </p:txBody>
      </p:sp>
      <p:sp>
        <p:nvSpPr>
          <p:cNvPr id="18" name="Freeform 17">
            <a:extLst>
              <a:ext uri="{FF2B5EF4-FFF2-40B4-BE49-F238E27FC236}">
                <a16:creationId xmlns:a16="http://schemas.microsoft.com/office/drawing/2014/main" id="{551FBB9C-3BB4-4CC1-86F5-697B7C086AC6}"/>
              </a:ext>
            </a:extLst>
          </p:cNvPr>
          <p:cNvSpPr>
            <a:spLocks noChangeAspect="1" noEditPoints="1"/>
          </p:cNvSpPr>
          <p:nvPr/>
        </p:nvSpPr>
        <p:spPr bwMode="auto">
          <a:xfrm>
            <a:off x="1492433" y="4826703"/>
            <a:ext cx="575656" cy="645145"/>
          </a:xfrm>
          <a:custGeom>
            <a:avLst/>
            <a:gdLst>
              <a:gd name="T0" fmla="*/ 183 w 459"/>
              <a:gd name="T1" fmla="*/ 342 h 511"/>
              <a:gd name="T2" fmla="*/ 231 w 459"/>
              <a:gd name="T3" fmla="*/ 333 h 511"/>
              <a:gd name="T4" fmla="*/ 279 w 459"/>
              <a:gd name="T5" fmla="*/ 342 h 511"/>
              <a:gd name="T6" fmla="*/ 334 w 459"/>
              <a:gd name="T7" fmla="*/ 78 h 511"/>
              <a:gd name="T8" fmla="*/ 179 w 459"/>
              <a:gd name="T9" fmla="*/ 59 h 511"/>
              <a:gd name="T10" fmla="*/ 167 w 459"/>
              <a:gd name="T11" fmla="*/ 175 h 511"/>
              <a:gd name="T12" fmla="*/ 184 w 459"/>
              <a:gd name="T13" fmla="*/ 268 h 511"/>
              <a:gd name="T14" fmla="*/ 193 w 459"/>
              <a:gd name="T15" fmla="*/ 271 h 511"/>
              <a:gd name="T16" fmla="*/ 256 w 459"/>
              <a:gd name="T17" fmla="*/ 271 h 511"/>
              <a:gd name="T18" fmla="*/ 310 w 459"/>
              <a:gd name="T19" fmla="*/ 198 h 511"/>
              <a:gd name="T20" fmla="*/ 334 w 459"/>
              <a:gd name="T21" fmla="*/ 78 h 511"/>
              <a:gd name="T22" fmla="*/ 203 w 459"/>
              <a:gd name="T23" fmla="*/ 114 h 511"/>
              <a:gd name="T24" fmla="*/ 167 w 459"/>
              <a:gd name="T25" fmla="*/ 175 h 511"/>
              <a:gd name="T26" fmla="*/ 274 w 459"/>
              <a:gd name="T27" fmla="*/ 117 h 511"/>
              <a:gd name="T28" fmla="*/ 256 w 459"/>
              <a:gd name="T29" fmla="*/ 34 h 511"/>
              <a:gd name="T30" fmla="*/ 324 w 459"/>
              <a:gd name="T31" fmla="*/ 484 h 511"/>
              <a:gd name="T32" fmla="*/ 146 w 459"/>
              <a:gd name="T33" fmla="*/ 476 h 511"/>
              <a:gd name="T34" fmla="*/ 138 w 459"/>
              <a:gd name="T35" fmla="*/ 511 h 511"/>
              <a:gd name="T36" fmla="*/ 324 w 459"/>
              <a:gd name="T37" fmla="*/ 484 h 511"/>
              <a:gd name="T38" fmla="*/ 388 w 459"/>
              <a:gd name="T39" fmla="*/ 511 h 511"/>
              <a:gd name="T40" fmla="*/ 356 w 459"/>
              <a:gd name="T41" fmla="*/ 436 h 511"/>
              <a:gd name="T42" fmla="*/ 356 w 459"/>
              <a:gd name="T43" fmla="*/ 402 h 511"/>
              <a:gd name="T44" fmla="*/ 322 w 459"/>
              <a:gd name="T45" fmla="*/ 402 h 511"/>
              <a:gd name="T46" fmla="*/ 356 w 459"/>
              <a:gd name="T47" fmla="*/ 470 h 511"/>
              <a:gd name="T48" fmla="*/ 388 w 459"/>
              <a:gd name="T49" fmla="*/ 374 h 511"/>
              <a:gd name="T50" fmla="*/ 356 w 459"/>
              <a:gd name="T51" fmla="*/ 330 h 511"/>
              <a:gd name="T52" fmla="*/ 324 w 459"/>
              <a:gd name="T53" fmla="*/ 374 h 511"/>
              <a:gd name="T54" fmla="*/ 72 w 459"/>
              <a:gd name="T55" fmla="*/ 511 h 511"/>
              <a:gd name="T56" fmla="*/ 104 w 459"/>
              <a:gd name="T57" fmla="*/ 436 h 511"/>
              <a:gd name="T58" fmla="*/ 104 w 459"/>
              <a:gd name="T59" fmla="*/ 402 h 511"/>
              <a:gd name="T60" fmla="*/ 138 w 459"/>
              <a:gd name="T61" fmla="*/ 402 h 511"/>
              <a:gd name="T62" fmla="*/ 104 w 459"/>
              <a:gd name="T63" fmla="*/ 470 h 511"/>
              <a:gd name="T64" fmla="*/ 135 w 459"/>
              <a:gd name="T65" fmla="*/ 374 h 511"/>
              <a:gd name="T66" fmla="*/ 104 w 459"/>
              <a:gd name="T67" fmla="*/ 330 h 511"/>
              <a:gd name="T68" fmla="*/ 72 w 459"/>
              <a:gd name="T69" fmla="*/ 374 h 511"/>
              <a:gd name="T70" fmla="*/ 388 w 459"/>
              <a:gd name="T71" fmla="*/ 371 h 511"/>
              <a:gd name="T72" fmla="*/ 459 w 459"/>
              <a:gd name="T73" fmla="*/ 511 h 511"/>
              <a:gd name="T74" fmla="*/ 0 w 459"/>
              <a:gd name="T75" fmla="*/ 511 h 511"/>
              <a:gd name="T76" fmla="*/ 72 w 459"/>
              <a:gd name="T77" fmla="*/ 371 h 511"/>
              <a:gd name="T78" fmla="*/ 0 w 459"/>
              <a:gd name="T79" fmla="*/ 511 h 511"/>
              <a:gd name="T80" fmla="*/ 413 w 459"/>
              <a:gd name="T81" fmla="*/ 411 h 511"/>
              <a:gd name="T82" fmla="*/ 413 w 459"/>
              <a:gd name="T83" fmla="*/ 441 h 511"/>
              <a:gd name="T84" fmla="*/ 413 w 459"/>
              <a:gd name="T85" fmla="*/ 471 h 511"/>
              <a:gd name="T86" fmla="*/ 25 w 459"/>
              <a:gd name="T87" fmla="*/ 411 h 511"/>
              <a:gd name="T88" fmla="*/ 25 w 459"/>
              <a:gd name="T89" fmla="*/ 441 h 511"/>
              <a:gd name="T90" fmla="*/ 25 w 459"/>
              <a:gd name="T91" fmla="*/ 47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9" h="511">
                <a:moveTo>
                  <a:pt x="157" y="476"/>
                </a:moveTo>
                <a:cubicBezTo>
                  <a:pt x="157" y="476"/>
                  <a:pt x="190" y="426"/>
                  <a:pt x="183" y="342"/>
                </a:cubicBezTo>
                <a:cubicBezTo>
                  <a:pt x="183" y="337"/>
                  <a:pt x="187" y="333"/>
                  <a:pt x="191" y="333"/>
                </a:cubicBezTo>
                <a:cubicBezTo>
                  <a:pt x="231" y="333"/>
                  <a:pt x="231" y="333"/>
                  <a:pt x="231" y="333"/>
                </a:cubicBezTo>
                <a:cubicBezTo>
                  <a:pt x="270" y="333"/>
                  <a:pt x="270" y="333"/>
                  <a:pt x="270" y="333"/>
                </a:cubicBezTo>
                <a:cubicBezTo>
                  <a:pt x="275" y="333"/>
                  <a:pt x="279" y="337"/>
                  <a:pt x="279" y="342"/>
                </a:cubicBezTo>
                <a:cubicBezTo>
                  <a:pt x="272" y="426"/>
                  <a:pt x="305" y="476"/>
                  <a:pt x="305" y="476"/>
                </a:cubicBezTo>
                <a:moveTo>
                  <a:pt x="334" y="78"/>
                </a:moveTo>
                <a:cubicBezTo>
                  <a:pt x="334" y="35"/>
                  <a:pt x="299" y="0"/>
                  <a:pt x="255" y="0"/>
                </a:cubicBezTo>
                <a:cubicBezTo>
                  <a:pt x="219" y="0"/>
                  <a:pt x="188" y="25"/>
                  <a:pt x="179" y="59"/>
                </a:cubicBezTo>
                <a:cubicBezTo>
                  <a:pt x="150" y="63"/>
                  <a:pt x="128" y="88"/>
                  <a:pt x="128" y="119"/>
                </a:cubicBezTo>
                <a:cubicBezTo>
                  <a:pt x="128" y="144"/>
                  <a:pt x="144" y="166"/>
                  <a:pt x="167" y="175"/>
                </a:cubicBezTo>
                <a:cubicBezTo>
                  <a:pt x="149" y="182"/>
                  <a:pt x="136" y="199"/>
                  <a:pt x="136" y="220"/>
                </a:cubicBezTo>
                <a:cubicBezTo>
                  <a:pt x="136" y="246"/>
                  <a:pt x="157" y="268"/>
                  <a:pt x="184" y="268"/>
                </a:cubicBezTo>
                <a:cubicBezTo>
                  <a:pt x="187" y="268"/>
                  <a:pt x="190" y="268"/>
                  <a:pt x="194" y="267"/>
                </a:cubicBezTo>
                <a:cubicBezTo>
                  <a:pt x="193" y="268"/>
                  <a:pt x="193" y="270"/>
                  <a:pt x="193" y="271"/>
                </a:cubicBezTo>
                <a:cubicBezTo>
                  <a:pt x="193" y="288"/>
                  <a:pt x="207" y="302"/>
                  <a:pt x="225" y="302"/>
                </a:cubicBezTo>
                <a:cubicBezTo>
                  <a:pt x="242" y="302"/>
                  <a:pt x="256" y="288"/>
                  <a:pt x="256" y="271"/>
                </a:cubicBezTo>
                <a:cubicBezTo>
                  <a:pt x="256" y="266"/>
                  <a:pt x="255" y="262"/>
                  <a:pt x="254" y="258"/>
                </a:cubicBezTo>
                <a:cubicBezTo>
                  <a:pt x="285" y="256"/>
                  <a:pt x="310" y="230"/>
                  <a:pt x="310" y="198"/>
                </a:cubicBezTo>
                <a:cubicBezTo>
                  <a:pt x="310" y="178"/>
                  <a:pt x="301" y="161"/>
                  <a:pt x="287" y="150"/>
                </a:cubicBezTo>
                <a:cubicBezTo>
                  <a:pt x="315" y="138"/>
                  <a:pt x="334" y="110"/>
                  <a:pt x="334" y="78"/>
                </a:cubicBezTo>
                <a:close/>
                <a:moveTo>
                  <a:pt x="179" y="59"/>
                </a:moveTo>
                <a:cubicBezTo>
                  <a:pt x="179" y="59"/>
                  <a:pt x="171" y="95"/>
                  <a:pt x="203" y="114"/>
                </a:cubicBezTo>
                <a:moveTo>
                  <a:pt x="212" y="197"/>
                </a:moveTo>
                <a:cubicBezTo>
                  <a:pt x="199" y="166"/>
                  <a:pt x="167" y="175"/>
                  <a:pt x="167" y="175"/>
                </a:cubicBezTo>
                <a:moveTo>
                  <a:pt x="273" y="118"/>
                </a:moveTo>
                <a:cubicBezTo>
                  <a:pt x="274" y="117"/>
                  <a:pt x="274" y="117"/>
                  <a:pt x="274" y="117"/>
                </a:cubicBezTo>
                <a:cubicBezTo>
                  <a:pt x="289" y="110"/>
                  <a:pt x="299" y="95"/>
                  <a:pt x="299" y="78"/>
                </a:cubicBezTo>
                <a:cubicBezTo>
                  <a:pt x="299" y="54"/>
                  <a:pt x="280" y="34"/>
                  <a:pt x="256" y="34"/>
                </a:cubicBezTo>
                <a:cubicBezTo>
                  <a:pt x="239" y="34"/>
                  <a:pt x="224" y="44"/>
                  <a:pt x="217" y="59"/>
                </a:cubicBezTo>
                <a:moveTo>
                  <a:pt x="324" y="484"/>
                </a:moveTo>
                <a:cubicBezTo>
                  <a:pt x="324" y="479"/>
                  <a:pt x="321" y="476"/>
                  <a:pt x="316" y="476"/>
                </a:cubicBezTo>
                <a:cubicBezTo>
                  <a:pt x="146" y="476"/>
                  <a:pt x="146" y="476"/>
                  <a:pt x="146" y="476"/>
                </a:cubicBezTo>
                <a:cubicBezTo>
                  <a:pt x="141" y="476"/>
                  <a:pt x="138" y="479"/>
                  <a:pt x="138" y="484"/>
                </a:cubicBezTo>
                <a:cubicBezTo>
                  <a:pt x="138" y="511"/>
                  <a:pt x="138" y="511"/>
                  <a:pt x="138" y="511"/>
                </a:cubicBezTo>
                <a:cubicBezTo>
                  <a:pt x="324" y="511"/>
                  <a:pt x="324" y="511"/>
                  <a:pt x="324" y="511"/>
                </a:cubicBezTo>
                <a:lnTo>
                  <a:pt x="324" y="484"/>
                </a:lnTo>
                <a:close/>
                <a:moveTo>
                  <a:pt x="324" y="511"/>
                </a:moveTo>
                <a:cubicBezTo>
                  <a:pt x="388" y="511"/>
                  <a:pt x="388" y="511"/>
                  <a:pt x="388" y="511"/>
                </a:cubicBezTo>
                <a:cubicBezTo>
                  <a:pt x="388" y="374"/>
                  <a:pt x="388" y="374"/>
                  <a:pt x="388" y="374"/>
                </a:cubicBezTo>
                <a:moveTo>
                  <a:pt x="356" y="436"/>
                </a:moveTo>
                <a:cubicBezTo>
                  <a:pt x="356" y="449"/>
                  <a:pt x="356" y="449"/>
                  <a:pt x="356" y="449"/>
                </a:cubicBezTo>
                <a:moveTo>
                  <a:pt x="356" y="402"/>
                </a:moveTo>
                <a:cubicBezTo>
                  <a:pt x="356" y="415"/>
                  <a:pt x="356" y="415"/>
                  <a:pt x="356" y="415"/>
                </a:cubicBezTo>
                <a:moveTo>
                  <a:pt x="322" y="402"/>
                </a:moveTo>
                <a:cubicBezTo>
                  <a:pt x="322" y="415"/>
                  <a:pt x="322" y="415"/>
                  <a:pt x="322" y="415"/>
                </a:cubicBezTo>
                <a:moveTo>
                  <a:pt x="356" y="470"/>
                </a:moveTo>
                <a:cubicBezTo>
                  <a:pt x="356" y="483"/>
                  <a:pt x="356" y="483"/>
                  <a:pt x="356" y="483"/>
                </a:cubicBezTo>
                <a:moveTo>
                  <a:pt x="388" y="374"/>
                </a:moveTo>
                <a:cubicBezTo>
                  <a:pt x="388" y="330"/>
                  <a:pt x="388" y="330"/>
                  <a:pt x="388" y="330"/>
                </a:cubicBezTo>
                <a:cubicBezTo>
                  <a:pt x="356" y="330"/>
                  <a:pt x="356" y="330"/>
                  <a:pt x="356" y="330"/>
                </a:cubicBezTo>
                <a:cubicBezTo>
                  <a:pt x="356" y="374"/>
                  <a:pt x="356" y="374"/>
                  <a:pt x="356" y="374"/>
                </a:cubicBezTo>
                <a:cubicBezTo>
                  <a:pt x="324" y="374"/>
                  <a:pt x="324" y="374"/>
                  <a:pt x="324" y="374"/>
                </a:cubicBezTo>
                <a:moveTo>
                  <a:pt x="72" y="374"/>
                </a:moveTo>
                <a:cubicBezTo>
                  <a:pt x="72" y="511"/>
                  <a:pt x="72" y="511"/>
                  <a:pt x="72" y="511"/>
                </a:cubicBezTo>
                <a:cubicBezTo>
                  <a:pt x="135" y="511"/>
                  <a:pt x="135" y="511"/>
                  <a:pt x="135" y="511"/>
                </a:cubicBezTo>
                <a:moveTo>
                  <a:pt x="104" y="436"/>
                </a:moveTo>
                <a:cubicBezTo>
                  <a:pt x="104" y="449"/>
                  <a:pt x="104" y="449"/>
                  <a:pt x="104" y="449"/>
                </a:cubicBezTo>
                <a:moveTo>
                  <a:pt x="104" y="402"/>
                </a:moveTo>
                <a:cubicBezTo>
                  <a:pt x="104" y="415"/>
                  <a:pt x="104" y="415"/>
                  <a:pt x="104" y="415"/>
                </a:cubicBezTo>
                <a:moveTo>
                  <a:pt x="138" y="402"/>
                </a:moveTo>
                <a:cubicBezTo>
                  <a:pt x="138" y="415"/>
                  <a:pt x="138" y="415"/>
                  <a:pt x="138" y="415"/>
                </a:cubicBezTo>
                <a:moveTo>
                  <a:pt x="104" y="470"/>
                </a:moveTo>
                <a:cubicBezTo>
                  <a:pt x="104" y="483"/>
                  <a:pt x="104" y="483"/>
                  <a:pt x="104" y="483"/>
                </a:cubicBezTo>
                <a:moveTo>
                  <a:pt x="135" y="374"/>
                </a:moveTo>
                <a:cubicBezTo>
                  <a:pt x="104" y="374"/>
                  <a:pt x="104" y="374"/>
                  <a:pt x="104" y="374"/>
                </a:cubicBezTo>
                <a:cubicBezTo>
                  <a:pt x="104" y="330"/>
                  <a:pt x="104" y="330"/>
                  <a:pt x="104" y="330"/>
                </a:cubicBezTo>
                <a:cubicBezTo>
                  <a:pt x="72" y="330"/>
                  <a:pt x="72" y="330"/>
                  <a:pt x="72" y="330"/>
                </a:cubicBezTo>
                <a:cubicBezTo>
                  <a:pt x="72" y="374"/>
                  <a:pt x="72" y="374"/>
                  <a:pt x="72" y="374"/>
                </a:cubicBezTo>
                <a:moveTo>
                  <a:pt x="459" y="371"/>
                </a:moveTo>
                <a:cubicBezTo>
                  <a:pt x="388" y="371"/>
                  <a:pt x="388" y="371"/>
                  <a:pt x="388" y="371"/>
                </a:cubicBezTo>
                <a:cubicBezTo>
                  <a:pt x="388" y="511"/>
                  <a:pt x="388" y="511"/>
                  <a:pt x="388" y="511"/>
                </a:cubicBezTo>
                <a:cubicBezTo>
                  <a:pt x="459" y="511"/>
                  <a:pt x="459" y="511"/>
                  <a:pt x="459" y="511"/>
                </a:cubicBezTo>
                <a:lnTo>
                  <a:pt x="459" y="371"/>
                </a:lnTo>
                <a:close/>
                <a:moveTo>
                  <a:pt x="0" y="511"/>
                </a:moveTo>
                <a:cubicBezTo>
                  <a:pt x="72" y="511"/>
                  <a:pt x="72" y="511"/>
                  <a:pt x="72" y="511"/>
                </a:cubicBezTo>
                <a:cubicBezTo>
                  <a:pt x="72" y="371"/>
                  <a:pt x="72" y="371"/>
                  <a:pt x="72" y="371"/>
                </a:cubicBezTo>
                <a:cubicBezTo>
                  <a:pt x="0" y="371"/>
                  <a:pt x="0" y="371"/>
                  <a:pt x="0" y="371"/>
                </a:cubicBezTo>
                <a:lnTo>
                  <a:pt x="0" y="511"/>
                </a:lnTo>
                <a:close/>
                <a:moveTo>
                  <a:pt x="434" y="411"/>
                </a:moveTo>
                <a:cubicBezTo>
                  <a:pt x="413" y="411"/>
                  <a:pt x="413" y="411"/>
                  <a:pt x="413" y="411"/>
                </a:cubicBezTo>
                <a:moveTo>
                  <a:pt x="434" y="441"/>
                </a:moveTo>
                <a:cubicBezTo>
                  <a:pt x="413" y="441"/>
                  <a:pt x="413" y="441"/>
                  <a:pt x="413" y="441"/>
                </a:cubicBezTo>
                <a:moveTo>
                  <a:pt x="434" y="471"/>
                </a:moveTo>
                <a:cubicBezTo>
                  <a:pt x="413" y="471"/>
                  <a:pt x="413" y="471"/>
                  <a:pt x="413" y="471"/>
                </a:cubicBezTo>
                <a:moveTo>
                  <a:pt x="47" y="411"/>
                </a:moveTo>
                <a:cubicBezTo>
                  <a:pt x="25" y="411"/>
                  <a:pt x="25" y="411"/>
                  <a:pt x="25" y="411"/>
                </a:cubicBezTo>
                <a:moveTo>
                  <a:pt x="47" y="441"/>
                </a:moveTo>
                <a:cubicBezTo>
                  <a:pt x="25" y="441"/>
                  <a:pt x="25" y="441"/>
                  <a:pt x="25" y="441"/>
                </a:cubicBezTo>
                <a:moveTo>
                  <a:pt x="47" y="471"/>
                </a:moveTo>
                <a:cubicBezTo>
                  <a:pt x="25" y="471"/>
                  <a:pt x="25" y="471"/>
                  <a:pt x="25" y="471"/>
                </a:cubicBezTo>
              </a:path>
            </a:pathLst>
          </a:custGeom>
          <a:noFill/>
          <a:ln w="2222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dirty="0"/>
          </a:p>
        </p:txBody>
      </p:sp>
      <p:sp>
        <p:nvSpPr>
          <p:cNvPr id="20" name="Rectangle 10">
            <a:extLst>
              <a:ext uri="{FF2B5EF4-FFF2-40B4-BE49-F238E27FC236}">
                <a16:creationId xmlns:a16="http://schemas.microsoft.com/office/drawing/2014/main" id="{72240F5C-BCE9-2C50-050E-F6D4204BFA65}"/>
              </a:ext>
            </a:extLst>
          </p:cNvPr>
          <p:cNvSpPr/>
          <p:nvPr/>
        </p:nvSpPr>
        <p:spPr>
          <a:xfrm rot="10800000" flipH="1" flipV="1">
            <a:off x="4954990" y="4501938"/>
            <a:ext cx="2661052" cy="1294673"/>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144000" bIns="36000" rtlCol="0" anchor="ctr" anchorCtr="0">
            <a:noAutofit/>
          </a:bodyPr>
          <a:lstStyle/>
          <a:p>
            <a:pPr algn="ctr">
              <a:lnSpc>
                <a:spcPct val="110000"/>
              </a:lnSpc>
              <a:spcAft>
                <a:spcPts val="600"/>
              </a:spcAft>
              <a:buSzPct val="100000"/>
            </a:pPr>
            <a:endParaRPr lang="en-US" sz="1600" b="1" noProof="0" dirty="0">
              <a:solidFill>
                <a:schemeClr val="tx2"/>
              </a:solidFill>
            </a:endParaRPr>
          </a:p>
        </p:txBody>
      </p:sp>
      <p:sp>
        <p:nvSpPr>
          <p:cNvPr id="27" name="Prostokąt: zaokrąglone rogi 88">
            <a:extLst>
              <a:ext uri="{FF2B5EF4-FFF2-40B4-BE49-F238E27FC236}">
                <a16:creationId xmlns:a16="http://schemas.microsoft.com/office/drawing/2014/main" id="{67C0FDD1-EEA7-DBFE-04D3-6515519907D7}"/>
              </a:ext>
            </a:extLst>
          </p:cNvPr>
          <p:cNvSpPr/>
          <p:nvPr/>
        </p:nvSpPr>
        <p:spPr>
          <a:xfrm>
            <a:off x="6166246" y="4813510"/>
            <a:ext cx="1672705" cy="6715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72000" rIns="0" bIns="108000" numCol="1" spcCol="1270" anchor="ctr" anchorCtr="0">
            <a:noAutofit/>
          </a:bodyPr>
          <a:lstStyle/>
          <a:p>
            <a:pPr defTabSz="889000">
              <a:spcBef>
                <a:spcPct val="0"/>
              </a:spcBef>
              <a:spcAft>
                <a:spcPts val="400"/>
              </a:spcAft>
              <a:defRPr/>
            </a:pPr>
            <a:r>
              <a:rPr kumimoji="0" lang="en-US" sz="2000" i="0" u="none" strike="noStrike" kern="1200" cap="none" spc="0" normalizeH="0" baseline="0" noProof="0" dirty="0">
                <a:ln>
                  <a:noFill/>
                </a:ln>
                <a:solidFill>
                  <a:schemeClr val="tx2"/>
                </a:solidFill>
                <a:effectLst/>
                <a:uLnTx/>
                <a:uFillTx/>
                <a:ea typeface="+mn-ea"/>
                <a:cs typeface="+mn-cs"/>
              </a:rPr>
              <a:t>Carbon Emissions</a:t>
            </a:r>
          </a:p>
        </p:txBody>
      </p:sp>
      <p:sp>
        <p:nvSpPr>
          <p:cNvPr id="28" name="Freeform 27">
            <a:extLst>
              <a:ext uri="{FF2B5EF4-FFF2-40B4-BE49-F238E27FC236}">
                <a16:creationId xmlns:a16="http://schemas.microsoft.com/office/drawing/2014/main" id="{8D44492A-8C99-674D-1060-C42A33D49C03}"/>
              </a:ext>
            </a:extLst>
          </p:cNvPr>
          <p:cNvSpPr>
            <a:spLocks noChangeAspect="1" noEditPoints="1"/>
          </p:cNvSpPr>
          <p:nvPr/>
        </p:nvSpPr>
        <p:spPr bwMode="auto">
          <a:xfrm>
            <a:off x="5325826" y="4826703"/>
            <a:ext cx="575656" cy="645145"/>
          </a:xfrm>
          <a:custGeom>
            <a:avLst/>
            <a:gdLst>
              <a:gd name="T0" fmla="*/ 183 w 459"/>
              <a:gd name="T1" fmla="*/ 342 h 511"/>
              <a:gd name="T2" fmla="*/ 231 w 459"/>
              <a:gd name="T3" fmla="*/ 333 h 511"/>
              <a:gd name="T4" fmla="*/ 279 w 459"/>
              <a:gd name="T5" fmla="*/ 342 h 511"/>
              <a:gd name="T6" fmla="*/ 334 w 459"/>
              <a:gd name="T7" fmla="*/ 78 h 511"/>
              <a:gd name="T8" fmla="*/ 179 w 459"/>
              <a:gd name="T9" fmla="*/ 59 h 511"/>
              <a:gd name="T10" fmla="*/ 167 w 459"/>
              <a:gd name="T11" fmla="*/ 175 h 511"/>
              <a:gd name="T12" fmla="*/ 184 w 459"/>
              <a:gd name="T13" fmla="*/ 268 h 511"/>
              <a:gd name="T14" fmla="*/ 193 w 459"/>
              <a:gd name="T15" fmla="*/ 271 h 511"/>
              <a:gd name="T16" fmla="*/ 256 w 459"/>
              <a:gd name="T17" fmla="*/ 271 h 511"/>
              <a:gd name="T18" fmla="*/ 310 w 459"/>
              <a:gd name="T19" fmla="*/ 198 h 511"/>
              <a:gd name="T20" fmla="*/ 334 w 459"/>
              <a:gd name="T21" fmla="*/ 78 h 511"/>
              <a:gd name="T22" fmla="*/ 203 w 459"/>
              <a:gd name="T23" fmla="*/ 114 h 511"/>
              <a:gd name="T24" fmla="*/ 167 w 459"/>
              <a:gd name="T25" fmla="*/ 175 h 511"/>
              <a:gd name="T26" fmla="*/ 274 w 459"/>
              <a:gd name="T27" fmla="*/ 117 h 511"/>
              <a:gd name="T28" fmla="*/ 256 w 459"/>
              <a:gd name="T29" fmla="*/ 34 h 511"/>
              <a:gd name="T30" fmla="*/ 324 w 459"/>
              <a:gd name="T31" fmla="*/ 484 h 511"/>
              <a:gd name="T32" fmla="*/ 146 w 459"/>
              <a:gd name="T33" fmla="*/ 476 h 511"/>
              <a:gd name="T34" fmla="*/ 138 w 459"/>
              <a:gd name="T35" fmla="*/ 511 h 511"/>
              <a:gd name="T36" fmla="*/ 324 w 459"/>
              <a:gd name="T37" fmla="*/ 484 h 511"/>
              <a:gd name="T38" fmla="*/ 388 w 459"/>
              <a:gd name="T39" fmla="*/ 511 h 511"/>
              <a:gd name="T40" fmla="*/ 356 w 459"/>
              <a:gd name="T41" fmla="*/ 436 h 511"/>
              <a:gd name="T42" fmla="*/ 356 w 459"/>
              <a:gd name="T43" fmla="*/ 402 h 511"/>
              <a:gd name="T44" fmla="*/ 322 w 459"/>
              <a:gd name="T45" fmla="*/ 402 h 511"/>
              <a:gd name="T46" fmla="*/ 356 w 459"/>
              <a:gd name="T47" fmla="*/ 470 h 511"/>
              <a:gd name="T48" fmla="*/ 388 w 459"/>
              <a:gd name="T49" fmla="*/ 374 h 511"/>
              <a:gd name="T50" fmla="*/ 356 w 459"/>
              <a:gd name="T51" fmla="*/ 330 h 511"/>
              <a:gd name="T52" fmla="*/ 324 w 459"/>
              <a:gd name="T53" fmla="*/ 374 h 511"/>
              <a:gd name="T54" fmla="*/ 72 w 459"/>
              <a:gd name="T55" fmla="*/ 511 h 511"/>
              <a:gd name="T56" fmla="*/ 104 w 459"/>
              <a:gd name="T57" fmla="*/ 436 h 511"/>
              <a:gd name="T58" fmla="*/ 104 w 459"/>
              <a:gd name="T59" fmla="*/ 402 h 511"/>
              <a:gd name="T60" fmla="*/ 138 w 459"/>
              <a:gd name="T61" fmla="*/ 402 h 511"/>
              <a:gd name="T62" fmla="*/ 104 w 459"/>
              <a:gd name="T63" fmla="*/ 470 h 511"/>
              <a:gd name="T64" fmla="*/ 135 w 459"/>
              <a:gd name="T65" fmla="*/ 374 h 511"/>
              <a:gd name="T66" fmla="*/ 104 w 459"/>
              <a:gd name="T67" fmla="*/ 330 h 511"/>
              <a:gd name="T68" fmla="*/ 72 w 459"/>
              <a:gd name="T69" fmla="*/ 374 h 511"/>
              <a:gd name="T70" fmla="*/ 388 w 459"/>
              <a:gd name="T71" fmla="*/ 371 h 511"/>
              <a:gd name="T72" fmla="*/ 459 w 459"/>
              <a:gd name="T73" fmla="*/ 511 h 511"/>
              <a:gd name="T74" fmla="*/ 0 w 459"/>
              <a:gd name="T75" fmla="*/ 511 h 511"/>
              <a:gd name="T76" fmla="*/ 72 w 459"/>
              <a:gd name="T77" fmla="*/ 371 h 511"/>
              <a:gd name="T78" fmla="*/ 0 w 459"/>
              <a:gd name="T79" fmla="*/ 511 h 511"/>
              <a:gd name="T80" fmla="*/ 413 w 459"/>
              <a:gd name="T81" fmla="*/ 411 h 511"/>
              <a:gd name="T82" fmla="*/ 413 w 459"/>
              <a:gd name="T83" fmla="*/ 441 h 511"/>
              <a:gd name="T84" fmla="*/ 413 w 459"/>
              <a:gd name="T85" fmla="*/ 471 h 511"/>
              <a:gd name="T86" fmla="*/ 25 w 459"/>
              <a:gd name="T87" fmla="*/ 411 h 511"/>
              <a:gd name="T88" fmla="*/ 25 w 459"/>
              <a:gd name="T89" fmla="*/ 441 h 511"/>
              <a:gd name="T90" fmla="*/ 25 w 459"/>
              <a:gd name="T91" fmla="*/ 47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9" h="511">
                <a:moveTo>
                  <a:pt x="157" y="476"/>
                </a:moveTo>
                <a:cubicBezTo>
                  <a:pt x="157" y="476"/>
                  <a:pt x="190" y="426"/>
                  <a:pt x="183" y="342"/>
                </a:cubicBezTo>
                <a:cubicBezTo>
                  <a:pt x="183" y="337"/>
                  <a:pt x="187" y="333"/>
                  <a:pt x="191" y="333"/>
                </a:cubicBezTo>
                <a:cubicBezTo>
                  <a:pt x="231" y="333"/>
                  <a:pt x="231" y="333"/>
                  <a:pt x="231" y="333"/>
                </a:cubicBezTo>
                <a:cubicBezTo>
                  <a:pt x="270" y="333"/>
                  <a:pt x="270" y="333"/>
                  <a:pt x="270" y="333"/>
                </a:cubicBezTo>
                <a:cubicBezTo>
                  <a:pt x="275" y="333"/>
                  <a:pt x="279" y="337"/>
                  <a:pt x="279" y="342"/>
                </a:cubicBezTo>
                <a:cubicBezTo>
                  <a:pt x="272" y="426"/>
                  <a:pt x="305" y="476"/>
                  <a:pt x="305" y="476"/>
                </a:cubicBezTo>
                <a:moveTo>
                  <a:pt x="334" y="78"/>
                </a:moveTo>
                <a:cubicBezTo>
                  <a:pt x="334" y="35"/>
                  <a:pt x="299" y="0"/>
                  <a:pt x="255" y="0"/>
                </a:cubicBezTo>
                <a:cubicBezTo>
                  <a:pt x="219" y="0"/>
                  <a:pt x="188" y="25"/>
                  <a:pt x="179" y="59"/>
                </a:cubicBezTo>
                <a:cubicBezTo>
                  <a:pt x="150" y="63"/>
                  <a:pt x="128" y="88"/>
                  <a:pt x="128" y="119"/>
                </a:cubicBezTo>
                <a:cubicBezTo>
                  <a:pt x="128" y="144"/>
                  <a:pt x="144" y="166"/>
                  <a:pt x="167" y="175"/>
                </a:cubicBezTo>
                <a:cubicBezTo>
                  <a:pt x="149" y="182"/>
                  <a:pt x="136" y="199"/>
                  <a:pt x="136" y="220"/>
                </a:cubicBezTo>
                <a:cubicBezTo>
                  <a:pt x="136" y="246"/>
                  <a:pt x="157" y="268"/>
                  <a:pt x="184" y="268"/>
                </a:cubicBezTo>
                <a:cubicBezTo>
                  <a:pt x="187" y="268"/>
                  <a:pt x="190" y="268"/>
                  <a:pt x="194" y="267"/>
                </a:cubicBezTo>
                <a:cubicBezTo>
                  <a:pt x="193" y="268"/>
                  <a:pt x="193" y="270"/>
                  <a:pt x="193" y="271"/>
                </a:cubicBezTo>
                <a:cubicBezTo>
                  <a:pt x="193" y="288"/>
                  <a:pt x="207" y="302"/>
                  <a:pt x="225" y="302"/>
                </a:cubicBezTo>
                <a:cubicBezTo>
                  <a:pt x="242" y="302"/>
                  <a:pt x="256" y="288"/>
                  <a:pt x="256" y="271"/>
                </a:cubicBezTo>
                <a:cubicBezTo>
                  <a:pt x="256" y="266"/>
                  <a:pt x="255" y="262"/>
                  <a:pt x="254" y="258"/>
                </a:cubicBezTo>
                <a:cubicBezTo>
                  <a:pt x="285" y="256"/>
                  <a:pt x="310" y="230"/>
                  <a:pt x="310" y="198"/>
                </a:cubicBezTo>
                <a:cubicBezTo>
                  <a:pt x="310" y="178"/>
                  <a:pt x="301" y="161"/>
                  <a:pt x="287" y="150"/>
                </a:cubicBezTo>
                <a:cubicBezTo>
                  <a:pt x="315" y="138"/>
                  <a:pt x="334" y="110"/>
                  <a:pt x="334" y="78"/>
                </a:cubicBezTo>
                <a:close/>
                <a:moveTo>
                  <a:pt x="179" y="59"/>
                </a:moveTo>
                <a:cubicBezTo>
                  <a:pt x="179" y="59"/>
                  <a:pt x="171" y="95"/>
                  <a:pt x="203" y="114"/>
                </a:cubicBezTo>
                <a:moveTo>
                  <a:pt x="212" y="197"/>
                </a:moveTo>
                <a:cubicBezTo>
                  <a:pt x="199" y="166"/>
                  <a:pt x="167" y="175"/>
                  <a:pt x="167" y="175"/>
                </a:cubicBezTo>
                <a:moveTo>
                  <a:pt x="273" y="118"/>
                </a:moveTo>
                <a:cubicBezTo>
                  <a:pt x="274" y="117"/>
                  <a:pt x="274" y="117"/>
                  <a:pt x="274" y="117"/>
                </a:cubicBezTo>
                <a:cubicBezTo>
                  <a:pt x="289" y="110"/>
                  <a:pt x="299" y="95"/>
                  <a:pt x="299" y="78"/>
                </a:cubicBezTo>
                <a:cubicBezTo>
                  <a:pt x="299" y="54"/>
                  <a:pt x="280" y="34"/>
                  <a:pt x="256" y="34"/>
                </a:cubicBezTo>
                <a:cubicBezTo>
                  <a:pt x="239" y="34"/>
                  <a:pt x="224" y="44"/>
                  <a:pt x="217" y="59"/>
                </a:cubicBezTo>
                <a:moveTo>
                  <a:pt x="324" y="484"/>
                </a:moveTo>
                <a:cubicBezTo>
                  <a:pt x="324" y="479"/>
                  <a:pt x="321" y="476"/>
                  <a:pt x="316" y="476"/>
                </a:cubicBezTo>
                <a:cubicBezTo>
                  <a:pt x="146" y="476"/>
                  <a:pt x="146" y="476"/>
                  <a:pt x="146" y="476"/>
                </a:cubicBezTo>
                <a:cubicBezTo>
                  <a:pt x="141" y="476"/>
                  <a:pt x="138" y="479"/>
                  <a:pt x="138" y="484"/>
                </a:cubicBezTo>
                <a:cubicBezTo>
                  <a:pt x="138" y="511"/>
                  <a:pt x="138" y="511"/>
                  <a:pt x="138" y="511"/>
                </a:cubicBezTo>
                <a:cubicBezTo>
                  <a:pt x="324" y="511"/>
                  <a:pt x="324" y="511"/>
                  <a:pt x="324" y="511"/>
                </a:cubicBezTo>
                <a:lnTo>
                  <a:pt x="324" y="484"/>
                </a:lnTo>
                <a:close/>
                <a:moveTo>
                  <a:pt x="324" y="511"/>
                </a:moveTo>
                <a:cubicBezTo>
                  <a:pt x="388" y="511"/>
                  <a:pt x="388" y="511"/>
                  <a:pt x="388" y="511"/>
                </a:cubicBezTo>
                <a:cubicBezTo>
                  <a:pt x="388" y="374"/>
                  <a:pt x="388" y="374"/>
                  <a:pt x="388" y="374"/>
                </a:cubicBezTo>
                <a:moveTo>
                  <a:pt x="356" y="436"/>
                </a:moveTo>
                <a:cubicBezTo>
                  <a:pt x="356" y="449"/>
                  <a:pt x="356" y="449"/>
                  <a:pt x="356" y="449"/>
                </a:cubicBezTo>
                <a:moveTo>
                  <a:pt x="356" y="402"/>
                </a:moveTo>
                <a:cubicBezTo>
                  <a:pt x="356" y="415"/>
                  <a:pt x="356" y="415"/>
                  <a:pt x="356" y="415"/>
                </a:cubicBezTo>
                <a:moveTo>
                  <a:pt x="322" y="402"/>
                </a:moveTo>
                <a:cubicBezTo>
                  <a:pt x="322" y="415"/>
                  <a:pt x="322" y="415"/>
                  <a:pt x="322" y="415"/>
                </a:cubicBezTo>
                <a:moveTo>
                  <a:pt x="356" y="470"/>
                </a:moveTo>
                <a:cubicBezTo>
                  <a:pt x="356" y="483"/>
                  <a:pt x="356" y="483"/>
                  <a:pt x="356" y="483"/>
                </a:cubicBezTo>
                <a:moveTo>
                  <a:pt x="388" y="374"/>
                </a:moveTo>
                <a:cubicBezTo>
                  <a:pt x="388" y="330"/>
                  <a:pt x="388" y="330"/>
                  <a:pt x="388" y="330"/>
                </a:cubicBezTo>
                <a:cubicBezTo>
                  <a:pt x="356" y="330"/>
                  <a:pt x="356" y="330"/>
                  <a:pt x="356" y="330"/>
                </a:cubicBezTo>
                <a:cubicBezTo>
                  <a:pt x="356" y="374"/>
                  <a:pt x="356" y="374"/>
                  <a:pt x="356" y="374"/>
                </a:cubicBezTo>
                <a:cubicBezTo>
                  <a:pt x="324" y="374"/>
                  <a:pt x="324" y="374"/>
                  <a:pt x="324" y="374"/>
                </a:cubicBezTo>
                <a:moveTo>
                  <a:pt x="72" y="374"/>
                </a:moveTo>
                <a:cubicBezTo>
                  <a:pt x="72" y="511"/>
                  <a:pt x="72" y="511"/>
                  <a:pt x="72" y="511"/>
                </a:cubicBezTo>
                <a:cubicBezTo>
                  <a:pt x="135" y="511"/>
                  <a:pt x="135" y="511"/>
                  <a:pt x="135" y="511"/>
                </a:cubicBezTo>
                <a:moveTo>
                  <a:pt x="104" y="436"/>
                </a:moveTo>
                <a:cubicBezTo>
                  <a:pt x="104" y="449"/>
                  <a:pt x="104" y="449"/>
                  <a:pt x="104" y="449"/>
                </a:cubicBezTo>
                <a:moveTo>
                  <a:pt x="104" y="402"/>
                </a:moveTo>
                <a:cubicBezTo>
                  <a:pt x="104" y="415"/>
                  <a:pt x="104" y="415"/>
                  <a:pt x="104" y="415"/>
                </a:cubicBezTo>
                <a:moveTo>
                  <a:pt x="138" y="402"/>
                </a:moveTo>
                <a:cubicBezTo>
                  <a:pt x="138" y="415"/>
                  <a:pt x="138" y="415"/>
                  <a:pt x="138" y="415"/>
                </a:cubicBezTo>
                <a:moveTo>
                  <a:pt x="104" y="470"/>
                </a:moveTo>
                <a:cubicBezTo>
                  <a:pt x="104" y="483"/>
                  <a:pt x="104" y="483"/>
                  <a:pt x="104" y="483"/>
                </a:cubicBezTo>
                <a:moveTo>
                  <a:pt x="135" y="374"/>
                </a:moveTo>
                <a:cubicBezTo>
                  <a:pt x="104" y="374"/>
                  <a:pt x="104" y="374"/>
                  <a:pt x="104" y="374"/>
                </a:cubicBezTo>
                <a:cubicBezTo>
                  <a:pt x="104" y="330"/>
                  <a:pt x="104" y="330"/>
                  <a:pt x="104" y="330"/>
                </a:cubicBezTo>
                <a:cubicBezTo>
                  <a:pt x="72" y="330"/>
                  <a:pt x="72" y="330"/>
                  <a:pt x="72" y="330"/>
                </a:cubicBezTo>
                <a:cubicBezTo>
                  <a:pt x="72" y="374"/>
                  <a:pt x="72" y="374"/>
                  <a:pt x="72" y="374"/>
                </a:cubicBezTo>
                <a:moveTo>
                  <a:pt x="459" y="371"/>
                </a:moveTo>
                <a:cubicBezTo>
                  <a:pt x="388" y="371"/>
                  <a:pt x="388" y="371"/>
                  <a:pt x="388" y="371"/>
                </a:cubicBezTo>
                <a:cubicBezTo>
                  <a:pt x="388" y="511"/>
                  <a:pt x="388" y="511"/>
                  <a:pt x="388" y="511"/>
                </a:cubicBezTo>
                <a:cubicBezTo>
                  <a:pt x="459" y="511"/>
                  <a:pt x="459" y="511"/>
                  <a:pt x="459" y="511"/>
                </a:cubicBezTo>
                <a:lnTo>
                  <a:pt x="459" y="371"/>
                </a:lnTo>
                <a:close/>
                <a:moveTo>
                  <a:pt x="0" y="511"/>
                </a:moveTo>
                <a:cubicBezTo>
                  <a:pt x="72" y="511"/>
                  <a:pt x="72" y="511"/>
                  <a:pt x="72" y="511"/>
                </a:cubicBezTo>
                <a:cubicBezTo>
                  <a:pt x="72" y="371"/>
                  <a:pt x="72" y="371"/>
                  <a:pt x="72" y="371"/>
                </a:cubicBezTo>
                <a:cubicBezTo>
                  <a:pt x="0" y="371"/>
                  <a:pt x="0" y="371"/>
                  <a:pt x="0" y="371"/>
                </a:cubicBezTo>
                <a:lnTo>
                  <a:pt x="0" y="511"/>
                </a:lnTo>
                <a:close/>
                <a:moveTo>
                  <a:pt x="434" y="411"/>
                </a:moveTo>
                <a:cubicBezTo>
                  <a:pt x="413" y="411"/>
                  <a:pt x="413" y="411"/>
                  <a:pt x="413" y="411"/>
                </a:cubicBezTo>
                <a:moveTo>
                  <a:pt x="434" y="441"/>
                </a:moveTo>
                <a:cubicBezTo>
                  <a:pt x="413" y="441"/>
                  <a:pt x="413" y="441"/>
                  <a:pt x="413" y="441"/>
                </a:cubicBezTo>
                <a:moveTo>
                  <a:pt x="434" y="471"/>
                </a:moveTo>
                <a:cubicBezTo>
                  <a:pt x="413" y="471"/>
                  <a:pt x="413" y="471"/>
                  <a:pt x="413" y="471"/>
                </a:cubicBezTo>
                <a:moveTo>
                  <a:pt x="47" y="411"/>
                </a:moveTo>
                <a:cubicBezTo>
                  <a:pt x="25" y="411"/>
                  <a:pt x="25" y="411"/>
                  <a:pt x="25" y="411"/>
                </a:cubicBezTo>
                <a:moveTo>
                  <a:pt x="47" y="441"/>
                </a:moveTo>
                <a:cubicBezTo>
                  <a:pt x="25" y="441"/>
                  <a:pt x="25" y="441"/>
                  <a:pt x="25" y="441"/>
                </a:cubicBezTo>
                <a:moveTo>
                  <a:pt x="47" y="471"/>
                </a:moveTo>
                <a:cubicBezTo>
                  <a:pt x="25" y="471"/>
                  <a:pt x="25" y="471"/>
                  <a:pt x="25" y="471"/>
                </a:cubicBezTo>
              </a:path>
            </a:pathLst>
          </a:custGeom>
          <a:noFill/>
          <a:ln w="22225"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dirty="0"/>
          </a:p>
        </p:txBody>
      </p:sp>
      <p:grpSp>
        <p:nvGrpSpPr>
          <p:cNvPr id="11" name="Group 5">
            <a:extLst>
              <a:ext uri="{FF2B5EF4-FFF2-40B4-BE49-F238E27FC236}">
                <a16:creationId xmlns:a16="http://schemas.microsoft.com/office/drawing/2014/main" id="{FDCD0000-44A5-3C26-725E-036933CF1FBF}"/>
              </a:ext>
            </a:extLst>
          </p:cNvPr>
          <p:cNvGrpSpPr/>
          <p:nvPr/>
        </p:nvGrpSpPr>
        <p:grpSpPr>
          <a:xfrm>
            <a:off x="8732686" y="5767862"/>
            <a:ext cx="3466875" cy="1022349"/>
            <a:chOff x="9041904" y="5696774"/>
            <a:chExt cx="2808312" cy="1022349"/>
          </a:xfrm>
        </p:grpSpPr>
        <p:grpSp>
          <p:nvGrpSpPr>
            <p:cNvPr id="12" name="Group 2">
              <a:extLst>
                <a:ext uri="{FF2B5EF4-FFF2-40B4-BE49-F238E27FC236}">
                  <a16:creationId xmlns:a16="http://schemas.microsoft.com/office/drawing/2014/main" id="{AA8FD349-FC55-16B9-9C1A-17E33874A65A}"/>
                </a:ext>
              </a:extLst>
            </p:cNvPr>
            <p:cNvGrpSpPr/>
            <p:nvPr/>
          </p:nvGrpSpPr>
          <p:grpSpPr>
            <a:xfrm>
              <a:off x="9251244" y="5696774"/>
              <a:ext cx="2389632" cy="709945"/>
              <a:chOff x="5806480" y="5543475"/>
              <a:chExt cx="2880320" cy="709945"/>
            </a:xfrm>
          </p:grpSpPr>
          <p:sp>
            <p:nvSpPr>
              <p:cNvPr id="23" name="pole tekstowe 16">
                <a:extLst>
                  <a:ext uri="{FF2B5EF4-FFF2-40B4-BE49-F238E27FC236}">
                    <a16:creationId xmlns:a16="http://schemas.microsoft.com/office/drawing/2014/main" id="{DF172ABD-6DD5-A48B-BCD8-332A1896D00D}"/>
                  </a:ext>
                </a:extLst>
              </p:cNvPr>
              <p:cNvSpPr txBox="1"/>
              <p:nvPr/>
            </p:nvSpPr>
            <p:spPr>
              <a:xfrm flipH="1">
                <a:off x="5806480" y="5543475"/>
                <a:ext cx="2880320" cy="584775"/>
              </a:xfrm>
              <a:prstGeom prst="rect">
                <a:avLst/>
              </a:prstGeom>
              <a:solidFill>
                <a:schemeClr val="bg2">
                  <a:lumMod val="90000"/>
                </a:schemeClr>
              </a:solidFill>
            </p:spPr>
            <p:txBody>
              <a:bodyPr wrap="square" rtlCol="0">
                <a:spAutoFit/>
              </a:bodyPr>
              <a:lstStyle/>
              <a:p>
                <a:pPr algn="ctr"/>
                <a:r>
                  <a:rPr lang="en-US" sz="1600" noProof="0" dirty="0">
                    <a:solidFill>
                      <a:schemeClr val="tx1">
                        <a:lumMod val="75000"/>
                        <a:lumOff val="25000"/>
                      </a:schemeClr>
                    </a:solidFill>
                  </a:rPr>
                  <a:t>More graphics available.</a:t>
                </a:r>
              </a:p>
              <a:p>
                <a:pPr algn="ctr"/>
                <a:r>
                  <a:rPr lang="en-US" sz="1600" noProof="0" dirty="0">
                    <a:solidFill>
                      <a:schemeClr val="tx1">
                        <a:lumMod val="75000"/>
                        <a:lumOff val="25000"/>
                      </a:schemeClr>
                    </a:solidFill>
                  </a:rPr>
                  <a:t>Check our website</a:t>
                </a:r>
              </a:p>
            </p:txBody>
          </p:sp>
          <p:sp>
            <p:nvSpPr>
              <p:cNvPr id="24" name="Isosceles Triangle 10">
                <a:extLst>
                  <a:ext uri="{FF2B5EF4-FFF2-40B4-BE49-F238E27FC236}">
                    <a16:creationId xmlns:a16="http://schemas.microsoft.com/office/drawing/2014/main" id="{8A959AF9-347D-FCC7-ECDA-5201ACDA851D}"/>
                  </a:ext>
                </a:extLst>
              </p:cNvPr>
              <p:cNvSpPr/>
              <p:nvPr/>
            </p:nvSpPr>
            <p:spPr>
              <a:xfrm flipV="1">
                <a:off x="7023770" y="6114201"/>
                <a:ext cx="445740" cy="139219"/>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tx1">
                      <a:lumMod val="75000"/>
                      <a:lumOff val="25000"/>
                    </a:schemeClr>
                  </a:solidFill>
                </a:endParaRPr>
              </a:p>
            </p:txBody>
          </p:sp>
        </p:grpSp>
        <p:sp>
          <p:nvSpPr>
            <p:cNvPr id="19" name="pole tekstowe 34">
              <a:extLst>
                <a:ext uri="{FF2B5EF4-FFF2-40B4-BE49-F238E27FC236}">
                  <a16:creationId xmlns:a16="http://schemas.microsoft.com/office/drawing/2014/main" id="{DF58D864-997C-CDA5-6976-6F1CB693B052}"/>
                </a:ext>
              </a:extLst>
            </p:cNvPr>
            <p:cNvSpPr txBox="1"/>
            <p:nvPr/>
          </p:nvSpPr>
          <p:spPr>
            <a:xfrm>
              <a:off x="9041904" y="6349791"/>
              <a:ext cx="2808312" cy="369332"/>
            </a:xfrm>
            <a:prstGeom prst="rect">
              <a:avLst/>
            </a:prstGeom>
            <a:noFill/>
          </p:spPr>
          <p:txBody>
            <a:bodyPr wrap="square" rtlCol="0">
              <a:spAutoFit/>
            </a:bodyPr>
            <a:lstStyle/>
            <a:p>
              <a:pPr algn="ctr"/>
              <a:r>
                <a:rPr lang="en-US" noProof="0" dirty="0">
                  <a:solidFill>
                    <a:schemeClr val="tx1">
                      <a:lumMod val="65000"/>
                      <a:lumOff val="35000"/>
                    </a:schemeClr>
                  </a:solidFill>
                  <a:hlinkClick r:id="rId3"/>
                </a:rPr>
                <a:t>www.infodiagram.com</a:t>
              </a:r>
              <a:r>
                <a:rPr lang="en-US" noProof="0" dirty="0">
                  <a:solidFill>
                    <a:schemeClr val="tx1">
                      <a:lumMod val="65000"/>
                      <a:lumOff val="35000"/>
                    </a:schemeClr>
                  </a:solidFill>
                </a:rPr>
                <a:t> </a:t>
              </a:r>
            </a:p>
          </p:txBody>
        </p:sp>
      </p:grpSp>
      <p:grpSp>
        <p:nvGrpSpPr>
          <p:cNvPr id="6" name="Group 9">
            <a:extLst>
              <a:ext uri="{FF2B5EF4-FFF2-40B4-BE49-F238E27FC236}">
                <a16:creationId xmlns:a16="http://schemas.microsoft.com/office/drawing/2014/main" id="{870C4A24-A574-5E48-3B99-02830DF9E302}"/>
              </a:ext>
            </a:extLst>
          </p:cNvPr>
          <p:cNvGrpSpPr/>
          <p:nvPr/>
        </p:nvGrpSpPr>
        <p:grpSpPr>
          <a:xfrm>
            <a:off x="-3017520" y="-6350"/>
            <a:ext cx="2958087" cy="1758951"/>
            <a:chOff x="-3556815" y="0"/>
            <a:chExt cx="3510082" cy="1758951"/>
          </a:xfrm>
        </p:grpSpPr>
        <p:grpSp>
          <p:nvGrpSpPr>
            <p:cNvPr id="29" name="Group 44">
              <a:extLst>
                <a:ext uri="{FF2B5EF4-FFF2-40B4-BE49-F238E27FC236}">
                  <a16:creationId xmlns:a16="http://schemas.microsoft.com/office/drawing/2014/main" id="{80BE0AE7-AE1C-CFAA-5C0F-F732F3B82C94}"/>
                </a:ext>
              </a:extLst>
            </p:cNvPr>
            <p:cNvGrpSpPr/>
            <p:nvPr/>
          </p:nvGrpSpPr>
          <p:grpSpPr>
            <a:xfrm>
              <a:off x="-2825176" y="0"/>
              <a:ext cx="2778443" cy="972000"/>
              <a:chOff x="-2774007" y="0"/>
              <a:chExt cx="2778443" cy="972000"/>
            </a:xfrm>
          </p:grpSpPr>
          <p:sp>
            <p:nvSpPr>
              <p:cNvPr id="31" name="Rectangle 46">
                <a:extLst>
                  <a:ext uri="{FF2B5EF4-FFF2-40B4-BE49-F238E27FC236}">
                    <a16:creationId xmlns:a16="http://schemas.microsoft.com/office/drawing/2014/main" id="{969A2EB1-9DFE-1B4E-D261-97D8291D6841}"/>
                  </a:ext>
                </a:extLst>
              </p:cNvPr>
              <p:cNvSpPr/>
              <p:nvPr/>
            </p:nvSpPr>
            <p:spPr>
              <a:xfrm>
                <a:off x="-2728288" y="0"/>
                <a:ext cx="2732724"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47">
                <a:extLst>
                  <a:ext uri="{FF2B5EF4-FFF2-40B4-BE49-F238E27FC236}">
                    <a16:creationId xmlns:a16="http://schemas.microsoft.com/office/drawing/2014/main" id="{D8057A22-C8A1-389C-D0D2-6F048439B056}"/>
                  </a:ext>
                </a:extLst>
              </p:cNvPr>
              <p:cNvSpPr/>
              <p:nvPr/>
            </p:nvSpPr>
            <p:spPr>
              <a:xfrm>
                <a:off x="-2774007" y="0"/>
                <a:ext cx="45719" cy="97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TextBox 76">
              <a:extLst>
                <a:ext uri="{FF2B5EF4-FFF2-40B4-BE49-F238E27FC236}">
                  <a16:creationId xmlns:a16="http://schemas.microsoft.com/office/drawing/2014/main" id="{8E93D444-4740-0E70-92F1-C1BD3BD8A167}"/>
                </a:ext>
              </a:extLst>
            </p:cNvPr>
            <p:cNvSpPr txBox="1"/>
            <p:nvPr/>
          </p:nvSpPr>
          <p:spPr>
            <a:xfrm>
              <a:off x="-3556815" y="1"/>
              <a:ext cx="3484793" cy="1758950"/>
            </a:xfrm>
            <a:prstGeom prst="rect">
              <a:avLst/>
            </a:prstGeom>
            <a:noFill/>
          </p:spPr>
          <p:txBody>
            <a:bodyPr wrap="square" lIns="36000" tIns="108000" rIns="108000" bIns="108000" rtlCol="0" anchor="t">
              <a:noAutofit/>
            </a:bodyPr>
            <a:lstStyle/>
            <a:p>
              <a:pPr algn="r"/>
              <a:r>
                <a:rPr lang="en-US" sz="2400" noProof="0" dirty="0">
                  <a:solidFill>
                    <a:schemeClr val="bg1"/>
                  </a:solidFill>
                </a:rPr>
                <a:t>Need help? </a:t>
              </a:r>
            </a:p>
            <a:p>
              <a:pPr algn="r"/>
              <a:r>
                <a:rPr lang="en-US" sz="2400" noProof="0" dirty="0">
                  <a:solidFill>
                    <a:schemeClr val="bg1"/>
                  </a:solidFill>
                </a:rPr>
                <a:t>Got feedback?</a:t>
              </a:r>
              <a:endParaRPr lang="en-US" sz="1050" noProof="0" dirty="0">
                <a:solidFill>
                  <a:schemeClr val="bg1"/>
                </a:solidFill>
              </a:endParaRPr>
            </a:p>
            <a:p>
              <a:pPr algn="r"/>
              <a:r>
                <a:rPr lang="en-US" sz="1050" noProof="0" dirty="0">
                  <a:solidFill>
                    <a:schemeClr val="accent4"/>
                  </a:solidFill>
                </a:rPr>
                <a:t> </a:t>
              </a:r>
              <a:br>
                <a:rPr lang="en-US" sz="1050" noProof="0" dirty="0">
                  <a:solidFill>
                    <a:schemeClr val="bg2">
                      <a:lumMod val="50000"/>
                    </a:schemeClr>
                  </a:solidFill>
                </a:rPr>
              </a:br>
              <a:r>
                <a:rPr lang="en-US" noProof="0" dirty="0">
                  <a:solidFill>
                    <a:schemeClr val="tx1">
                      <a:lumMod val="75000"/>
                      <a:lumOff val="25000"/>
                    </a:schemeClr>
                  </a:solidFill>
                </a:rPr>
                <a:t>See editing tips on our blog:</a:t>
              </a:r>
            </a:p>
            <a:p>
              <a:pPr algn="r"/>
              <a:r>
                <a:rPr lang="en-US" noProof="0" dirty="0">
                  <a:solidFill>
                    <a:schemeClr val="accent3"/>
                  </a:solidFill>
                  <a:hlinkClick r:id="rId4"/>
                </a:rPr>
                <a:t>blog.infodiagram.com/tips</a:t>
              </a:r>
              <a:endParaRPr lang="en-US" noProof="0" dirty="0">
                <a:solidFill>
                  <a:schemeClr val="accent3"/>
                </a:solidFill>
              </a:endParaRPr>
            </a:p>
          </p:txBody>
        </p:sp>
      </p:grpSp>
    </p:spTree>
    <p:extLst>
      <p:ext uri="{BB962C8B-B14F-4D97-AF65-F5344CB8AC3E}">
        <p14:creationId xmlns:p14="http://schemas.microsoft.com/office/powerpoint/2010/main" val="75358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956A-D7BC-4067-A711-695CEF134150}"/>
              </a:ext>
            </a:extLst>
          </p:cNvPr>
          <p:cNvSpPr>
            <a:spLocks noGrp="1"/>
          </p:cNvSpPr>
          <p:nvPr>
            <p:ph type="title"/>
          </p:nvPr>
        </p:nvSpPr>
        <p:spPr>
          <a:xfrm>
            <a:off x="623889" y="0"/>
            <a:ext cx="7824711" cy="972000"/>
          </a:xfrm>
        </p:spPr>
        <p:txBody>
          <a:bodyPr anchor="ctr" anchorCtr="0">
            <a:noAutofit/>
          </a:bodyPr>
          <a:lstStyle/>
          <a:p>
            <a:r>
              <a:rPr lang="en-US" noProof="0" dirty="0"/>
              <a:t>Editing Icons in ESG Metrics PPT</a:t>
            </a:r>
          </a:p>
        </p:txBody>
      </p:sp>
      <p:grpSp>
        <p:nvGrpSpPr>
          <p:cNvPr id="11" name="Group 10">
            <a:extLst>
              <a:ext uri="{FF2B5EF4-FFF2-40B4-BE49-F238E27FC236}">
                <a16:creationId xmlns:a16="http://schemas.microsoft.com/office/drawing/2014/main" id="{9016EC5E-E468-C1B1-9F07-CABACBFEAF44}"/>
              </a:ext>
            </a:extLst>
          </p:cNvPr>
          <p:cNvGrpSpPr/>
          <p:nvPr/>
        </p:nvGrpSpPr>
        <p:grpSpPr>
          <a:xfrm>
            <a:off x="3292750" y="1125610"/>
            <a:ext cx="2435829" cy="5169499"/>
            <a:chOff x="3292750" y="1125610"/>
            <a:chExt cx="2435829" cy="5169499"/>
          </a:xfrm>
        </p:grpSpPr>
        <p:sp>
          <p:nvSpPr>
            <p:cNvPr id="77" name="Freeform 5">
              <a:extLst>
                <a:ext uri="{FF2B5EF4-FFF2-40B4-BE49-F238E27FC236}">
                  <a16:creationId xmlns:a16="http://schemas.microsoft.com/office/drawing/2014/main" id="{82066BB3-EF9C-495E-8B5B-71A74D9E8785}"/>
                </a:ext>
              </a:extLst>
            </p:cNvPr>
            <p:cNvSpPr>
              <a:spLocks noChangeAspect="1" noEditPoints="1"/>
            </p:cNvSpPr>
            <p:nvPr/>
          </p:nvSpPr>
          <p:spPr bwMode="auto">
            <a:xfrm>
              <a:off x="3611773" y="2188902"/>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381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84" name="Freeform 5">
              <a:extLst>
                <a:ext uri="{FF2B5EF4-FFF2-40B4-BE49-F238E27FC236}">
                  <a16:creationId xmlns:a16="http://schemas.microsoft.com/office/drawing/2014/main" id="{CC490276-D8FB-4546-B361-C6DC4188FCB4}"/>
                </a:ext>
              </a:extLst>
            </p:cNvPr>
            <p:cNvSpPr>
              <a:spLocks noChangeAspect="1" noEditPoints="1"/>
            </p:cNvSpPr>
            <p:nvPr/>
          </p:nvSpPr>
          <p:spPr bwMode="auto">
            <a:xfrm>
              <a:off x="4739327" y="2188902"/>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95250" cap="rnd">
              <a:solidFill>
                <a:schemeClr val="bg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nvGrpSpPr>
            <p:cNvPr id="86" name="Grupa 85"/>
            <p:cNvGrpSpPr/>
            <p:nvPr/>
          </p:nvGrpSpPr>
          <p:grpSpPr>
            <a:xfrm>
              <a:off x="3295739" y="1125610"/>
              <a:ext cx="2429856" cy="889379"/>
              <a:chOff x="627505" y="1126858"/>
              <a:chExt cx="2429856" cy="889379"/>
            </a:xfrm>
          </p:grpSpPr>
          <p:sp>
            <p:nvSpPr>
              <p:cNvPr id="90" name="Arrow: Pentagon 4">
                <a:extLst>
                  <a:ext uri="{FF2B5EF4-FFF2-40B4-BE49-F238E27FC236}">
                    <a16:creationId xmlns:a16="http://schemas.microsoft.com/office/drawing/2014/main" id="{08E530A6-5F0C-4733-A9CF-3DFD1513FFA7}"/>
                  </a:ext>
                </a:extLst>
              </p:cNvPr>
              <p:cNvSpPr/>
              <p:nvPr/>
            </p:nvSpPr>
            <p:spPr>
              <a:xfrm rot="5400000">
                <a:off x="1421859" y="380736"/>
                <a:ext cx="841147" cy="2429856"/>
              </a:xfrm>
              <a:prstGeom prst="homePlate">
                <a:avLst>
                  <a:gd name="adj" fmla="val 37423"/>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91" name="Arrow: Pentagon 4">
                <a:extLst>
                  <a:ext uri="{FF2B5EF4-FFF2-40B4-BE49-F238E27FC236}">
                    <a16:creationId xmlns:a16="http://schemas.microsoft.com/office/drawing/2014/main" id="{08E530A6-5F0C-4733-A9CF-3DFD1513FFA7}"/>
                  </a:ext>
                </a:extLst>
              </p:cNvPr>
              <p:cNvSpPr/>
              <p:nvPr/>
            </p:nvSpPr>
            <p:spPr>
              <a:xfrm rot="5400000">
                <a:off x="1421859" y="332504"/>
                <a:ext cx="841147" cy="2429856"/>
              </a:xfrm>
              <a:prstGeom prst="homePlate">
                <a:avLst>
                  <a:gd name="adj" fmla="val 3742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92" name="TextBox 5">
                <a:extLst>
                  <a:ext uri="{FF2B5EF4-FFF2-40B4-BE49-F238E27FC236}">
                    <a16:creationId xmlns:a16="http://schemas.microsoft.com/office/drawing/2014/main" id="{B4F65081-9EA8-4628-97C6-EECFACB15993}"/>
                  </a:ext>
                </a:extLst>
              </p:cNvPr>
              <p:cNvSpPr txBox="1"/>
              <p:nvPr/>
            </p:nvSpPr>
            <p:spPr>
              <a:xfrm>
                <a:off x="816729" y="1213283"/>
                <a:ext cx="2056118" cy="447392"/>
              </a:xfrm>
              <a:prstGeom prst="rect">
                <a:avLst/>
              </a:prstGeom>
              <a:noFill/>
            </p:spPr>
            <p:txBody>
              <a:bodyPr wrap="none" lIns="144000" tIns="0" rIns="144000" bIns="0" rtlCol="0" anchor="b" anchorCtr="0">
                <a:noAutofit/>
              </a:bodyPr>
              <a:lstStyle/>
              <a:p>
                <a:pPr algn="ctr"/>
                <a:r>
                  <a:rPr lang="en-US" sz="2400" noProof="0" dirty="0"/>
                  <a:t>Thickness</a:t>
                </a:r>
              </a:p>
            </p:txBody>
          </p:sp>
        </p:grpSp>
        <p:grpSp>
          <p:nvGrpSpPr>
            <p:cNvPr id="24" name="Grupa 23"/>
            <p:cNvGrpSpPr/>
            <p:nvPr/>
          </p:nvGrpSpPr>
          <p:grpSpPr>
            <a:xfrm>
              <a:off x="3292750" y="3202326"/>
              <a:ext cx="2435829" cy="3092783"/>
              <a:chOff x="3292750" y="3202326"/>
              <a:chExt cx="2435829" cy="3092783"/>
            </a:xfrm>
          </p:grpSpPr>
          <p:pic>
            <p:nvPicPr>
              <p:cNvPr id="82" name="Picture 81">
                <a:extLst>
                  <a:ext uri="{FF2B5EF4-FFF2-40B4-BE49-F238E27FC236}">
                    <a16:creationId xmlns:a16="http://schemas.microsoft.com/office/drawing/2014/main" id="{874E4209-220B-4888-8AB2-5E77E74B66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72910" y="3689388"/>
                <a:ext cx="1475513" cy="1658428"/>
              </a:xfrm>
              <a:prstGeom prst="rect">
                <a:avLst/>
              </a:prstGeom>
              <a:ln>
                <a:noFill/>
              </a:ln>
              <a:effectLst>
                <a:outerShdw blurRad="63500" algn="tl" rotWithShape="0">
                  <a:srgbClr val="000000">
                    <a:alpha val="50000"/>
                  </a:srgbClr>
                </a:outerShdw>
              </a:effectLst>
            </p:spPr>
          </p:pic>
          <p:sp>
            <p:nvSpPr>
              <p:cNvPr id="87" name="TextBox 26">
                <a:extLst>
                  <a:ext uri="{FF2B5EF4-FFF2-40B4-BE49-F238E27FC236}">
                    <a16:creationId xmlns:a16="http://schemas.microsoft.com/office/drawing/2014/main" id="{61B18FE1-7F82-4BCE-8441-586F84584AC5}"/>
                  </a:ext>
                </a:extLst>
              </p:cNvPr>
              <p:cNvSpPr txBox="1"/>
              <p:nvPr/>
            </p:nvSpPr>
            <p:spPr>
              <a:xfrm flipH="1">
                <a:off x="3292750" y="5508201"/>
                <a:ext cx="2435829" cy="786908"/>
              </a:xfrm>
              <a:prstGeom prst="rect">
                <a:avLst/>
              </a:prstGeom>
              <a:solidFill>
                <a:schemeClr val="bg2"/>
              </a:solidFill>
            </p:spPr>
            <p:txBody>
              <a:bodyPr wrap="square" lIns="108000" tIns="0" rIns="108000" bIns="0" rtlCol="0" anchor="ctr">
                <a:noAutofit/>
              </a:bodyPr>
              <a:lstStyle>
                <a:defPPr>
                  <a:defRPr lang="pl-PL"/>
                </a:defPPr>
                <a:lvl1pPr>
                  <a:lnSpc>
                    <a:spcPct val="110000"/>
                  </a:lnSpc>
                  <a:spcAft>
                    <a:spcPts val="1200"/>
                  </a:spcAft>
                  <a:defRPr sz="1200"/>
                </a:lvl1pPr>
              </a:lstStyle>
              <a:p>
                <a:r>
                  <a:rPr lang="en-US" noProof="0" dirty="0"/>
                  <a:t>Change icon thickness to adjust it to its size. Too thick line will render icon unreadable.</a:t>
                </a:r>
              </a:p>
            </p:txBody>
          </p:sp>
          <p:sp>
            <p:nvSpPr>
              <p:cNvPr id="96" name="Freeform 5">
                <a:extLst>
                  <a:ext uri="{FF2B5EF4-FFF2-40B4-BE49-F238E27FC236}">
                    <a16:creationId xmlns:a16="http://schemas.microsoft.com/office/drawing/2014/main" id="{2AB5E28D-7BBA-41A2-A736-D5E4BACB0E67}"/>
                  </a:ext>
                </a:extLst>
              </p:cNvPr>
              <p:cNvSpPr>
                <a:spLocks noChangeAspect="1" noEditPoints="1"/>
              </p:cNvSpPr>
              <p:nvPr/>
            </p:nvSpPr>
            <p:spPr bwMode="auto">
              <a:xfrm>
                <a:off x="3772515" y="3202326"/>
                <a:ext cx="292182" cy="270932"/>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cmpd="sng">
                <a:solidFill>
                  <a:schemeClr val="accent4"/>
                </a:solidFill>
                <a:prstDash val="solid"/>
                <a:round/>
                <a:headEnd type="none" w="sm" len="sm"/>
                <a:tailEnd type="none" w="sm" len="sm"/>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cs typeface="Calibri Light" panose="020F0302020204030204" pitchFamily="34" charset="0"/>
                </a:endParaRPr>
              </a:p>
            </p:txBody>
          </p:sp>
          <p:sp>
            <p:nvSpPr>
              <p:cNvPr id="99" name="Freeform 5">
                <a:extLst>
                  <a:ext uri="{FF2B5EF4-FFF2-40B4-BE49-F238E27FC236}">
                    <a16:creationId xmlns:a16="http://schemas.microsoft.com/office/drawing/2014/main" id="{A7A6CF93-92E1-4F7E-A6E7-F18156E8343E}"/>
                  </a:ext>
                </a:extLst>
              </p:cNvPr>
              <p:cNvSpPr>
                <a:spLocks noChangeAspect="1" noEditPoints="1"/>
              </p:cNvSpPr>
              <p:nvPr/>
            </p:nvSpPr>
            <p:spPr bwMode="auto">
              <a:xfrm flipV="1">
                <a:off x="4956591" y="3227726"/>
                <a:ext cx="292182" cy="270932"/>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cmpd="sng">
                <a:solidFill>
                  <a:schemeClr val="accent2"/>
                </a:solidFill>
                <a:prstDash val="solid"/>
                <a:round/>
                <a:headEnd type="none" w="sm" len="sm"/>
                <a:tailEnd type="none" w="sm" len="sm"/>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cs typeface="Calibri Light" panose="020F0302020204030204" pitchFamily="34" charset="0"/>
                </a:endParaRPr>
              </a:p>
            </p:txBody>
          </p:sp>
        </p:grpSp>
        <p:grpSp>
          <p:nvGrpSpPr>
            <p:cNvPr id="18" name="Group 17">
              <a:extLst>
                <a:ext uri="{FF2B5EF4-FFF2-40B4-BE49-F238E27FC236}">
                  <a16:creationId xmlns:a16="http://schemas.microsoft.com/office/drawing/2014/main" id="{F58A8463-6EAC-5085-5A4D-1278B231122E}"/>
                </a:ext>
              </a:extLst>
            </p:cNvPr>
            <p:cNvGrpSpPr/>
            <p:nvPr/>
          </p:nvGrpSpPr>
          <p:grpSpPr>
            <a:xfrm>
              <a:off x="4569162" y="2142668"/>
              <a:ext cx="1021868" cy="987807"/>
              <a:chOff x="7540352" y="2276254"/>
              <a:chExt cx="864096" cy="835294"/>
            </a:xfrm>
          </p:grpSpPr>
          <p:cxnSp>
            <p:nvCxnSpPr>
              <p:cNvPr id="19" name="Straight Connector 18">
                <a:extLst>
                  <a:ext uri="{FF2B5EF4-FFF2-40B4-BE49-F238E27FC236}">
                    <a16:creationId xmlns:a16="http://schemas.microsoft.com/office/drawing/2014/main" id="{0808FF2C-57B4-BDA3-8E75-FCCBEED7118E}"/>
                  </a:ext>
                </a:extLst>
              </p:cNvPr>
              <p:cNvCxnSpPr>
                <a:cxnSpLocks/>
              </p:cNvCxnSpPr>
              <p:nvPr/>
            </p:nvCxnSpPr>
            <p:spPr>
              <a:xfrm>
                <a:off x="7540352" y="2276254"/>
                <a:ext cx="864096" cy="835294"/>
              </a:xfrm>
              <a:prstGeom prst="line">
                <a:avLst/>
              </a:prstGeom>
              <a:noFill/>
              <a:ln w="38100" cap="rnd" cmpd="sng">
                <a:solidFill>
                  <a:schemeClr val="accent2"/>
                </a:solidFill>
                <a:prstDash val="solid"/>
                <a:round/>
                <a:headEnd type="none" w="sm" len="sm"/>
                <a:tailEnd type="none" w="sm" len="sm"/>
              </a:ln>
            </p:spPr>
          </p:cxnSp>
          <p:cxnSp>
            <p:nvCxnSpPr>
              <p:cNvPr id="20" name="Straight Connector 19">
                <a:extLst>
                  <a:ext uri="{FF2B5EF4-FFF2-40B4-BE49-F238E27FC236}">
                    <a16:creationId xmlns:a16="http://schemas.microsoft.com/office/drawing/2014/main" id="{DBD0058D-4A06-4121-19BE-AF96668B4D89}"/>
                  </a:ext>
                </a:extLst>
              </p:cNvPr>
              <p:cNvCxnSpPr>
                <a:cxnSpLocks/>
              </p:cNvCxnSpPr>
              <p:nvPr/>
            </p:nvCxnSpPr>
            <p:spPr>
              <a:xfrm flipH="1">
                <a:off x="7540352" y="2276254"/>
                <a:ext cx="864096" cy="835294"/>
              </a:xfrm>
              <a:prstGeom prst="line">
                <a:avLst/>
              </a:prstGeom>
              <a:noFill/>
              <a:ln w="38100" cap="rnd" cmpd="sng">
                <a:solidFill>
                  <a:schemeClr val="accent2"/>
                </a:solidFill>
                <a:prstDash val="solid"/>
                <a:round/>
                <a:headEnd type="none" w="sm" len="sm"/>
                <a:tailEnd type="none" w="sm" len="sm"/>
              </a:ln>
            </p:spPr>
          </p:cxnSp>
        </p:grpSp>
      </p:grpSp>
      <p:grpSp>
        <p:nvGrpSpPr>
          <p:cNvPr id="12" name="Group 11">
            <a:extLst>
              <a:ext uri="{FF2B5EF4-FFF2-40B4-BE49-F238E27FC236}">
                <a16:creationId xmlns:a16="http://schemas.microsoft.com/office/drawing/2014/main" id="{E28A069F-A684-A279-2800-EFB948A6E787}"/>
              </a:ext>
            </a:extLst>
          </p:cNvPr>
          <p:cNvGrpSpPr/>
          <p:nvPr/>
        </p:nvGrpSpPr>
        <p:grpSpPr>
          <a:xfrm>
            <a:off x="628679" y="1126858"/>
            <a:ext cx="2435829" cy="5169503"/>
            <a:chOff x="628679" y="1126858"/>
            <a:chExt cx="2435829" cy="5169503"/>
          </a:xfrm>
        </p:grpSpPr>
        <p:sp>
          <p:nvSpPr>
            <p:cNvPr id="49" name="Freeform 5">
              <a:extLst>
                <a:ext uri="{FF2B5EF4-FFF2-40B4-BE49-F238E27FC236}">
                  <a16:creationId xmlns:a16="http://schemas.microsoft.com/office/drawing/2014/main" id="{82066BB3-EF9C-495E-8B5B-71A74D9E8785}"/>
                </a:ext>
              </a:extLst>
            </p:cNvPr>
            <p:cNvSpPr>
              <a:spLocks noChangeAspect="1" noEditPoints="1"/>
            </p:cNvSpPr>
            <p:nvPr/>
          </p:nvSpPr>
          <p:spPr bwMode="auto">
            <a:xfrm>
              <a:off x="948852" y="2199844"/>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2225"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
              <a:extLst>
                <a:ext uri="{FF2B5EF4-FFF2-40B4-BE49-F238E27FC236}">
                  <a16:creationId xmlns:a16="http://schemas.microsoft.com/office/drawing/2014/main" id="{CC490276-D8FB-4546-B361-C6DC4188FCB4}"/>
                </a:ext>
              </a:extLst>
            </p:cNvPr>
            <p:cNvSpPr>
              <a:spLocks noChangeAspect="1" noEditPoints="1"/>
            </p:cNvSpPr>
            <p:nvPr/>
          </p:nvSpPr>
          <p:spPr bwMode="auto">
            <a:xfrm>
              <a:off x="2076406" y="2199844"/>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solidFill>
              <a:schemeClr val="accent5"/>
            </a:solidFill>
            <a:ln w="22225" cap="rnd">
              <a:solidFill>
                <a:schemeClr val="bg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nvGrpSpPr>
            <p:cNvPr id="5" name="Grupa 4"/>
            <p:cNvGrpSpPr/>
            <p:nvPr/>
          </p:nvGrpSpPr>
          <p:grpSpPr>
            <a:xfrm>
              <a:off x="631670" y="1126858"/>
              <a:ext cx="2429856" cy="889379"/>
              <a:chOff x="627505" y="1126858"/>
              <a:chExt cx="2429856" cy="889379"/>
            </a:xfrm>
          </p:grpSpPr>
          <p:sp>
            <p:nvSpPr>
              <p:cNvPr id="66" name="Arrow: Pentagon 4">
                <a:extLst>
                  <a:ext uri="{FF2B5EF4-FFF2-40B4-BE49-F238E27FC236}">
                    <a16:creationId xmlns:a16="http://schemas.microsoft.com/office/drawing/2014/main" id="{08E530A6-5F0C-4733-A9CF-3DFD1513FFA7}"/>
                  </a:ext>
                </a:extLst>
              </p:cNvPr>
              <p:cNvSpPr/>
              <p:nvPr/>
            </p:nvSpPr>
            <p:spPr>
              <a:xfrm rot="5400000">
                <a:off x="1421859" y="380736"/>
                <a:ext cx="841147" cy="2429856"/>
              </a:xfrm>
              <a:prstGeom prst="homePlate">
                <a:avLst>
                  <a:gd name="adj" fmla="val 37423"/>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55" name="Arrow: Pentagon 4">
                <a:extLst>
                  <a:ext uri="{FF2B5EF4-FFF2-40B4-BE49-F238E27FC236}">
                    <a16:creationId xmlns:a16="http://schemas.microsoft.com/office/drawing/2014/main" id="{08E530A6-5F0C-4733-A9CF-3DFD1513FFA7}"/>
                  </a:ext>
                </a:extLst>
              </p:cNvPr>
              <p:cNvSpPr/>
              <p:nvPr/>
            </p:nvSpPr>
            <p:spPr>
              <a:xfrm rot="5400000">
                <a:off x="1421859" y="332504"/>
                <a:ext cx="841147" cy="2429856"/>
              </a:xfrm>
              <a:prstGeom prst="homePlate">
                <a:avLst>
                  <a:gd name="adj" fmla="val 3742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56" name="TextBox 5">
                <a:extLst>
                  <a:ext uri="{FF2B5EF4-FFF2-40B4-BE49-F238E27FC236}">
                    <a16:creationId xmlns:a16="http://schemas.microsoft.com/office/drawing/2014/main" id="{B4F65081-9EA8-4628-97C6-EECFACB15993}"/>
                  </a:ext>
                </a:extLst>
              </p:cNvPr>
              <p:cNvSpPr txBox="1"/>
              <p:nvPr/>
            </p:nvSpPr>
            <p:spPr>
              <a:xfrm>
                <a:off x="816729" y="1213283"/>
                <a:ext cx="2056118" cy="447392"/>
              </a:xfrm>
              <a:prstGeom prst="rect">
                <a:avLst/>
              </a:prstGeom>
              <a:noFill/>
            </p:spPr>
            <p:txBody>
              <a:bodyPr wrap="none" lIns="144000" tIns="0" rIns="144000" bIns="0" rtlCol="0" anchor="b" anchorCtr="0">
                <a:noAutofit/>
              </a:bodyPr>
              <a:lstStyle/>
              <a:p>
                <a:pPr algn="ctr"/>
                <a:r>
                  <a:rPr lang="en-US" sz="2400" noProof="0" dirty="0"/>
                  <a:t>Color</a:t>
                </a:r>
              </a:p>
            </p:txBody>
          </p:sp>
        </p:grpSp>
        <p:grpSp>
          <p:nvGrpSpPr>
            <p:cNvPr id="25" name="Grupa 24"/>
            <p:cNvGrpSpPr/>
            <p:nvPr/>
          </p:nvGrpSpPr>
          <p:grpSpPr>
            <a:xfrm>
              <a:off x="628679" y="3202327"/>
              <a:ext cx="2435829" cy="3094034"/>
              <a:chOff x="628679" y="3202327"/>
              <a:chExt cx="2435829" cy="3094034"/>
            </a:xfrm>
          </p:grpSpPr>
          <p:sp>
            <p:nvSpPr>
              <p:cNvPr id="65" name="TextBox 26">
                <a:extLst>
                  <a:ext uri="{FF2B5EF4-FFF2-40B4-BE49-F238E27FC236}">
                    <a16:creationId xmlns:a16="http://schemas.microsoft.com/office/drawing/2014/main" id="{61B18FE1-7F82-4BCE-8441-586F84584AC5}"/>
                  </a:ext>
                </a:extLst>
              </p:cNvPr>
              <p:cNvSpPr txBox="1"/>
              <p:nvPr/>
            </p:nvSpPr>
            <p:spPr>
              <a:xfrm flipH="1">
                <a:off x="628679" y="5508384"/>
                <a:ext cx="2435829" cy="787977"/>
              </a:xfrm>
              <a:prstGeom prst="rect">
                <a:avLst/>
              </a:prstGeom>
              <a:solidFill>
                <a:schemeClr val="bg2"/>
              </a:solidFill>
            </p:spPr>
            <p:txBody>
              <a:bodyPr wrap="square" lIns="108000" tIns="0" rIns="108000" bIns="0" rtlCol="0" anchor="ctr">
                <a:noAutofit/>
              </a:bodyPr>
              <a:lstStyle/>
              <a:p>
                <a:pPr>
                  <a:lnSpc>
                    <a:spcPct val="110000"/>
                  </a:lnSpc>
                  <a:spcAft>
                    <a:spcPts val="1200"/>
                  </a:spcAft>
                </a:pPr>
                <a:r>
                  <a:rPr lang="en-US" sz="1200" noProof="0" dirty="0"/>
                  <a:t>Change icon outline color to match it with your branding. Refrain from giving outline icons color fill.</a:t>
                </a:r>
              </a:p>
            </p:txBody>
          </p:sp>
          <p:pic>
            <p:nvPicPr>
              <p:cNvPr id="81" name="Picture 80">
                <a:extLst>
                  <a:ext uri="{FF2B5EF4-FFF2-40B4-BE49-F238E27FC236}">
                    <a16:creationId xmlns:a16="http://schemas.microsoft.com/office/drawing/2014/main" id="{1E69CB01-3A93-4D8A-98CE-3F24CB0D53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8968" y="3683584"/>
                <a:ext cx="1475254" cy="1664232"/>
              </a:xfrm>
              <a:prstGeom prst="rect">
                <a:avLst/>
              </a:prstGeom>
              <a:ln>
                <a:noFill/>
              </a:ln>
              <a:effectLst>
                <a:outerShdw blurRad="63500" algn="tl" rotWithShape="0">
                  <a:srgbClr val="000000">
                    <a:alpha val="50000"/>
                  </a:srgbClr>
                </a:outerShdw>
              </a:effectLst>
            </p:spPr>
          </p:pic>
          <p:sp>
            <p:nvSpPr>
              <p:cNvPr id="59" name="Freeform 5">
                <a:extLst>
                  <a:ext uri="{FF2B5EF4-FFF2-40B4-BE49-F238E27FC236}">
                    <a16:creationId xmlns:a16="http://schemas.microsoft.com/office/drawing/2014/main" id="{2AB5E28D-7BBA-41A2-A736-D5E4BACB0E67}"/>
                  </a:ext>
                </a:extLst>
              </p:cNvPr>
              <p:cNvSpPr>
                <a:spLocks noChangeAspect="1" noEditPoints="1"/>
              </p:cNvSpPr>
              <p:nvPr/>
            </p:nvSpPr>
            <p:spPr bwMode="auto">
              <a:xfrm>
                <a:off x="1108444" y="3202327"/>
                <a:ext cx="292182" cy="270932"/>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cmpd="sng">
                <a:solidFill>
                  <a:schemeClr val="accent4"/>
                </a:solidFill>
                <a:prstDash val="solid"/>
                <a:round/>
                <a:headEnd type="none" w="sm" len="sm"/>
                <a:tailEnd type="none" w="sm" len="sm"/>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cs typeface="Calibri Light" panose="020F0302020204030204" pitchFamily="34" charset="0"/>
                </a:endParaRPr>
              </a:p>
            </p:txBody>
          </p:sp>
          <p:sp>
            <p:nvSpPr>
              <p:cNvPr id="78" name="Freeform 5">
                <a:extLst>
                  <a:ext uri="{FF2B5EF4-FFF2-40B4-BE49-F238E27FC236}">
                    <a16:creationId xmlns:a16="http://schemas.microsoft.com/office/drawing/2014/main" id="{A7A6CF93-92E1-4F7E-A6E7-F18156E8343E}"/>
                  </a:ext>
                </a:extLst>
              </p:cNvPr>
              <p:cNvSpPr>
                <a:spLocks noChangeAspect="1" noEditPoints="1"/>
              </p:cNvSpPr>
              <p:nvPr/>
            </p:nvSpPr>
            <p:spPr bwMode="auto">
              <a:xfrm flipV="1">
                <a:off x="2296257" y="3227727"/>
                <a:ext cx="292182" cy="270932"/>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cmpd="sng">
                <a:solidFill>
                  <a:schemeClr val="accent2"/>
                </a:solidFill>
                <a:prstDash val="solid"/>
                <a:round/>
                <a:headEnd type="none" w="sm" len="sm"/>
                <a:tailEnd type="none" w="sm" len="sm"/>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cs typeface="Calibri Light" panose="020F0302020204030204" pitchFamily="34" charset="0"/>
                </a:endParaRPr>
              </a:p>
            </p:txBody>
          </p:sp>
        </p:grpSp>
        <p:grpSp>
          <p:nvGrpSpPr>
            <p:cNvPr id="26" name="Group 25">
              <a:extLst>
                <a:ext uri="{FF2B5EF4-FFF2-40B4-BE49-F238E27FC236}">
                  <a16:creationId xmlns:a16="http://schemas.microsoft.com/office/drawing/2014/main" id="{B03D2C94-938D-7DB8-28D8-7CB1E5FE342E}"/>
                </a:ext>
              </a:extLst>
            </p:cNvPr>
            <p:cNvGrpSpPr/>
            <p:nvPr/>
          </p:nvGrpSpPr>
          <p:grpSpPr>
            <a:xfrm>
              <a:off x="1911872" y="2142668"/>
              <a:ext cx="1021868" cy="987807"/>
              <a:chOff x="7540352" y="2276254"/>
              <a:chExt cx="864096" cy="835294"/>
            </a:xfrm>
          </p:grpSpPr>
          <p:cxnSp>
            <p:nvCxnSpPr>
              <p:cNvPr id="27" name="Straight Connector 26">
                <a:extLst>
                  <a:ext uri="{FF2B5EF4-FFF2-40B4-BE49-F238E27FC236}">
                    <a16:creationId xmlns:a16="http://schemas.microsoft.com/office/drawing/2014/main" id="{71CF777C-1A11-EA74-D89B-0B4401E3D63D}"/>
                  </a:ext>
                </a:extLst>
              </p:cNvPr>
              <p:cNvCxnSpPr>
                <a:cxnSpLocks/>
              </p:cNvCxnSpPr>
              <p:nvPr/>
            </p:nvCxnSpPr>
            <p:spPr>
              <a:xfrm>
                <a:off x="7540352" y="2276254"/>
                <a:ext cx="864096" cy="835294"/>
              </a:xfrm>
              <a:prstGeom prst="line">
                <a:avLst/>
              </a:prstGeom>
              <a:noFill/>
              <a:ln w="38100" cap="rnd" cmpd="sng">
                <a:solidFill>
                  <a:schemeClr val="accent2"/>
                </a:solidFill>
                <a:prstDash val="solid"/>
                <a:round/>
                <a:headEnd type="none" w="sm" len="sm"/>
                <a:tailEnd type="none" w="sm" len="sm"/>
              </a:ln>
            </p:spPr>
          </p:cxnSp>
          <p:cxnSp>
            <p:nvCxnSpPr>
              <p:cNvPr id="28" name="Straight Connector 27">
                <a:extLst>
                  <a:ext uri="{FF2B5EF4-FFF2-40B4-BE49-F238E27FC236}">
                    <a16:creationId xmlns:a16="http://schemas.microsoft.com/office/drawing/2014/main" id="{9A7B59C8-AE4C-D3FC-8E39-1C92F19FCC6C}"/>
                  </a:ext>
                </a:extLst>
              </p:cNvPr>
              <p:cNvCxnSpPr>
                <a:cxnSpLocks/>
              </p:cNvCxnSpPr>
              <p:nvPr/>
            </p:nvCxnSpPr>
            <p:spPr>
              <a:xfrm flipH="1">
                <a:off x="7540352" y="2276254"/>
                <a:ext cx="864096" cy="835294"/>
              </a:xfrm>
              <a:prstGeom prst="line">
                <a:avLst/>
              </a:prstGeom>
              <a:noFill/>
              <a:ln w="38100" cap="rnd" cmpd="sng">
                <a:solidFill>
                  <a:schemeClr val="accent2"/>
                </a:solidFill>
                <a:prstDash val="solid"/>
                <a:round/>
                <a:headEnd type="none" w="sm" len="sm"/>
                <a:tailEnd type="none" w="sm" len="sm"/>
              </a:ln>
            </p:spPr>
          </p:cxnSp>
        </p:grpSp>
      </p:grpSp>
      <p:grpSp>
        <p:nvGrpSpPr>
          <p:cNvPr id="9" name="Group 8">
            <a:extLst>
              <a:ext uri="{FF2B5EF4-FFF2-40B4-BE49-F238E27FC236}">
                <a16:creationId xmlns:a16="http://schemas.microsoft.com/office/drawing/2014/main" id="{0B5A505C-50C4-8548-53F2-0EB9E89FC235}"/>
              </a:ext>
            </a:extLst>
          </p:cNvPr>
          <p:cNvGrpSpPr/>
          <p:nvPr/>
        </p:nvGrpSpPr>
        <p:grpSpPr>
          <a:xfrm>
            <a:off x="5957997" y="1126862"/>
            <a:ext cx="2435829" cy="5169499"/>
            <a:chOff x="5957997" y="1126862"/>
            <a:chExt cx="2435829" cy="5169499"/>
          </a:xfrm>
        </p:grpSpPr>
        <p:sp>
          <p:nvSpPr>
            <p:cNvPr id="94" name="Freeform 5">
              <a:extLst>
                <a:ext uri="{FF2B5EF4-FFF2-40B4-BE49-F238E27FC236}">
                  <a16:creationId xmlns:a16="http://schemas.microsoft.com/office/drawing/2014/main" id="{82066BB3-EF9C-495E-8B5B-71A74D9E8785}"/>
                </a:ext>
              </a:extLst>
            </p:cNvPr>
            <p:cNvSpPr>
              <a:spLocks noChangeAspect="1" noEditPoints="1"/>
            </p:cNvSpPr>
            <p:nvPr/>
          </p:nvSpPr>
          <p:spPr bwMode="auto">
            <a:xfrm>
              <a:off x="6285037" y="2350263"/>
              <a:ext cx="409338" cy="522202"/>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95" name="Freeform 5">
              <a:extLst>
                <a:ext uri="{FF2B5EF4-FFF2-40B4-BE49-F238E27FC236}">
                  <a16:creationId xmlns:a16="http://schemas.microsoft.com/office/drawing/2014/main" id="{CC490276-D8FB-4546-B361-C6DC4188FCB4}"/>
                </a:ext>
              </a:extLst>
            </p:cNvPr>
            <p:cNvSpPr>
              <a:spLocks noChangeAspect="1" noEditPoints="1"/>
            </p:cNvSpPr>
            <p:nvPr/>
          </p:nvSpPr>
          <p:spPr bwMode="auto">
            <a:xfrm>
              <a:off x="7036459" y="2188902"/>
              <a:ext cx="1019646"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2225" cap="rnd">
              <a:solidFill>
                <a:schemeClr val="bg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nvGrpSpPr>
            <p:cNvPr id="97" name="Grupa 96"/>
            <p:cNvGrpSpPr/>
            <p:nvPr/>
          </p:nvGrpSpPr>
          <p:grpSpPr>
            <a:xfrm>
              <a:off x="5960986" y="1126862"/>
              <a:ext cx="2429856" cy="889379"/>
              <a:chOff x="627505" y="1126858"/>
              <a:chExt cx="2429856" cy="889379"/>
            </a:xfrm>
          </p:grpSpPr>
          <p:sp>
            <p:nvSpPr>
              <p:cNvPr id="101" name="Arrow: Pentagon 4">
                <a:extLst>
                  <a:ext uri="{FF2B5EF4-FFF2-40B4-BE49-F238E27FC236}">
                    <a16:creationId xmlns:a16="http://schemas.microsoft.com/office/drawing/2014/main" id="{08E530A6-5F0C-4733-A9CF-3DFD1513FFA7}"/>
                  </a:ext>
                </a:extLst>
              </p:cNvPr>
              <p:cNvSpPr/>
              <p:nvPr/>
            </p:nvSpPr>
            <p:spPr>
              <a:xfrm rot="5400000">
                <a:off x="1421859" y="380736"/>
                <a:ext cx="841147" cy="2429856"/>
              </a:xfrm>
              <a:prstGeom prst="homePlate">
                <a:avLst>
                  <a:gd name="adj" fmla="val 37423"/>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02" name="Arrow: Pentagon 4">
                <a:extLst>
                  <a:ext uri="{FF2B5EF4-FFF2-40B4-BE49-F238E27FC236}">
                    <a16:creationId xmlns:a16="http://schemas.microsoft.com/office/drawing/2014/main" id="{08E530A6-5F0C-4733-A9CF-3DFD1513FFA7}"/>
                  </a:ext>
                </a:extLst>
              </p:cNvPr>
              <p:cNvSpPr/>
              <p:nvPr/>
            </p:nvSpPr>
            <p:spPr>
              <a:xfrm rot="5400000">
                <a:off x="1421859" y="332504"/>
                <a:ext cx="841147" cy="2429856"/>
              </a:xfrm>
              <a:prstGeom prst="homePlate">
                <a:avLst>
                  <a:gd name="adj" fmla="val 3742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03" name="TextBox 5">
                <a:extLst>
                  <a:ext uri="{FF2B5EF4-FFF2-40B4-BE49-F238E27FC236}">
                    <a16:creationId xmlns:a16="http://schemas.microsoft.com/office/drawing/2014/main" id="{B4F65081-9EA8-4628-97C6-EECFACB15993}"/>
                  </a:ext>
                </a:extLst>
              </p:cNvPr>
              <p:cNvSpPr txBox="1"/>
              <p:nvPr/>
            </p:nvSpPr>
            <p:spPr>
              <a:xfrm>
                <a:off x="816729" y="1213283"/>
                <a:ext cx="2056118" cy="447392"/>
              </a:xfrm>
              <a:prstGeom prst="rect">
                <a:avLst/>
              </a:prstGeom>
              <a:noFill/>
            </p:spPr>
            <p:txBody>
              <a:bodyPr wrap="none" lIns="144000" tIns="0" rIns="144000" bIns="0" rtlCol="0" anchor="b" anchorCtr="0">
                <a:noAutofit/>
              </a:bodyPr>
              <a:lstStyle/>
              <a:p>
                <a:pPr algn="ctr"/>
                <a:r>
                  <a:rPr lang="en-US" sz="2400" noProof="0" dirty="0"/>
                  <a:t>Size</a:t>
                </a:r>
              </a:p>
            </p:txBody>
          </p:sp>
        </p:grpSp>
        <p:grpSp>
          <p:nvGrpSpPr>
            <p:cNvPr id="21" name="Grupa 20"/>
            <p:cNvGrpSpPr/>
            <p:nvPr/>
          </p:nvGrpSpPr>
          <p:grpSpPr>
            <a:xfrm>
              <a:off x="5957997" y="3202325"/>
              <a:ext cx="2435829" cy="3094036"/>
              <a:chOff x="5957997" y="3202325"/>
              <a:chExt cx="2435829" cy="3094036"/>
            </a:xfrm>
          </p:grpSpPr>
          <p:sp>
            <p:nvSpPr>
              <p:cNvPr id="98" name="TextBox 26">
                <a:extLst>
                  <a:ext uri="{FF2B5EF4-FFF2-40B4-BE49-F238E27FC236}">
                    <a16:creationId xmlns:a16="http://schemas.microsoft.com/office/drawing/2014/main" id="{61B18FE1-7F82-4BCE-8441-586F84584AC5}"/>
                  </a:ext>
                </a:extLst>
              </p:cNvPr>
              <p:cNvSpPr txBox="1"/>
              <p:nvPr/>
            </p:nvSpPr>
            <p:spPr>
              <a:xfrm flipH="1">
                <a:off x="5957997" y="5509453"/>
                <a:ext cx="2435829" cy="786908"/>
              </a:xfrm>
              <a:prstGeom prst="rect">
                <a:avLst/>
              </a:prstGeom>
              <a:solidFill>
                <a:schemeClr val="bg2"/>
              </a:solidFill>
            </p:spPr>
            <p:txBody>
              <a:bodyPr wrap="square" lIns="108000" tIns="0" rIns="108000" bIns="0" rtlCol="0" anchor="ctr">
                <a:noAutofit/>
              </a:bodyPr>
              <a:lstStyle>
                <a:defPPr>
                  <a:defRPr lang="pl-PL"/>
                </a:defPPr>
                <a:lvl1pPr>
                  <a:lnSpc>
                    <a:spcPct val="110000"/>
                  </a:lnSpc>
                  <a:spcAft>
                    <a:spcPts val="1200"/>
                  </a:spcAft>
                  <a:defRPr sz="1200"/>
                </a:lvl1pPr>
              </a:lstStyle>
              <a:p>
                <a:r>
                  <a:rPr lang="en-US" noProof="0" dirty="0"/>
                  <a:t>Resize icon only by holding one of its corner nodes. Changing icon proportions may damage its clarity.</a:t>
                </a:r>
              </a:p>
            </p:txBody>
          </p:sp>
          <p:grpSp>
            <p:nvGrpSpPr>
              <p:cNvPr id="23" name="Grupa 22"/>
              <p:cNvGrpSpPr/>
              <p:nvPr/>
            </p:nvGrpSpPr>
            <p:grpSpPr>
              <a:xfrm>
                <a:off x="6437863" y="3683584"/>
                <a:ext cx="1476101" cy="1664232"/>
                <a:chOff x="6437863" y="4710973"/>
                <a:chExt cx="1476101" cy="1664232"/>
              </a:xfrm>
            </p:grpSpPr>
            <p:pic>
              <p:nvPicPr>
                <p:cNvPr id="15" name="Obraz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37863" y="4710973"/>
                  <a:ext cx="1476101" cy="1664232"/>
                </a:xfrm>
                <a:prstGeom prst="rect">
                  <a:avLst/>
                </a:prstGeom>
                <a:ln>
                  <a:noFill/>
                </a:ln>
                <a:effectLst>
                  <a:outerShdw blurRad="63500" algn="tl" rotWithShape="0">
                    <a:srgbClr val="000000">
                      <a:alpha val="50000"/>
                    </a:srgbClr>
                  </a:outerShdw>
                </a:effectLst>
              </p:spPr>
            </p:pic>
            <p:sp>
              <p:nvSpPr>
                <p:cNvPr id="22" name="Strzałka w lewo i prawo 21"/>
                <p:cNvSpPr/>
                <p:nvPr/>
              </p:nvSpPr>
              <p:spPr>
                <a:xfrm rot="2700000" flipV="1">
                  <a:off x="7408097" y="5872834"/>
                  <a:ext cx="163875" cy="55887"/>
                </a:xfrm>
                <a:prstGeom prst="leftRightArrow">
                  <a:avLst>
                    <a:gd name="adj1" fmla="val 50000"/>
                    <a:gd name="adj2" fmla="val 8953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6" name="Freeform 5">
                <a:extLst>
                  <a:ext uri="{FF2B5EF4-FFF2-40B4-BE49-F238E27FC236}">
                    <a16:creationId xmlns:a16="http://schemas.microsoft.com/office/drawing/2014/main" id="{2AB5E28D-7BBA-41A2-A736-D5E4BACB0E67}"/>
                  </a:ext>
                </a:extLst>
              </p:cNvPr>
              <p:cNvSpPr>
                <a:spLocks noChangeAspect="1" noEditPoints="1"/>
              </p:cNvSpPr>
              <p:nvPr/>
            </p:nvSpPr>
            <p:spPr bwMode="auto">
              <a:xfrm>
                <a:off x="6432849" y="3202325"/>
                <a:ext cx="292182" cy="270932"/>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cmpd="sng">
                <a:solidFill>
                  <a:schemeClr val="accent4"/>
                </a:solidFill>
                <a:prstDash val="solid"/>
                <a:round/>
                <a:headEnd type="none" w="sm" len="sm"/>
                <a:tailEnd type="none" w="sm" len="sm"/>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cs typeface="Calibri Light" panose="020F0302020204030204" pitchFamily="34" charset="0"/>
                </a:endParaRPr>
              </a:p>
            </p:txBody>
          </p:sp>
          <p:sp>
            <p:nvSpPr>
              <p:cNvPr id="107" name="Freeform 5">
                <a:extLst>
                  <a:ext uri="{FF2B5EF4-FFF2-40B4-BE49-F238E27FC236}">
                    <a16:creationId xmlns:a16="http://schemas.microsoft.com/office/drawing/2014/main" id="{A7A6CF93-92E1-4F7E-A6E7-F18156E8343E}"/>
                  </a:ext>
                </a:extLst>
              </p:cNvPr>
              <p:cNvSpPr>
                <a:spLocks noChangeAspect="1" noEditPoints="1"/>
              </p:cNvSpPr>
              <p:nvPr/>
            </p:nvSpPr>
            <p:spPr bwMode="auto">
              <a:xfrm flipV="1">
                <a:off x="7616925" y="3227725"/>
                <a:ext cx="292182" cy="270932"/>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cmpd="sng">
                <a:solidFill>
                  <a:schemeClr val="accent2"/>
                </a:solidFill>
                <a:prstDash val="solid"/>
                <a:round/>
                <a:headEnd type="none" w="sm" len="sm"/>
                <a:tailEnd type="none" w="sm" len="sm"/>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cs typeface="Calibri Light" panose="020F0302020204030204" pitchFamily="34" charset="0"/>
                </a:endParaRPr>
              </a:p>
            </p:txBody>
          </p:sp>
        </p:grpSp>
        <p:grpSp>
          <p:nvGrpSpPr>
            <p:cNvPr id="29" name="Group 28">
              <a:extLst>
                <a:ext uri="{FF2B5EF4-FFF2-40B4-BE49-F238E27FC236}">
                  <a16:creationId xmlns:a16="http://schemas.microsoft.com/office/drawing/2014/main" id="{92EAD67A-9547-4511-0A52-BBB203E37E11}"/>
                </a:ext>
              </a:extLst>
            </p:cNvPr>
            <p:cNvGrpSpPr/>
            <p:nvPr/>
          </p:nvGrpSpPr>
          <p:grpSpPr>
            <a:xfrm>
              <a:off x="7034237" y="2117460"/>
              <a:ext cx="1021868" cy="987807"/>
              <a:chOff x="7540352" y="2276254"/>
              <a:chExt cx="864096" cy="835294"/>
            </a:xfrm>
          </p:grpSpPr>
          <p:cxnSp>
            <p:nvCxnSpPr>
              <p:cNvPr id="30" name="Straight Connector 29">
                <a:extLst>
                  <a:ext uri="{FF2B5EF4-FFF2-40B4-BE49-F238E27FC236}">
                    <a16:creationId xmlns:a16="http://schemas.microsoft.com/office/drawing/2014/main" id="{1171A684-C12B-DA86-FA68-CE884F99922F}"/>
                  </a:ext>
                </a:extLst>
              </p:cNvPr>
              <p:cNvCxnSpPr>
                <a:cxnSpLocks/>
              </p:cNvCxnSpPr>
              <p:nvPr/>
            </p:nvCxnSpPr>
            <p:spPr>
              <a:xfrm>
                <a:off x="7540352" y="2276254"/>
                <a:ext cx="864096" cy="835294"/>
              </a:xfrm>
              <a:prstGeom prst="line">
                <a:avLst/>
              </a:prstGeom>
              <a:noFill/>
              <a:ln w="38100" cap="rnd" cmpd="sng">
                <a:solidFill>
                  <a:schemeClr val="accent2"/>
                </a:solidFill>
                <a:prstDash val="solid"/>
                <a:round/>
                <a:headEnd type="none" w="sm" len="sm"/>
                <a:tailEnd type="none" w="sm" len="sm"/>
              </a:ln>
            </p:spPr>
          </p:cxnSp>
          <p:cxnSp>
            <p:nvCxnSpPr>
              <p:cNvPr id="31" name="Straight Connector 30">
                <a:extLst>
                  <a:ext uri="{FF2B5EF4-FFF2-40B4-BE49-F238E27FC236}">
                    <a16:creationId xmlns:a16="http://schemas.microsoft.com/office/drawing/2014/main" id="{90A6695F-1983-8B25-2005-9481451CBB01}"/>
                  </a:ext>
                </a:extLst>
              </p:cNvPr>
              <p:cNvCxnSpPr>
                <a:cxnSpLocks/>
              </p:cNvCxnSpPr>
              <p:nvPr/>
            </p:nvCxnSpPr>
            <p:spPr>
              <a:xfrm flipH="1">
                <a:off x="7540352" y="2276254"/>
                <a:ext cx="864096" cy="835294"/>
              </a:xfrm>
              <a:prstGeom prst="line">
                <a:avLst/>
              </a:prstGeom>
              <a:noFill/>
              <a:ln w="38100" cap="rnd" cmpd="sng">
                <a:solidFill>
                  <a:schemeClr val="accent2"/>
                </a:solidFill>
                <a:prstDash val="solid"/>
                <a:round/>
                <a:headEnd type="none" w="sm" len="sm"/>
                <a:tailEnd type="none" w="sm" len="sm"/>
              </a:ln>
            </p:spPr>
          </p:cxnSp>
        </p:grpSp>
      </p:grpSp>
      <p:grpSp>
        <p:nvGrpSpPr>
          <p:cNvPr id="17" name="Group 9">
            <a:extLst>
              <a:ext uri="{FF2B5EF4-FFF2-40B4-BE49-F238E27FC236}">
                <a16:creationId xmlns:a16="http://schemas.microsoft.com/office/drawing/2014/main" id="{CEEBD26A-0214-33BC-C0B2-4F2F55393E35}"/>
              </a:ext>
            </a:extLst>
          </p:cNvPr>
          <p:cNvGrpSpPr/>
          <p:nvPr/>
        </p:nvGrpSpPr>
        <p:grpSpPr>
          <a:xfrm>
            <a:off x="-3017520" y="-6350"/>
            <a:ext cx="2958087" cy="1758951"/>
            <a:chOff x="-3556815" y="0"/>
            <a:chExt cx="3510082" cy="1758951"/>
          </a:xfrm>
        </p:grpSpPr>
        <p:grpSp>
          <p:nvGrpSpPr>
            <p:cNvPr id="32" name="Group 44">
              <a:extLst>
                <a:ext uri="{FF2B5EF4-FFF2-40B4-BE49-F238E27FC236}">
                  <a16:creationId xmlns:a16="http://schemas.microsoft.com/office/drawing/2014/main" id="{5D502EF5-E457-A664-577E-E591186E41C0}"/>
                </a:ext>
              </a:extLst>
            </p:cNvPr>
            <p:cNvGrpSpPr/>
            <p:nvPr/>
          </p:nvGrpSpPr>
          <p:grpSpPr>
            <a:xfrm>
              <a:off x="-2825176" y="0"/>
              <a:ext cx="2778443" cy="972000"/>
              <a:chOff x="-2774007" y="0"/>
              <a:chExt cx="2778443" cy="972000"/>
            </a:xfrm>
          </p:grpSpPr>
          <p:sp>
            <p:nvSpPr>
              <p:cNvPr id="34" name="Rectangle 46">
                <a:extLst>
                  <a:ext uri="{FF2B5EF4-FFF2-40B4-BE49-F238E27FC236}">
                    <a16:creationId xmlns:a16="http://schemas.microsoft.com/office/drawing/2014/main" id="{062E7437-B250-DB9F-A035-37B5BBDDE696}"/>
                  </a:ext>
                </a:extLst>
              </p:cNvPr>
              <p:cNvSpPr/>
              <p:nvPr/>
            </p:nvSpPr>
            <p:spPr>
              <a:xfrm>
                <a:off x="-2728288" y="0"/>
                <a:ext cx="2732724"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47">
                <a:extLst>
                  <a:ext uri="{FF2B5EF4-FFF2-40B4-BE49-F238E27FC236}">
                    <a16:creationId xmlns:a16="http://schemas.microsoft.com/office/drawing/2014/main" id="{0E0A28DB-8F0E-7A69-9B74-BDFE16B4F464}"/>
                  </a:ext>
                </a:extLst>
              </p:cNvPr>
              <p:cNvSpPr/>
              <p:nvPr/>
            </p:nvSpPr>
            <p:spPr>
              <a:xfrm>
                <a:off x="-2774007" y="0"/>
                <a:ext cx="45719" cy="97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TextBox 76">
              <a:extLst>
                <a:ext uri="{FF2B5EF4-FFF2-40B4-BE49-F238E27FC236}">
                  <a16:creationId xmlns:a16="http://schemas.microsoft.com/office/drawing/2014/main" id="{C7560349-1112-0FB4-ADAA-5B80E4FED31C}"/>
                </a:ext>
              </a:extLst>
            </p:cNvPr>
            <p:cNvSpPr txBox="1"/>
            <p:nvPr/>
          </p:nvSpPr>
          <p:spPr>
            <a:xfrm>
              <a:off x="-3556815" y="1"/>
              <a:ext cx="3484793" cy="1758950"/>
            </a:xfrm>
            <a:prstGeom prst="rect">
              <a:avLst/>
            </a:prstGeom>
            <a:noFill/>
          </p:spPr>
          <p:txBody>
            <a:bodyPr wrap="square" lIns="36000" tIns="108000" rIns="108000" bIns="108000" rtlCol="0" anchor="t">
              <a:noAutofit/>
            </a:bodyPr>
            <a:lstStyle/>
            <a:p>
              <a:pPr algn="r"/>
              <a:r>
                <a:rPr lang="en-US" sz="2400" noProof="0" dirty="0">
                  <a:solidFill>
                    <a:schemeClr val="bg1"/>
                  </a:solidFill>
                </a:rPr>
                <a:t>Need help? </a:t>
              </a:r>
            </a:p>
            <a:p>
              <a:pPr algn="r"/>
              <a:r>
                <a:rPr lang="en-US" sz="2400" noProof="0" dirty="0">
                  <a:solidFill>
                    <a:schemeClr val="bg1"/>
                  </a:solidFill>
                </a:rPr>
                <a:t>Got feedback?</a:t>
              </a:r>
              <a:endParaRPr lang="en-US" sz="1050" noProof="0" dirty="0">
                <a:solidFill>
                  <a:schemeClr val="bg1"/>
                </a:solidFill>
              </a:endParaRPr>
            </a:p>
            <a:p>
              <a:pPr algn="r"/>
              <a:r>
                <a:rPr lang="en-US" sz="1050" noProof="0" dirty="0">
                  <a:solidFill>
                    <a:schemeClr val="accent4"/>
                  </a:solidFill>
                </a:rPr>
                <a:t> </a:t>
              </a:r>
              <a:br>
                <a:rPr lang="en-US" sz="1050" noProof="0" dirty="0">
                  <a:solidFill>
                    <a:schemeClr val="bg2">
                      <a:lumMod val="50000"/>
                    </a:schemeClr>
                  </a:solidFill>
                </a:rPr>
              </a:br>
              <a:r>
                <a:rPr lang="en-US" noProof="0" dirty="0">
                  <a:solidFill>
                    <a:schemeClr val="tx1">
                      <a:lumMod val="75000"/>
                      <a:lumOff val="25000"/>
                    </a:schemeClr>
                  </a:solidFill>
                </a:rPr>
                <a:t>See editing tips on our blog:</a:t>
              </a:r>
            </a:p>
            <a:p>
              <a:pPr algn="r"/>
              <a:r>
                <a:rPr lang="en-US" noProof="0" dirty="0">
                  <a:solidFill>
                    <a:schemeClr val="accent3"/>
                  </a:solidFill>
                  <a:hlinkClick r:id="rId6"/>
                </a:rPr>
                <a:t>blog.infodiagram.com/tips</a:t>
              </a:r>
              <a:endParaRPr lang="en-US" noProof="0" dirty="0">
                <a:solidFill>
                  <a:schemeClr val="accent3"/>
                </a:solidFill>
              </a:endParaRPr>
            </a:p>
          </p:txBody>
        </p:sp>
      </p:grpSp>
      <p:grpSp>
        <p:nvGrpSpPr>
          <p:cNvPr id="14" name="Grupa 13"/>
          <p:cNvGrpSpPr/>
          <p:nvPr/>
        </p:nvGrpSpPr>
        <p:grpSpPr>
          <a:xfrm>
            <a:off x="8700120" y="0"/>
            <a:ext cx="3491880" cy="6858000"/>
            <a:chOff x="8700120" y="0"/>
            <a:chExt cx="3491880" cy="6858000"/>
          </a:xfrm>
        </p:grpSpPr>
        <p:sp>
          <p:nvSpPr>
            <p:cNvPr id="61" name="Prostokąt 14">
              <a:extLst>
                <a:ext uri="{FF2B5EF4-FFF2-40B4-BE49-F238E27FC236}">
                  <a16:creationId xmlns:a16="http://schemas.microsoft.com/office/drawing/2014/main" id="{FEAAC853-DB0E-4661-8C33-C4065431598E}"/>
                </a:ext>
              </a:extLst>
            </p:cNvPr>
            <p:cNvSpPr/>
            <p:nvPr/>
          </p:nvSpPr>
          <p:spPr>
            <a:xfrm>
              <a:off x="8700120" y="0"/>
              <a:ext cx="34918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grpSp>
          <p:nvGrpSpPr>
            <p:cNvPr id="13" name="Grupa 12"/>
            <p:cNvGrpSpPr/>
            <p:nvPr/>
          </p:nvGrpSpPr>
          <p:grpSpPr>
            <a:xfrm>
              <a:off x="8700120" y="0"/>
              <a:ext cx="3491880" cy="1757481"/>
              <a:chOff x="8700120" y="0"/>
              <a:chExt cx="3491880" cy="1757481"/>
            </a:xfrm>
          </p:grpSpPr>
          <p:sp>
            <p:nvSpPr>
              <p:cNvPr id="62" name="Pięciokąt 13">
                <a:extLst>
                  <a:ext uri="{FF2B5EF4-FFF2-40B4-BE49-F238E27FC236}">
                    <a16:creationId xmlns:a16="http://schemas.microsoft.com/office/drawing/2014/main" id="{B766050C-C626-4F38-AC3E-E4936FD440CF}"/>
                  </a:ext>
                </a:extLst>
              </p:cNvPr>
              <p:cNvSpPr/>
              <p:nvPr/>
            </p:nvSpPr>
            <p:spPr>
              <a:xfrm rot="5400000">
                <a:off x="9595656" y="-838863"/>
                <a:ext cx="1700808" cy="3491880"/>
              </a:xfrm>
              <a:prstGeom prst="homePlate">
                <a:avLst>
                  <a:gd name="adj" fmla="val 31753"/>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3" name="Pięciokąt 21">
                <a:extLst>
                  <a:ext uri="{FF2B5EF4-FFF2-40B4-BE49-F238E27FC236}">
                    <a16:creationId xmlns:a16="http://schemas.microsoft.com/office/drawing/2014/main" id="{FFAC1B21-CEEE-4209-9EF3-66A9B684B16E}"/>
                  </a:ext>
                </a:extLst>
              </p:cNvPr>
              <p:cNvSpPr/>
              <p:nvPr/>
            </p:nvSpPr>
            <p:spPr>
              <a:xfrm rot="5400000">
                <a:off x="9588399" y="-888279"/>
                <a:ext cx="1715322" cy="3491880"/>
              </a:xfrm>
              <a:prstGeom prst="homePlate">
                <a:avLst>
                  <a:gd name="adj" fmla="val 317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4" name="pole tekstowe 20">
                <a:extLst>
                  <a:ext uri="{FF2B5EF4-FFF2-40B4-BE49-F238E27FC236}">
                    <a16:creationId xmlns:a16="http://schemas.microsoft.com/office/drawing/2014/main" id="{606D4AC7-BCBA-4E18-9C9C-272E92E0B43C}"/>
                  </a:ext>
                </a:extLst>
              </p:cNvPr>
              <p:cNvSpPr txBox="1"/>
              <p:nvPr/>
            </p:nvSpPr>
            <p:spPr>
              <a:xfrm>
                <a:off x="8988152" y="487715"/>
                <a:ext cx="2952328" cy="461665"/>
              </a:xfrm>
              <a:prstGeom prst="rect">
                <a:avLst/>
              </a:prstGeom>
              <a:noFill/>
            </p:spPr>
            <p:txBody>
              <a:bodyPr wrap="square" rtlCol="0">
                <a:spAutoFit/>
              </a:bodyPr>
              <a:lstStyle/>
              <a:p>
                <a:pPr algn="ctr"/>
                <a:r>
                  <a:rPr lang="en-US" sz="2400" noProof="0" dirty="0">
                    <a:solidFill>
                      <a:schemeClr val="bg1"/>
                    </a:solidFill>
                    <a:latin typeface="Calibri Light" panose="020F0302020204030204" pitchFamily="34" charset="0"/>
                  </a:rPr>
                  <a:t>Fully editable icons</a:t>
                </a:r>
              </a:p>
            </p:txBody>
          </p:sp>
        </p:grpSp>
        <p:grpSp>
          <p:nvGrpSpPr>
            <p:cNvPr id="3" name="Grupa 2"/>
            <p:cNvGrpSpPr/>
            <p:nvPr/>
          </p:nvGrpSpPr>
          <p:grpSpPr>
            <a:xfrm>
              <a:off x="9707293" y="3717032"/>
              <a:ext cx="1478946" cy="1754375"/>
              <a:chOff x="9707293" y="3717032"/>
              <a:chExt cx="1478946" cy="1754375"/>
            </a:xfrm>
          </p:grpSpPr>
          <p:grpSp>
            <p:nvGrpSpPr>
              <p:cNvPr id="10" name="Grupa 9"/>
              <p:cNvGrpSpPr/>
              <p:nvPr/>
            </p:nvGrpSpPr>
            <p:grpSpPr>
              <a:xfrm>
                <a:off x="9707293" y="3717032"/>
                <a:ext cx="1478946" cy="1754375"/>
                <a:chOff x="9707293" y="3825759"/>
                <a:chExt cx="1478946" cy="1754375"/>
              </a:xfrm>
            </p:grpSpPr>
            <p:grpSp>
              <p:nvGrpSpPr>
                <p:cNvPr id="8" name="Grupa 7"/>
                <p:cNvGrpSpPr/>
                <p:nvPr/>
              </p:nvGrpSpPr>
              <p:grpSpPr>
                <a:xfrm>
                  <a:off x="9707293" y="3825759"/>
                  <a:ext cx="1478946" cy="1478382"/>
                  <a:chOff x="9707293" y="3825759"/>
                  <a:chExt cx="1478946" cy="1478382"/>
                </a:xfrm>
              </p:grpSpPr>
              <p:sp>
                <p:nvSpPr>
                  <p:cNvPr id="4" name="Prostokąt 3"/>
                  <p:cNvSpPr/>
                  <p:nvPr/>
                </p:nvSpPr>
                <p:spPr>
                  <a:xfrm>
                    <a:off x="9762055" y="3879099"/>
                    <a:ext cx="1368000" cy="1368000"/>
                  </a:xfrm>
                  <a:prstGeom prst="rect">
                    <a:avLst/>
                  </a:prstGeom>
                  <a:no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rostokąt zaokrąglony 6"/>
                  <p:cNvSpPr/>
                  <p:nvPr/>
                </p:nvSpPr>
                <p:spPr>
                  <a:xfrm>
                    <a:off x="9707293" y="38296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8" name="Prostokąt zaokrąglony 67"/>
                  <p:cNvSpPr/>
                  <p:nvPr/>
                </p:nvSpPr>
                <p:spPr>
                  <a:xfrm>
                    <a:off x="11078137" y="38296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9" name="Prostokąt zaokrąglony 68"/>
                  <p:cNvSpPr/>
                  <p:nvPr/>
                </p:nvSpPr>
                <p:spPr>
                  <a:xfrm>
                    <a:off x="10392715" y="3825759"/>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Prostokąt zaokrąglony 69"/>
                  <p:cNvSpPr/>
                  <p:nvPr/>
                </p:nvSpPr>
                <p:spPr>
                  <a:xfrm>
                    <a:off x="9707293" y="51931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Prostokąt zaokrąglony 70"/>
                  <p:cNvSpPr/>
                  <p:nvPr/>
                </p:nvSpPr>
                <p:spPr>
                  <a:xfrm>
                    <a:off x="11078137" y="5193175"/>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2" name="Prostokąt zaokrąglony 71"/>
                  <p:cNvSpPr/>
                  <p:nvPr/>
                </p:nvSpPr>
                <p:spPr>
                  <a:xfrm>
                    <a:off x="9708715" y="4509761"/>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3" name="Prostokąt zaokrąglony 72"/>
                  <p:cNvSpPr/>
                  <p:nvPr/>
                </p:nvSpPr>
                <p:spPr>
                  <a:xfrm>
                    <a:off x="11079559" y="4509761"/>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4" name="Prostokąt zaokrąglony 73"/>
                  <p:cNvSpPr/>
                  <p:nvPr/>
                </p:nvSpPr>
                <p:spPr>
                  <a:xfrm>
                    <a:off x="10392715" y="5197461"/>
                    <a:ext cx="106680" cy="1066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6" name="Strzałka w górę 5"/>
                <p:cNvSpPr/>
                <p:nvPr/>
              </p:nvSpPr>
              <p:spPr>
                <a:xfrm rot="19800000">
                  <a:off x="10810765" y="5150602"/>
                  <a:ext cx="267274" cy="429532"/>
                </a:xfrm>
                <a:prstGeom prst="upArrow">
                  <a:avLst>
                    <a:gd name="adj1" fmla="val 18479"/>
                    <a:gd name="adj2" fmla="val 10628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5" name="Freeform 5"/>
              <p:cNvSpPr>
                <a:spLocks noChangeAspect="1" noEditPoints="1"/>
              </p:cNvSpPr>
              <p:nvPr/>
            </p:nvSpPr>
            <p:spPr bwMode="auto">
              <a:xfrm>
                <a:off x="10114442" y="4027851"/>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6" name="Prostokąt 75"/>
            <p:cNvSpPr/>
            <p:nvPr/>
          </p:nvSpPr>
          <p:spPr>
            <a:xfrm>
              <a:off x="8700120" y="2052573"/>
              <a:ext cx="3491880" cy="1387660"/>
            </a:xfrm>
            <a:prstGeom prst="rect">
              <a:avLst/>
            </a:prstGeom>
          </p:spPr>
          <p:txBody>
            <a:bodyPr wrap="square" lIns="216000" tIns="108000" rIns="216000" bIns="108000" anchor="ctr" anchorCtr="0">
              <a:spAutoFit/>
            </a:bodyPr>
            <a:lstStyle/>
            <a:p>
              <a:pPr marL="177800" indent="-177800">
                <a:lnSpc>
                  <a:spcPct val="110000"/>
                </a:lnSpc>
                <a:spcAft>
                  <a:spcPts val="600"/>
                </a:spcAft>
                <a:buClr>
                  <a:schemeClr val="accent4"/>
                </a:buClr>
                <a:buFont typeface="Arial" panose="020B0604020202020204" pitchFamily="34" charset="0"/>
                <a:buChar char="•"/>
              </a:pPr>
              <a:r>
                <a:rPr lang="en-US" sz="2000" noProof="0" dirty="0"/>
                <a:t>Change outline color  </a:t>
              </a:r>
            </a:p>
            <a:p>
              <a:pPr marL="177800" indent="-177800">
                <a:lnSpc>
                  <a:spcPct val="110000"/>
                </a:lnSpc>
                <a:spcAft>
                  <a:spcPts val="600"/>
                </a:spcAft>
                <a:buClr>
                  <a:schemeClr val="accent4"/>
                </a:buClr>
                <a:buFont typeface="Arial" panose="020B0604020202020204" pitchFamily="34" charset="0"/>
                <a:buChar char="•"/>
              </a:pPr>
              <a:r>
                <a:rPr lang="en-US" sz="2000" noProof="0" dirty="0"/>
                <a:t>Modify outline thickness </a:t>
              </a:r>
            </a:p>
            <a:p>
              <a:pPr marL="177800" indent="-177800">
                <a:lnSpc>
                  <a:spcPct val="110000"/>
                </a:lnSpc>
                <a:spcAft>
                  <a:spcPts val="600"/>
                </a:spcAft>
                <a:buClr>
                  <a:schemeClr val="accent4"/>
                </a:buClr>
                <a:buFont typeface="Arial" panose="020B0604020202020204" pitchFamily="34" charset="0"/>
                <a:buChar char="•"/>
              </a:pPr>
              <a:r>
                <a:rPr lang="en-US" sz="2000" noProof="0" dirty="0"/>
                <a:t>Resize</a:t>
              </a:r>
            </a:p>
          </p:txBody>
        </p:sp>
      </p:grpSp>
      <p:grpSp>
        <p:nvGrpSpPr>
          <p:cNvPr id="36" name="Group 5">
            <a:extLst>
              <a:ext uri="{FF2B5EF4-FFF2-40B4-BE49-F238E27FC236}">
                <a16:creationId xmlns:a16="http://schemas.microsoft.com/office/drawing/2014/main" id="{0BBE3ABF-64AC-6DC9-6BA2-33EF2C3750DA}"/>
              </a:ext>
            </a:extLst>
          </p:cNvPr>
          <p:cNvGrpSpPr/>
          <p:nvPr/>
        </p:nvGrpSpPr>
        <p:grpSpPr>
          <a:xfrm>
            <a:off x="8732686" y="5767862"/>
            <a:ext cx="3466875" cy="1022349"/>
            <a:chOff x="9041904" y="5696774"/>
            <a:chExt cx="2808312" cy="1022349"/>
          </a:xfrm>
        </p:grpSpPr>
        <p:grpSp>
          <p:nvGrpSpPr>
            <p:cNvPr id="37" name="Group 2">
              <a:extLst>
                <a:ext uri="{FF2B5EF4-FFF2-40B4-BE49-F238E27FC236}">
                  <a16:creationId xmlns:a16="http://schemas.microsoft.com/office/drawing/2014/main" id="{418322CB-E776-1656-0910-6E9945B70B03}"/>
                </a:ext>
              </a:extLst>
            </p:cNvPr>
            <p:cNvGrpSpPr/>
            <p:nvPr/>
          </p:nvGrpSpPr>
          <p:grpSpPr>
            <a:xfrm>
              <a:off x="9251244" y="5696774"/>
              <a:ext cx="2389632" cy="709945"/>
              <a:chOff x="5806480" y="5543475"/>
              <a:chExt cx="2880320" cy="709945"/>
            </a:xfrm>
          </p:grpSpPr>
          <p:sp>
            <p:nvSpPr>
              <p:cNvPr id="39" name="pole tekstowe 16">
                <a:extLst>
                  <a:ext uri="{FF2B5EF4-FFF2-40B4-BE49-F238E27FC236}">
                    <a16:creationId xmlns:a16="http://schemas.microsoft.com/office/drawing/2014/main" id="{AD1DE8FD-A30C-30FE-F0CE-C1AE1E8D7B2E}"/>
                  </a:ext>
                </a:extLst>
              </p:cNvPr>
              <p:cNvSpPr txBox="1"/>
              <p:nvPr/>
            </p:nvSpPr>
            <p:spPr>
              <a:xfrm flipH="1">
                <a:off x="5806480" y="5543475"/>
                <a:ext cx="2880320" cy="584775"/>
              </a:xfrm>
              <a:prstGeom prst="rect">
                <a:avLst/>
              </a:prstGeom>
              <a:solidFill>
                <a:schemeClr val="bg2">
                  <a:lumMod val="90000"/>
                </a:schemeClr>
              </a:solidFill>
            </p:spPr>
            <p:txBody>
              <a:bodyPr wrap="square" rtlCol="0">
                <a:spAutoFit/>
              </a:bodyPr>
              <a:lstStyle/>
              <a:p>
                <a:pPr algn="ctr"/>
                <a:r>
                  <a:rPr lang="en-US" sz="1600" noProof="0" dirty="0">
                    <a:solidFill>
                      <a:schemeClr val="tx1">
                        <a:lumMod val="75000"/>
                        <a:lumOff val="25000"/>
                      </a:schemeClr>
                    </a:solidFill>
                  </a:rPr>
                  <a:t>More graphics available.</a:t>
                </a:r>
              </a:p>
              <a:p>
                <a:pPr algn="ctr"/>
                <a:r>
                  <a:rPr lang="en-US" sz="1600" noProof="0" dirty="0">
                    <a:solidFill>
                      <a:schemeClr val="tx1">
                        <a:lumMod val="75000"/>
                        <a:lumOff val="25000"/>
                      </a:schemeClr>
                    </a:solidFill>
                  </a:rPr>
                  <a:t>Check our website</a:t>
                </a:r>
              </a:p>
            </p:txBody>
          </p:sp>
          <p:sp>
            <p:nvSpPr>
              <p:cNvPr id="45" name="Isosceles Triangle 10">
                <a:extLst>
                  <a:ext uri="{FF2B5EF4-FFF2-40B4-BE49-F238E27FC236}">
                    <a16:creationId xmlns:a16="http://schemas.microsoft.com/office/drawing/2014/main" id="{DA1BFE81-53FA-6C01-4CF4-B82393025328}"/>
                  </a:ext>
                </a:extLst>
              </p:cNvPr>
              <p:cNvSpPr/>
              <p:nvPr/>
            </p:nvSpPr>
            <p:spPr>
              <a:xfrm flipV="1">
                <a:off x="7023770" y="6114201"/>
                <a:ext cx="445740" cy="139219"/>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tx1">
                      <a:lumMod val="75000"/>
                      <a:lumOff val="25000"/>
                    </a:schemeClr>
                  </a:solidFill>
                </a:endParaRPr>
              </a:p>
            </p:txBody>
          </p:sp>
        </p:grpSp>
        <p:sp>
          <p:nvSpPr>
            <p:cNvPr id="38" name="pole tekstowe 34">
              <a:extLst>
                <a:ext uri="{FF2B5EF4-FFF2-40B4-BE49-F238E27FC236}">
                  <a16:creationId xmlns:a16="http://schemas.microsoft.com/office/drawing/2014/main" id="{621A6218-F6DA-E998-A543-338ED19EA476}"/>
                </a:ext>
              </a:extLst>
            </p:cNvPr>
            <p:cNvSpPr txBox="1"/>
            <p:nvPr/>
          </p:nvSpPr>
          <p:spPr>
            <a:xfrm>
              <a:off x="9041904" y="6349791"/>
              <a:ext cx="2808312" cy="369332"/>
            </a:xfrm>
            <a:prstGeom prst="rect">
              <a:avLst/>
            </a:prstGeom>
            <a:noFill/>
          </p:spPr>
          <p:txBody>
            <a:bodyPr wrap="square" rtlCol="0">
              <a:spAutoFit/>
            </a:bodyPr>
            <a:lstStyle/>
            <a:p>
              <a:pPr algn="ctr"/>
              <a:r>
                <a:rPr lang="en-US" noProof="0" dirty="0">
                  <a:solidFill>
                    <a:schemeClr val="tx1">
                      <a:lumMod val="65000"/>
                      <a:lumOff val="35000"/>
                    </a:schemeClr>
                  </a:solidFill>
                  <a:hlinkClick r:id="rId7"/>
                </a:rPr>
                <a:t>www.infodiagram.com</a:t>
              </a:r>
              <a:r>
                <a:rPr lang="en-US" noProof="0" dirty="0">
                  <a:solidFill>
                    <a:schemeClr val="tx1">
                      <a:lumMod val="65000"/>
                      <a:lumOff val="35000"/>
                    </a:schemeClr>
                  </a:solidFill>
                </a:rPr>
                <a:t> </a:t>
              </a:r>
            </a:p>
          </p:txBody>
        </p:sp>
      </p:grpSp>
    </p:spTree>
    <p:extLst>
      <p:ext uri="{BB962C8B-B14F-4D97-AF65-F5344CB8AC3E}">
        <p14:creationId xmlns:p14="http://schemas.microsoft.com/office/powerpoint/2010/main" val="100755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Obraz 3">
            <a:hlinkClick r:id="rId2"/>
            <a:extLst>
              <a:ext uri="{FF2B5EF4-FFF2-40B4-BE49-F238E27FC236}">
                <a16:creationId xmlns:a16="http://schemas.microsoft.com/office/drawing/2014/main" id="{27539789-5507-069A-2AA3-D62D2A86A6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14362" y="3801295"/>
            <a:ext cx="3321491" cy="1868339"/>
          </a:xfrm>
          <a:prstGeom prst="rect">
            <a:avLst/>
          </a:prstGeom>
          <a:effectLst>
            <a:outerShdw blurRad="63500" sx="101000" sy="101000" algn="ctr" rotWithShape="0">
              <a:prstClr val="black">
                <a:alpha val="40000"/>
              </a:prstClr>
            </a:outerShdw>
          </a:effectLst>
        </p:spPr>
      </p:pic>
      <p:sp>
        <p:nvSpPr>
          <p:cNvPr id="2" name="Title 1">
            <a:extLst>
              <a:ext uri="{FF2B5EF4-FFF2-40B4-BE49-F238E27FC236}">
                <a16:creationId xmlns:a16="http://schemas.microsoft.com/office/drawing/2014/main" id="{9350336A-FAEF-B78E-E9DF-6822E716DCE8}"/>
              </a:ext>
            </a:extLst>
          </p:cNvPr>
          <p:cNvSpPr>
            <a:spLocks noGrp="1"/>
          </p:cNvSpPr>
          <p:nvPr>
            <p:ph type="title"/>
          </p:nvPr>
        </p:nvSpPr>
        <p:spPr>
          <a:xfrm>
            <a:off x="623889" y="174168"/>
            <a:ext cx="8076231" cy="803732"/>
          </a:xfrm>
        </p:spPr>
        <p:txBody>
          <a:bodyPr/>
          <a:lstStyle/>
          <a:p>
            <a:r>
              <a:rPr lang="en-US" noProof="0" dirty="0"/>
              <a:t>ESG Metrics Icons Sample</a:t>
            </a:r>
          </a:p>
        </p:txBody>
      </p:sp>
      <p:grpSp>
        <p:nvGrpSpPr>
          <p:cNvPr id="8" name="Grupa 24">
            <a:extLst>
              <a:ext uri="{FF2B5EF4-FFF2-40B4-BE49-F238E27FC236}">
                <a16:creationId xmlns:a16="http://schemas.microsoft.com/office/drawing/2014/main" id="{BDA60737-44A7-50B3-4F41-5766D9F96E94}"/>
              </a:ext>
            </a:extLst>
          </p:cNvPr>
          <p:cNvGrpSpPr/>
          <p:nvPr/>
        </p:nvGrpSpPr>
        <p:grpSpPr>
          <a:xfrm>
            <a:off x="8700120" y="0"/>
            <a:ext cx="3491880" cy="6858001"/>
            <a:chOff x="8700120" y="0"/>
            <a:chExt cx="3491880" cy="6858001"/>
          </a:xfrm>
        </p:grpSpPr>
        <p:sp>
          <p:nvSpPr>
            <p:cNvPr id="9" name="Prostokąt 14">
              <a:extLst>
                <a:ext uri="{FF2B5EF4-FFF2-40B4-BE49-F238E27FC236}">
                  <a16:creationId xmlns:a16="http://schemas.microsoft.com/office/drawing/2014/main" id="{CFC315D5-C4EF-56F7-78DC-60628BA3F09E}"/>
                </a:ext>
              </a:extLst>
            </p:cNvPr>
            <p:cNvSpPr/>
            <p:nvPr/>
          </p:nvSpPr>
          <p:spPr>
            <a:xfrm>
              <a:off x="8700120" y="1124745"/>
              <a:ext cx="3491880" cy="573325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grpSp>
          <p:nvGrpSpPr>
            <p:cNvPr id="10" name="Grupa 16">
              <a:extLst>
                <a:ext uri="{FF2B5EF4-FFF2-40B4-BE49-F238E27FC236}">
                  <a16:creationId xmlns:a16="http://schemas.microsoft.com/office/drawing/2014/main" id="{548F1F62-4504-9572-BE8F-EE4F78F85E96}"/>
                </a:ext>
              </a:extLst>
            </p:cNvPr>
            <p:cNvGrpSpPr/>
            <p:nvPr/>
          </p:nvGrpSpPr>
          <p:grpSpPr>
            <a:xfrm>
              <a:off x="8700120" y="0"/>
              <a:ext cx="3491880" cy="1757481"/>
              <a:chOff x="8700120" y="0"/>
              <a:chExt cx="3491880" cy="1757481"/>
            </a:xfrm>
          </p:grpSpPr>
          <p:sp>
            <p:nvSpPr>
              <p:cNvPr id="11" name="Pięciokąt 13">
                <a:extLst>
                  <a:ext uri="{FF2B5EF4-FFF2-40B4-BE49-F238E27FC236}">
                    <a16:creationId xmlns:a16="http://schemas.microsoft.com/office/drawing/2014/main" id="{098D53C7-612D-5351-8FC7-A37DEA7DA96A}"/>
                  </a:ext>
                </a:extLst>
              </p:cNvPr>
              <p:cNvSpPr/>
              <p:nvPr/>
            </p:nvSpPr>
            <p:spPr>
              <a:xfrm rot="5400000">
                <a:off x="9595656" y="-838863"/>
                <a:ext cx="1700808" cy="3491880"/>
              </a:xfrm>
              <a:prstGeom prst="homePlate">
                <a:avLst>
                  <a:gd name="adj" fmla="val 31753"/>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2" name="Pięciokąt 21">
                <a:extLst>
                  <a:ext uri="{FF2B5EF4-FFF2-40B4-BE49-F238E27FC236}">
                    <a16:creationId xmlns:a16="http://schemas.microsoft.com/office/drawing/2014/main" id="{1A440343-8392-0E37-93A9-8684F492CD54}"/>
                  </a:ext>
                </a:extLst>
              </p:cNvPr>
              <p:cNvSpPr/>
              <p:nvPr/>
            </p:nvSpPr>
            <p:spPr>
              <a:xfrm rot="5400000">
                <a:off x="9588399" y="-888279"/>
                <a:ext cx="1715322" cy="3491880"/>
              </a:xfrm>
              <a:prstGeom prst="homePlate">
                <a:avLst>
                  <a:gd name="adj" fmla="val 317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3" name="pole tekstowe 20">
                <a:extLst>
                  <a:ext uri="{FF2B5EF4-FFF2-40B4-BE49-F238E27FC236}">
                    <a16:creationId xmlns:a16="http://schemas.microsoft.com/office/drawing/2014/main" id="{09DF752C-EE62-6ACD-2FA7-6F8F095618C1}"/>
                  </a:ext>
                </a:extLst>
              </p:cNvPr>
              <p:cNvSpPr txBox="1"/>
              <p:nvPr/>
            </p:nvSpPr>
            <p:spPr>
              <a:xfrm>
                <a:off x="8988152" y="487715"/>
                <a:ext cx="2952328" cy="461665"/>
              </a:xfrm>
              <a:prstGeom prst="rect">
                <a:avLst/>
              </a:prstGeom>
              <a:noFill/>
            </p:spPr>
            <p:txBody>
              <a:bodyPr wrap="square" rtlCol="0">
                <a:spAutoFit/>
              </a:bodyPr>
              <a:lstStyle/>
              <a:p>
                <a:pPr algn="ctr"/>
                <a:r>
                  <a:rPr lang="en-US" sz="2400" noProof="0" dirty="0">
                    <a:solidFill>
                      <a:schemeClr val="bg1"/>
                    </a:solidFill>
                    <a:latin typeface="Calibri Light" panose="020F0302020204030204" pitchFamily="34" charset="0"/>
                  </a:rPr>
                  <a:t>Fully editable icons</a:t>
                </a:r>
              </a:p>
            </p:txBody>
          </p:sp>
        </p:grpSp>
      </p:grpSp>
      <p:sp>
        <p:nvSpPr>
          <p:cNvPr id="14" name="Elipsa 10">
            <a:extLst>
              <a:ext uri="{FF2B5EF4-FFF2-40B4-BE49-F238E27FC236}">
                <a16:creationId xmlns:a16="http://schemas.microsoft.com/office/drawing/2014/main" id="{8A1F3D79-2361-9C0B-F971-F7039E41361B}"/>
              </a:ext>
            </a:extLst>
          </p:cNvPr>
          <p:cNvSpPr>
            <a:spLocks noChangeAspect="1"/>
          </p:cNvSpPr>
          <p:nvPr/>
        </p:nvSpPr>
        <p:spPr>
          <a:xfrm>
            <a:off x="9774446" y="3432438"/>
            <a:ext cx="1339469" cy="13394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7" name="Graphic 8">
            <a:extLst>
              <a:ext uri="{FF2B5EF4-FFF2-40B4-BE49-F238E27FC236}">
                <a16:creationId xmlns:a16="http://schemas.microsoft.com/office/drawing/2014/main" id="{EE5F6666-DC59-8458-CC01-687454E3C71C}"/>
              </a:ext>
            </a:extLst>
          </p:cNvPr>
          <p:cNvSpPr>
            <a:spLocks noChangeAspect="1"/>
          </p:cNvSpPr>
          <p:nvPr/>
        </p:nvSpPr>
        <p:spPr>
          <a:xfrm>
            <a:off x="7302836" y="1360841"/>
            <a:ext cx="759522" cy="741745"/>
          </a:xfrm>
          <a:custGeom>
            <a:avLst/>
            <a:gdLst>
              <a:gd name="connsiteX0" fmla="*/ 519494 w 691800"/>
              <a:gd name="connsiteY0" fmla="*/ 172974 h 675608"/>
              <a:gd name="connsiteX1" fmla="*/ 346520 w 691800"/>
              <a:gd name="connsiteY1" fmla="*/ 345948 h 675608"/>
              <a:gd name="connsiteX2" fmla="*/ 173546 w 691800"/>
              <a:gd name="connsiteY2" fmla="*/ 172974 h 675608"/>
              <a:gd name="connsiteX3" fmla="*/ 346520 w 691800"/>
              <a:gd name="connsiteY3" fmla="*/ 0 h 675608"/>
              <a:gd name="connsiteX4" fmla="*/ 519494 w 691800"/>
              <a:gd name="connsiteY4" fmla="*/ 172974 h 675608"/>
              <a:gd name="connsiteX5" fmla="*/ 240697 w 691800"/>
              <a:gd name="connsiteY5" fmla="*/ 329660 h 675608"/>
              <a:gd name="connsiteX6" fmla="*/ 67723 w 691800"/>
              <a:gd name="connsiteY6" fmla="*/ 502634 h 675608"/>
              <a:gd name="connsiteX7" fmla="*/ 240697 w 691800"/>
              <a:gd name="connsiteY7" fmla="*/ 675608 h 675608"/>
              <a:gd name="connsiteX8" fmla="*/ 413671 w 691800"/>
              <a:gd name="connsiteY8" fmla="*/ 502634 h 675608"/>
              <a:gd name="connsiteX9" fmla="*/ 240697 w 691800"/>
              <a:gd name="connsiteY9" fmla="*/ 329660 h 675608"/>
              <a:gd name="connsiteX10" fmla="*/ 452057 w 691800"/>
              <a:gd name="connsiteY10" fmla="*/ 329660 h 675608"/>
              <a:gd name="connsiteX11" fmla="*/ 279083 w 691800"/>
              <a:gd name="connsiteY11" fmla="*/ 502634 h 675608"/>
              <a:gd name="connsiteX12" fmla="*/ 452057 w 691800"/>
              <a:gd name="connsiteY12" fmla="*/ 675608 h 675608"/>
              <a:gd name="connsiteX13" fmla="*/ 625031 w 691800"/>
              <a:gd name="connsiteY13" fmla="*/ 502634 h 675608"/>
              <a:gd name="connsiteX14" fmla="*/ 452057 w 691800"/>
              <a:gd name="connsiteY14" fmla="*/ 329660 h 675608"/>
              <a:gd name="connsiteX15" fmla="*/ 172974 w 691800"/>
              <a:gd name="connsiteY15" fmla="*/ 124968 h 675608"/>
              <a:gd name="connsiteX16" fmla="*/ 0 w 691800"/>
              <a:gd name="connsiteY16" fmla="*/ 297942 h 675608"/>
              <a:gd name="connsiteX17" fmla="*/ 172974 w 691800"/>
              <a:gd name="connsiteY17" fmla="*/ 470916 h 675608"/>
              <a:gd name="connsiteX18" fmla="*/ 345948 w 691800"/>
              <a:gd name="connsiteY18" fmla="*/ 297942 h 675608"/>
              <a:gd name="connsiteX19" fmla="*/ 172974 w 691800"/>
              <a:gd name="connsiteY19" fmla="*/ 124968 h 675608"/>
              <a:gd name="connsiteX20" fmla="*/ 615410 w 691800"/>
              <a:gd name="connsiteY20" fmla="*/ 154496 h 675608"/>
              <a:gd name="connsiteX21" fmla="*/ 518827 w 691800"/>
              <a:gd name="connsiteY21" fmla="*/ 125063 h 675608"/>
              <a:gd name="connsiteX22" fmla="*/ 345853 w 691800"/>
              <a:gd name="connsiteY22" fmla="*/ 298037 h 675608"/>
              <a:gd name="connsiteX23" fmla="*/ 518827 w 691800"/>
              <a:gd name="connsiteY23" fmla="*/ 471011 h 675608"/>
              <a:gd name="connsiteX24" fmla="*/ 691801 w 691800"/>
              <a:gd name="connsiteY24" fmla="*/ 298037 h 675608"/>
              <a:gd name="connsiteX25" fmla="*/ 689134 w 691800"/>
              <a:gd name="connsiteY25" fmla="*/ 267653 h 675608"/>
              <a:gd name="connsiteX26" fmla="*/ 674942 w 691800"/>
              <a:gd name="connsiteY26" fmla="*/ 223552 h 67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1800" h="675608">
                <a:moveTo>
                  <a:pt x="519494" y="172974"/>
                </a:moveTo>
                <a:cubicBezTo>
                  <a:pt x="519494" y="268510"/>
                  <a:pt x="442055" y="345948"/>
                  <a:pt x="346520" y="345948"/>
                </a:cubicBezTo>
                <a:cubicBezTo>
                  <a:pt x="250984" y="345948"/>
                  <a:pt x="173546" y="268510"/>
                  <a:pt x="173546" y="172974"/>
                </a:cubicBezTo>
                <a:cubicBezTo>
                  <a:pt x="173546" y="77438"/>
                  <a:pt x="250984" y="0"/>
                  <a:pt x="346520" y="0"/>
                </a:cubicBezTo>
                <a:cubicBezTo>
                  <a:pt x="442055" y="0"/>
                  <a:pt x="519494" y="77438"/>
                  <a:pt x="519494" y="172974"/>
                </a:cubicBezTo>
                <a:close/>
                <a:moveTo>
                  <a:pt x="240697" y="329660"/>
                </a:moveTo>
                <a:cubicBezTo>
                  <a:pt x="145161" y="329660"/>
                  <a:pt x="67723" y="407099"/>
                  <a:pt x="67723" y="502634"/>
                </a:cubicBezTo>
                <a:cubicBezTo>
                  <a:pt x="67723" y="598170"/>
                  <a:pt x="145161" y="675608"/>
                  <a:pt x="240697" y="675608"/>
                </a:cubicBezTo>
                <a:cubicBezTo>
                  <a:pt x="336233" y="675608"/>
                  <a:pt x="413671" y="598170"/>
                  <a:pt x="413671" y="502634"/>
                </a:cubicBezTo>
                <a:cubicBezTo>
                  <a:pt x="413671" y="407099"/>
                  <a:pt x="336233" y="329660"/>
                  <a:pt x="240697" y="329660"/>
                </a:cubicBezTo>
                <a:close/>
                <a:moveTo>
                  <a:pt x="452057" y="329660"/>
                </a:moveTo>
                <a:cubicBezTo>
                  <a:pt x="356521" y="329660"/>
                  <a:pt x="279083" y="407099"/>
                  <a:pt x="279083" y="502634"/>
                </a:cubicBezTo>
                <a:cubicBezTo>
                  <a:pt x="279083" y="598170"/>
                  <a:pt x="356521" y="675608"/>
                  <a:pt x="452057" y="675608"/>
                </a:cubicBezTo>
                <a:cubicBezTo>
                  <a:pt x="547592" y="675608"/>
                  <a:pt x="625031" y="598170"/>
                  <a:pt x="625031" y="502634"/>
                </a:cubicBezTo>
                <a:cubicBezTo>
                  <a:pt x="625031" y="407099"/>
                  <a:pt x="547592" y="329660"/>
                  <a:pt x="452057" y="329660"/>
                </a:cubicBezTo>
                <a:close/>
                <a:moveTo>
                  <a:pt x="172974" y="124968"/>
                </a:moveTo>
                <a:cubicBezTo>
                  <a:pt x="77438" y="124968"/>
                  <a:pt x="0" y="202406"/>
                  <a:pt x="0" y="297942"/>
                </a:cubicBezTo>
                <a:cubicBezTo>
                  <a:pt x="0" y="393478"/>
                  <a:pt x="77438" y="470916"/>
                  <a:pt x="172974" y="470916"/>
                </a:cubicBezTo>
                <a:cubicBezTo>
                  <a:pt x="268510" y="470916"/>
                  <a:pt x="345948" y="393478"/>
                  <a:pt x="345948" y="297942"/>
                </a:cubicBezTo>
                <a:cubicBezTo>
                  <a:pt x="345948" y="202406"/>
                  <a:pt x="268415" y="124968"/>
                  <a:pt x="172974" y="124968"/>
                </a:cubicBezTo>
                <a:close/>
                <a:moveTo>
                  <a:pt x="615410" y="154496"/>
                </a:moveTo>
                <a:cubicBezTo>
                  <a:pt x="587788" y="135922"/>
                  <a:pt x="554641" y="125063"/>
                  <a:pt x="518827" y="125063"/>
                </a:cubicBezTo>
                <a:cubicBezTo>
                  <a:pt x="423291" y="125063"/>
                  <a:pt x="345853" y="202502"/>
                  <a:pt x="345853" y="298037"/>
                </a:cubicBezTo>
                <a:cubicBezTo>
                  <a:pt x="345853" y="393573"/>
                  <a:pt x="423291" y="471011"/>
                  <a:pt x="518827" y="471011"/>
                </a:cubicBezTo>
                <a:cubicBezTo>
                  <a:pt x="614363" y="471011"/>
                  <a:pt x="691801" y="393573"/>
                  <a:pt x="691801" y="298037"/>
                </a:cubicBezTo>
                <a:cubicBezTo>
                  <a:pt x="691801" y="287655"/>
                  <a:pt x="690848" y="277463"/>
                  <a:pt x="689134" y="267653"/>
                </a:cubicBezTo>
                <a:cubicBezTo>
                  <a:pt x="686372" y="252127"/>
                  <a:pt x="681609" y="237363"/>
                  <a:pt x="674942" y="223552"/>
                </a:cubicBezTo>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19" name="Dowolny kształt: kształt 49">
            <a:extLst>
              <a:ext uri="{FF2B5EF4-FFF2-40B4-BE49-F238E27FC236}">
                <a16:creationId xmlns:a16="http://schemas.microsoft.com/office/drawing/2014/main" id="{3DBE6578-35F0-E082-7793-001E61ED5F3C}"/>
              </a:ext>
            </a:extLst>
          </p:cNvPr>
          <p:cNvSpPr>
            <a:spLocks noChangeAspect="1"/>
          </p:cNvSpPr>
          <p:nvPr/>
        </p:nvSpPr>
        <p:spPr>
          <a:xfrm>
            <a:off x="1157133" y="1329529"/>
            <a:ext cx="783504" cy="773057"/>
          </a:xfrm>
          <a:custGeom>
            <a:avLst/>
            <a:gdLst>
              <a:gd name="connsiteX0" fmla="*/ 551931 w 714375"/>
              <a:gd name="connsiteY0" fmla="*/ 712470 h 704850"/>
              <a:gd name="connsiteX1" fmla="*/ 551931 w 714375"/>
              <a:gd name="connsiteY1" fmla="*/ 712470 h 704850"/>
              <a:gd name="connsiteX2" fmla="*/ 439536 w 714375"/>
              <a:gd name="connsiteY2" fmla="*/ 712470 h 704850"/>
              <a:gd name="connsiteX3" fmla="*/ 439536 w 714375"/>
              <a:gd name="connsiteY3" fmla="*/ 636270 h 704850"/>
              <a:gd name="connsiteX4" fmla="*/ 461443 w 714375"/>
              <a:gd name="connsiteY4" fmla="*/ 529590 h 704850"/>
              <a:gd name="connsiteX5" fmla="*/ 525261 w 714375"/>
              <a:gd name="connsiteY5" fmla="*/ 451485 h 704850"/>
              <a:gd name="connsiteX6" fmla="*/ 601461 w 714375"/>
              <a:gd name="connsiteY6" fmla="*/ 330518 h 704850"/>
              <a:gd name="connsiteX7" fmla="*/ 611939 w 714375"/>
              <a:gd name="connsiteY7" fmla="*/ 402908 h 704850"/>
              <a:gd name="connsiteX8" fmla="*/ 581459 w 714375"/>
              <a:gd name="connsiteY8" fmla="*/ 484823 h 704850"/>
              <a:gd name="connsiteX9" fmla="*/ 647181 w 714375"/>
              <a:gd name="connsiteY9" fmla="*/ 410528 h 704850"/>
              <a:gd name="connsiteX10" fmla="*/ 649086 w 714375"/>
              <a:gd name="connsiteY10" fmla="*/ 287655 h 704850"/>
              <a:gd name="connsiteX11" fmla="*/ 661469 w 714375"/>
              <a:gd name="connsiteY11" fmla="*/ 247650 h 704850"/>
              <a:gd name="connsiteX12" fmla="*/ 691949 w 714375"/>
              <a:gd name="connsiteY12" fmla="*/ 263843 h 704850"/>
              <a:gd name="connsiteX13" fmla="*/ 722428 w 714375"/>
              <a:gd name="connsiteY13" fmla="*/ 376238 h 704850"/>
              <a:gd name="connsiteX14" fmla="*/ 678614 w 714375"/>
              <a:gd name="connsiteY14" fmla="*/ 528638 h 704850"/>
              <a:gd name="connsiteX15" fmla="*/ 568124 w 714375"/>
              <a:gd name="connsiteY15" fmla="*/ 653415 h 704850"/>
              <a:gd name="connsiteX16" fmla="*/ 551931 w 714375"/>
              <a:gd name="connsiteY16" fmla="*/ 712470 h 704850"/>
              <a:gd name="connsiteX17" fmla="*/ 551931 w 714375"/>
              <a:gd name="connsiteY17" fmla="*/ 712470 h 704850"/>
              <a:gd name="connsiteX18" fmla="*/ 283326 w 714375"/>
              <a:gd name="connsiteY18" fmla="*/ 712470 h 704850"/>
              <a:gd name="connsiteX19" fmla="*/ 283326 w 714375"/>
              <a:gd name="connsiteY19" fmla="*/ 636270 h 704850"/>
              <a:gd name="connsiteX20" fmla="*/ 261418 w 714375"/>
              <a:gd name="connsiteY20" fmla="*/ 529590 h 704850"/>
              <a:gd name="connsiteX21" fmla="*/ 197601 w 714375"/>
              <a:gd name="connsiteY21" fmla="*/ 451485 h 704850"/>
              <a:gd name="connsiteX22" fmla="*/ 119496 w 714375"/>
              <a:gd name="connsiteY22" fmla="*/ 330518 h 704850"/>
              <a:gd name="connsiteX23" fmla="*/ 111876 w 714375"/>
              <a:gd name="connsiteY23" fmla="*/ 402908 h 704850"/>
              <a:gd name="connsiteX24" fmla="*/ 139499 w 714375"/>
              <a:gd name="connsiteY24" fmla="*/ 484823 h 704850"/>
              <a:gd name="connsiteX25" fmla="*/ 73776 w 714375"/>
              <a:gd name="connsiteY25" fmla="*/ 410528 h 704850"/>
              <a:gd name="connsiteX26" fmla="*/ 71871 w 714375"/>
              <a:gd name="connsiteY26" fmla="*/ 287655 h 704850"/>
              <a:gd name="connsiteX27" fmla="*/ 61393 w 714375"/>
              <a:gd name="connsiteY27" fmla="*/ 247650 h 704850"/>
              <a:gd name="connsiteX28" fmla="*/ 30914 w 714375"/>
              <a:gd name="connsiteY28" fmla="*/ 263843 h 704850"/>
              <a:gd name="connsiteX29" fmla="*/ 434 w 714375"/>
              <a:gd name="connsiteY29" fmla="*/ 376238 h 704850"/>
              <a:gd name="connsiteX30" fmla="*/ 42343 w 714375"/>
              <a:gd name="connsiteY30" fmla="*/ 528638 h 704850"/>
              <a:gd name="connsiteX31" fmla="*/ 152834 w 714375"/>
              <a:gd name="connsiteY31" fmla="*/ 653415 h 704850"/>
              <a:gd name="connsiteX32" fmla="*/ 170931 w 714375"/>
              <a:gd name="connsiteY32" fmla="*/ 711518 h 704850"/>
              <a:gd name="connsiteX33" fmla="*/ 283326 w 714375"/>
              <a:gd name="connsiteY33" fmla="*/ 711518 h 704850"/>
              <a:gd name="connsiteX34" fmla="*/ 283326 w 714375"/>
              <a:gd name="connsiteY34" fmla="*/ 712470 h 704850"/>
              <a:gd name="connsiteX35" fmla="*/ 283326 w 714375"/>
              <a:gd name="connsiteY35" fmla="*/ 712470 h 704850"/>
              <a:gd name="connsiteX36" fmla="*/ 161406 w 714375"/>
              <a:gd name="connsiteY36" fmla="*/ 189548 h 704850"/>
              <a:gd name="connsiteX37" fmla="*/ 187124 w 714375"/>
              <a:gd name="connsiteY37" fmla="*/ 200978 h 704850"/>
              <a:gd name="connsiteX38" fmla="*/ 204268 w 714375"/>
              <a:gd name="connsiteY38" fmla="*/ 200978 h 704850"/>
              <a:gd name="connsiteX39" fmla="*/ 211889 w 714375"/>
              <a:gd name="connsiteY39" fmla="*/ 209550 h 704850"/>
              <a:gd name="connsiteX40" fmla="*/ 220461 w 714375"/>
              <a:gd name="connsiteY40" fmla="*/ 234315 h 704850"/>
              <a:gd name="connsiteX41" fmla="*/ 229034 w 714375"/>
              <a:gd name="connsiteY41" fmla="*/ 259080 h 704850"/>
              <a:gd name="connsiteX42" fmla="*/ 245226 w 714375"/>
              <a:gd name="connsiteY42" fmla="*/ 273368 h 704850"/>
              <a:gd name="connsiteX43" fmla="*/ 252846 w 714375"/>
              <a:gd name="connsiteY43" fmla="*/ 295275 h 704850"/>
              <a:gd name="connsiteX44" fmla="*/ 250941 w 714375"/>
              <a:gd name="connsiteY44" fmla="*/ 316230 h 704850"/>
              <a:gd name="connsiteX45" fmla="*/ 262371 w 714375"/>
              <a:gd name="connsiteY45" fmla="*/ 338138 h 704850"/>
              <a:gd name="connsiteX46" fmla="*/ 265228 w 714375"/>
              <a:gd name="connsiteY46" fmla="*/ 340043 h 704850"/>
              <a:gd name="connsiteX47" fmla="*/ 286184 w 714375"/>
              <a:gd name="connsiteY47" fmla="*/ 335280 h 704850"/>
              <a:gd name="connsiteX48" fmla="*/ 280468 w 714375"/>
              <a:gd name="connsiteY48" fmla="*/ 321945 h 704850"/>
              <a:gd name="connsiteX49" fmla="*/ 282374 w 714375"/>
              <a:gd name="connsiteY49" fmla="*/ 305753 h 704850"/>
              <a:gd name="connsiteX50" fmla="*/ 291899 w 714375"/>
              <a:gd name="connsiteY50" fmla="*/ 280988 h 704850"/>
              <a:gd name="connsiteX51" fmla="*/ 293803 w 714375"/>
              <a:gd name="connsiteY51" fmla="*/ 278130 h 704850"/>
              <a:gd name="connsiteX52" fmla="*/ 309996 w 714375"/>
              <a:gd name="connsiteY52" fmla="*/ 261938 h 704850"/>
              <a:gd name="connsiteX53" fmla="*/ 320474 w 714375"/>
              <a:gd name="connsiteY53" fmla="*/ 245745 h 704850"/>
              <a:gd name="connsiteX54" fmla="*/ 306186 w 714375"/>
              <a:gd name="connsiteY54" fmla="*/ 224790 h 704850"/>
              <a:gd name="connsiteX55" fmla="*/ 303328 w 714375"/>
              <a:gd name="connsiteY55" fmla="*/ 222885 h 704850"/>
              <a:gd name="connsiteX56" fmla="*/ 273801 w 714375"/>
              <a:gd name="connsiteY56" fmla="*/ 206692 h 704850"/>
              <a:gd name="connsiteX57" fmla="*/ 251893 w 714375"/>
              <a:gd name="connsiteY57" fmla="*/ 192405 h 704850"/>
              <a:gd name="connsiteX58" fmla="*/ 249036 w 714375"/>
              <a:gd name="connsiteY58" fmla="*/ 171450 h 704850"/>
              <a:gd name="connsiteX59" fmla="*/ 273801 w 714375"/>
              <a:gd name="connsiteY59" fmla="*/ 146685 h 704850"/>
              <a:gd name="connsiteX60" fmla="*/ 282374 w 714375"/>
              <a:gd name="connsiteY60" fmla="*/ 121920 h 704850"/>
              <a:gd name="connsiteX61" fmla="*/ 280468 w 714375"/>
              <a:gd name="connsiteY61" fmla="*/ 105728 h 704850"/>
              <a:gd name="connsiteX62" fmla="*/ 264276 w 714375"/>
              <a:gd name="connsiteY62" fmla="*/ 86678 h 704850"/>
              <a:gd name="connsiteX63" fmla="*/ 249989 w 714375"/>
              <a:gd name="connsiteY63" fmla="*/ 83820 h 704850"/>
              <a:gd name="connsiteX64" fmla="*/ 205221 w 714375"/>
              <a:gd name="connsiteY64" fmla="*/ 81915 h 704850"/>
              <a:gd name="connsiteX65" fmla="*/ 490018 w 714375"/>
              <a:gd name="connsiteY65" fmla="*/ 47625 h 704850"/>
              <a:gd name="connsiteX66" fmla="*/ 449061 w 714375"/>
              <a:gd name="connsiteY66" fmla="*/ 60960 h 704850"/>
              <a:gd name="connsiteX67" fmla="*/ 421439 w 714375"/>
              <a:gd name="connsiteY67" fmla="*/ 67628 h 704850"/>
              <a:gd name="connsiteX68" fmla="*/ 409056 w 714375"/>
              <a:gd name="connsiteY68" fmla="*/ 70485 h 704850"/>
              <a:gd name="connsiteX69" fmla="*/ 393816 w 714375"/>
              <a:gd name="connsiteY69" fmla="*/ 90488 h 704850"/>
              <a:gd name="connsiteX70" fmla="*/ 375718 w 714375"/>
              <a:gd name="connsiteY70" fmla="*/ 95250 h 704850"/>
              <a:gd name="connsiteX71" fmla="*/ 353811 w 714375"/>
              <a:gd name="connsiteY71" fmla="*/ 110490 h 704850"/>
              <a:gd name="connsiteX72" fmla="*/ 343334 w 714375"/>
              <a:gd name="connsiteY72" fmla="*/ 135255 h 704850"/>
              <a:gd name="connsiteX73" fmla="*/ 359526 w 714375"/>
              <a:gd name="connsiteY73" fmla="*/ 145733 h 704850"/>
              <a:gd name="connsiteX74" fmla="*/ 382386 w 714375"/>
              <a:gd name="connsiteY74" fmla="*/ 133350 h 704850"/>
              <a:gd name="connsiteX75" fmla="*/ 410009 w 714375"/>
              <a:gd name="connsiteY75" fmla="*/ 129540 h 704850"/>
              <a:gd name="connsiteX76" fmla="*/ 425249 w 714375"/>
              <a:gd name="connsiteY76" fmla="*/ 139065 h 704850"/>
              <a:gd name="connsiteX77" fmla="*/ 412866 w 714375"/>
              <a:gd name="connsiteY77" fmla="*/ 160020 h 704850"/>
              <a:gd name="connsiteX78" fmla="*/ 382386 w 714375"/>
              <a:gd name="connsiteY78" fmla="*/ 168593 h 704850"/>
              <a:gd name="connsiteX79" fmla="*/ 366193 w 714375"/>
              <a:gd name="connsiteY79" fmla="*/ 172403 h 704850"/>
              <a:gd name="connsiteX80" fmla="*/ 359526 w 714375"/>
              <a:gd name="connsiteY80" fmla="*/ 186690 h 704850"/>
              <a:gd name="connsiteX81" fmla="*/ 361431 w 714375"/>
              <a:gd name="connsiteY81" fmla="*/ 189548 h 704850"/>
              <a:gd name="connsiteX82" fmla="*/ 388101 w 714375"/>
              <a:gd name="connsiteY82" fmla="*/ 205740 h 704850"/>
              <a:gd name="connsiteX83" fmla="*/ 392864 w 714375"/>
              <a:gd name="connsiteY83" fmla="*/ 207645 h 704850"/>
              <a:gd name="connsiteX84" fmla="*/ 411914 w 714375"/>
              <a:gd name="connsiteY84" fmla="*/ 227648 h 704850"/>
              <a:gd name="connsiteX85" fmla="*/ 416676 w 714375"/>
              <a:gd name="connsiteY85" fmla="*/ 240983 h 704850"/>
              <a:gd name="connsiteX86" fmla="*/ 429059 w 714375"/>
              <a:gd name="connsiteY86" fmla="*/ 256223 h 704850"/>
              <a:gd name="connsiteX87" fmla="*/ 438584 w 714375"/>
              <a:gd name="connsiteY87" fmla="*/ 263843 h 704850"/>
              <a:gd name="connsiteX88" fmla="*/ 447156 w 714375"/>
              <a:gd name="connsiteY88" fmla="*/ 263843 h 704850"/>
              <a:gd name="connsiteX89" fmla="*/ 454776 w 714375"/>
              <a:gd name="connsiteY89" fmla="*/ 240983 h 704850"/>
              <a:gd name="connsiteX90" fmla="*/ 454776 w 714375"/>
              <a:gd name="connsiteY90" fmla="*/ 238125 h 704850"/>
              <a:gd name="connsiteX91" fmla="*/ 461443 w 714375"/>
              <a:gd name="connsiteY91" fmla="*/ 206692 h 704850"/>
              <a:gd name="connsiteX92" fmla="*/ 462396 w 714375"/>
              <a:gd name="connsiteY92" fmla="*/ 203835 h 704850"/>
              <a:gd name="connsiteX93" fmla="*/ 454776 w 714375"/>
              <a:gd name="connsiteY93" fmla="*/ 179070 h 704850"/>
              <a:gd name="connsiteX94" fmla="*/ 443346 w 714375"/>
              <a:gd name="connsiteY94" fmla="*/ 170498 h 704850"/>
              <a:gd name="connsiteX95" fmla="*/ 445251 w 714375"/>
              <a:gd name="connsiteY95" fmla="*/ 165735 h 704850"/>
              <a:gd name="connsiteX96" fmla="*/ 450014 w 714375"/>
              <a:gd name="connsiteY96" fmla="*/ 166688 h 704850"/>
              <a:gd name="connsiteX97" fmla="*/ 467159 w 714375"/>
              <a:gd name="connsiteY97" fmla="*/ 166688 h 704850"/>
              <a:gd name="connsiteX98" fmla="*/ 461443 w 714375"/>
              <a:gd name="connsiteY98" fmla="*/ 154305 h 704850"/>
              <a:gd name="connsiteX99" fmla="*/ 456681 w 714375"/>
              <a:gd name="connsiteY99" fmla="*/ 143828 h 704850"/>
              <a:gd name="connsiteX100" fmla="*/ 472874 w 714375"/>
              <a:gd name="connsiteY100" fmla="*/ 148590 h 704850"/>
              <a:gd name="connsiteX101" fmla="*/ 484303 w 714375"/>
              <a:gd name="connsiteY101" fmla="*/ 157163 h 704850"/>
              <a:gd name="connsiteX102" fmla="*/ 490971 w 714375"/>
              <a:gd name="connsiteY102" fmla="*/ 183833 h 704850"/>
              <a:gd name="connsiteX103" fmla="*/ 500496 w 714375"/>
              <a:gd name="connsiteY103" fmla="*/ 200025 h 704850"/>
              <a:gd name="connsiteX104" fmla="*/ 514784 w 714375"/>
              <a:gd name="connsiteY104" fmla="*/ 181928 h 704850"/>
              <a:gd name="connsiteX105" fmla="*/ 520499 w 714375"/>
              <a:gd name="connsiteY105" fmla="*/ 163830 h 704850"/>
              <a:gd name="connsiteX106" fmla="*/ 529071 w 714375"/>
              <a:gd name="connsiteY106" fmla="*/ 171450 h 704850"/>
              <a:gd name="connsiteX107" fmla="*/ 560503 w 714375"/>
              <a:gd name="connsiteY107" fmla="*/ 170498 h 704850"/>
              <a:gd name="connsiteX108" fmla="*/ 360478 w 714375"/>
              <a:gd name="connsiteY108" fmla="*/ 0 h 704850"/>
              <a:gd name="connsiteX109" fmla="*/ 160453 w 714375"/>
              <a:gd name="connsiteY109" fmla="*/ 200978 h 704850"/>
              <a:gd name="connsiteX110" fmla="*/ 360478 w 714375"/>
              <a:gd name="connsiteY110" fmla="*/ 403860 h 704850"/>
              <a:gd name="connsiteX111" fmla="*/ 560503 w 714375"/>
              <a:gd name="connsiteY111" fmla="*/ 200978 h 704850"/>
              <a:gd name="connsiteX112" fmla="*/ 360478 w 714375"/>
              <a:gd name="connsiteY112" fmla="*/ 0 h 704850"/>
              <a:gd name="connsiteX113" fmla="*/ 360478 w 714375"/>
              <a:gd name="connsiteY113"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4375" h="704850">
                <a:moveTo>
                  <a:pt x="551931" y="712470"/>
                </a:moveTo>
                <a:lnTo>
                  <a:pt x="551931" y="712470"/>
                </a:lnTo>
                <a:lnTo>
                  <a:pt x="439536" y="712470"/>
                </a:lnTo>
                <a:cubicBezTo>
                  <a:pt x="439536" y="712470"/>
                  <a:pt x="439536" y="641985"/>
                  <a:pt x="439536" y="636270"/>
                </a:cubicBezTo>
                <a:cubicBezTo>
                  <a:pt x="437631" y="616268"/>
                  <a:pt x="437631" y="563880"/>
                  <a:pt x="461443" y="529590"/>
                </a:cubicBezTo>
                <a:cubicBezTo>
                  <a:pt x="491924" y="485775"/>
                  <a:pt x="501449" y="479108"/>
                  <a:pt x="525261" y="451485"/>
                </a:cubicBezTo>
                <a:cubicBezTo>
                  <a:pt x="552884" y="417195"/>
                  <a:pt x="575744" y="328613"/>
                  <a:pt x="601461" y="330518"/>
                </a:cubicBezTo>
                <a:cubicBezTo>
                  <a:pt x="623369" y="334328"/>
                  <a:pt x="631941" y="368618"/>
                  <a:pt x="611939" y="402908"/>
                </a:cubicBezTo>
                <a:cubicBezTo>
                  <a:pt x="595746" y="426720"/>
                  <a:pt x="581459" y="477203"/>
                  <a:pt x="581459" y="484823"/>
                </a:cubicBezTo>
                <a:cubicBezTo>
                  <a:pt x="581459" y="484823"/>
                  <a:pt x="633846" y="448628"/>
                  <a:pt x="647181" y="410528"/>
                </a:cubicBezTo>
                <a:cubicBezTo>
                  <a:pt x="665278" y="368618"/>
                  <a:pt x="657659" y="314325"/>
                  <a:pt x="649086" y="287655"/>
                </a:cubicBezTo>
                <a:cubicBezTo>
                  <a:pt x="645276" y="269558"/>
                  <a:pt x="650991" y="251460"/>
                  <a:pt x="661469" y="247650"/>
                </a:cubicBezTo>
                <a:cubicBezTo>
                  <a:pt x="669089" y="243840"/>
                  <a:pt x="683376" y="247650"/>
                  <a:pt x="691949" y="263843"/>
                </a:cubicBezTo>
                <a:cubicBezTo>
                  <a:pt x="697664" y="280035"/>
                  <a:pt x="717666" y="352425"/>
                  <a:pt x="722428" y="376238"/>
                </a:cubicBezTo>
                <a:cubicBezTo>
                  <a:pt x="724334" y="396240"/>
                  <a:pt x="702426" y="501015"/>
                  <a:pt x="678614" y="528638"/>
                </a:cubicBezTo>
                <a:cubicBezTo>
                  <a:pt x="658611" y="554355"/>
                  <a:pt x="580506" y="633413"/>
                  <a:pt x="568124" y="653415"/>
                </a:cubicBezTo>
                <a:cubicBezTo>
                  <a:pt x="551931" y="681990"/>
                  <a:pt x="551931" y="712470"/>
                  <a:pt x="551931" y="712470"/>
                </a:cubicBezTo>
                <a:lnTo>
                  <a:pt x="551931" y="712470"/>
                </a:lnTo>
                <a:close/>
                <a:moveTo>
                  <a:pt x="283326" y="712470"/>
                </a:moveTo>
                <a:cubicBezTo>
                  <a:pt x="283326" y="712470"/>
                  <a:pt x="283326" y="641985"/>
                  <a:pt x="283326" y="636270"/>
                </a:cubicBezTo>
                <a:cubicBezTo>
                  <a:pt x="283326" y="616268"/>
                  <a:pt x="283326" y="563880"/>
                  <a:pt x="261418" y="529590"/>
                </a:cubicBezTo>
                <a:cubicBezTo>
                  <a:pt x="230939" y="485775"/>
                  <a:pt x="219509" y="479108"/>
                  <a:pt x="197601" y="451485"/>
                </a:cubicBezTo>
                <a:cubicBezTo>
                  <a:pt x="169978" y="417195"/>
                  <a:pt x="147118" y="328613"/>
                  <a:pt x="119496" y="330518"/>
                </a:cubicBezTo>
                <a:cubicBezTo>
                  <a:pt x="97589" y="334328"/>
                  <a:pt x="89016" y="368618"/>
                  <a:pt x="111876" y="402908"/>
                </a:cubicBezTo>
                <a:cubicBezTo>
                  <a:pt x="128068" y="426720"/>
                  <a:pt x="142356" y="477203"/>
                  <a:pt x="139499" y="484823"/>
                </a:cubicBezTo>
                <a:cubicBezTo>
                  <a:pt x="139499" y="484823"/>
                  <a:pt x="89016" y="448628"/>
                  <a:pt x="73776" y="410528"/>
                </a:cubicBezTo>
                <a:cubicBezTo>
                  <a:pt x="57584" y="368618"/>
                  <a:pt x="63299" y="314325"/>
                  <a:pt x="71871" y="287655"/>
                </a:cubicBezTo>
                <a:cubicBezTo>
                  <a:pt x="77586" y="269558"/>
                  <a:pt x="69966" y="251460"/>
                  <a:pt x="61393" y="247650"/>
                </a:cubicBezTo>
                <a:cubicBezTo>
                  <a:pt x="50916" y="243840"/>
                  <a:pt x="39486" y="247650"/>
                  <a:pt x="30914" y="263843"/>
                </a:cubicBezTo>
                <a:cubicBezTo>
                  <a:pt x="23293" y="280035"/>
                  <a:pt x="3291" y="352425"/>
                  <a:pt x="434" y="376238"/>
                </a:cubicBezTo>
                <a:cubicBezTo>
                  <a:pt x="-3376" y="396240"/>
                  <a:pt x="18531" y="501015"/>
                  <a:pt x="42343" y="528638"/>
                </a:cubicBezTo>
                <a:cubicBezTo>
                  <a:pt x="64251" y="554355"/>
                  <a:pt x="140451" y="633413"/>
                  <a:pt x="152834" y="653415"/>
                </a:cubicBezTo>
                <a:cubicBezTo>
                  <a:pt x="169026" y="681990"/>
                  <a:pt x="170931" y="711518"/>
                  <a:pt x="170931" y="711518"/>
                </a:cubicBezTo>
                <a:lnTo>
                  <a:pt x="283326" y="711518"/>
                </a:lnTo>
                <a:lnTo>
                  <a:pt x="283326" y="712470"/>
                </a:lnTo>
                <a:lnTo>
                  <a:pt x="283326" y="712470"/>
                </a:lnTo>
                <a:close/>
                <a:moveTo>
                  <a:pt x="161406" y="189548"/>
                </a:moveTo>
                <a:cubicBezTo>
                  <a:pt x="161406" y="189548"/>
                  <a:pt x="170931" y="201930"/>
                  <a:pt x="187124" y="200978"/>
                </a:cubicBezTo>
                <a:cubicBezTo>
                  <a:pt x="204268" y="200978"/>
                  <a:pt x="201411" y="200978"/>
                  <a:pt x="204268" y="200978"/>
                </a:cubicBezTo>
                <a:cubicBezTo>
                  <a:pt x="207126" y="202883"/>
                  <a:pt x="207126" y="205740"/>
                  <a:pt x="211889" y="209550"/>
                </a:cubicBezTo>
                <a:cubicBezTo>
                  <a:pt x="216651" y="214313"/>
                  <a:pt x="220461" y="225742"/>
                  <a:pt x="220461" y="234315"/>
                </a:cubicBezTo>
                <a:cubicBezTo>
                  <a:pt x="220461" y="242888"/>
                  <a:pt x="225224" y="255270"/>
                  <a:pt x="229034" y="259080"/>
                </a:cubicBezTo>
                <a:cubicBezTo>
                  <a:pt x="233796" y="263843"/>
                  <a:pt x="240464" y="270510"/>
                  <a:pt x="245226" y="273368"/>
                </a:cubicBezTo>
                <a:cubicBezTo>
                  <a:pt x="249989" y="276225"/>
                  <a:pt x="253799" y="284798"/>
                  <a:pt x="252846" y="295275"/>
                </a:cubicBezTo>
                <a:cubicBezTo>
                  <a:pt x="252846" y="302895"/>
                  <a:pt x="252846" y="308610"/>
                  <a:pt x="250941" y="316230"/>
                </a:cubicBezTo>
                <a:cubicBezTo>
                  <a:pt x="250941" y="324803"/>
                  <a:pt x="256656" y="335280"/>
                  <a:pt x="262371" y="338138"/>
                </a:cubicBezTo>
                <a:cubicBezTo>
                  <a:pt x="264276" y="338138"/>
                  <a:pt x="265228" y="340043"/>
                  <a:pt x="265228" y="340043"/>
                </a:cubicBezTo>
                <a:cubicBezTo>
                  <a:pt x="272849" y="342900"/>
                  <a:pt x="286184" y="340043"/>
                  <a:pt x="286184" y="335280"/>
                </a:cubicBezTo>
                <a:cubicBezTo>
                  <a:pt x="288089" y="330518"/>
                  <a:pt x="284278" y="324803"/>
                  <a:pt x="280468" y="321945"/>
                </a:cubicBezTo>
                <a:cubicBezTo>
                  <a:pt x="277611" y="317183"/>
                  <a:pt x="277611" y="310515"/>
                  <a:pt x="282374" y="305753"/>
                </a:cubicBezTo>
                <a:cubicBezTo>
                  <a:pt x="288089" y="300038"/>
                  <a:pt x="288089" y="289560"/>
                  <a:pt x="291899" y="280988"/>
                </a:cubicBezTo>
                <a:cubicBezTo>
                  <a:pt x="291899" y="279083"/>
                  <a:pt x="293803" y="278130"/>
                  <a:pt x="293803" y="278130"/>
                </a:cubicBezTo>
                <a:cubicBezTo>
                  <a:pt x="298566" y="269558"/>
                  <a:pt x="305234" y="261938"/>
                  <a:pt x="309996" y="261938"/>
                </a:cubicBezTo>
                <a:cubicBezTo>
                  <a:pt x="315711" y="260033"/>
                  <a:pt x="318568" y="254317"/>
                  <a:pt x="320474" y="245745"/>
                </a:cubicBezTo>
                <a:cubicBezTo>
                  <a:pt x="320474" y="238125"/>
                  <a:pt x="314759" y="229553"/>
                  <a:pt x="306186" y="224790"/>
                </a:cubicBezTo>
                <a:cubicBezTo>
                  <a:pt x="304281" y="224790"/>
                  <a:pt x="304281" y="224790"/>
                  <a:pt x="303328" y="222885"/>
                </a:cubicBezTo>
                <a:cubicBezTo>
                  <a:pt x="294756" y="220028"/>
                  <a:pt x="281421" y="212408"/>
                  <a:pt x="273801" y="206692"/>
                </a:cubicBezTo>
                <a:cubicBezTo>
                  <a:pt x="266181" y="201930"/>
                  <a:pt x="259514" y="198120"/>
                  <a:pt x="251893" y="192405"/>
                </a:cubicBezTo>
                <a:cubicBezTo>
                  <a:pt x="244274" y="187643"/>
                  <a:pt x="243321" y="178118"/>
                  <a:pt x="249036" y="171450"/>
                </a:cubicBezTo>
                <a:cubicBezTo>
                  <a:pt x="257609" y="162878"/>
                  <a:pt x="266181" y="155258"/>
                  <a:pt x="273801" y="146685"/>
                </a:cubicBezTo>
                <a:cubicBezTo>
                  <a:pt x="279516" y="141923"/>
                  <a:pt x="284278" y="130493"/>
                  <a:pt x="282374" y="121920"/>
                </a:cubicBezTo>
                <a:cubicBezTo>
                  <a:pt x="282374" y="116205"/>
                  <a:pt x="282374" y="111443"/>
                  <a:pt x="280468" y="105728"/>
                </a:cubicBezTo>
                <a:cubicBezTo>
                  <a:pt x="280468" y="97155"/>
                  <a:pt x="271896" y="88583"/>
                  <a:pt x="264276" y="86678"/>
                </a:cubicBezTo>
                <a:cubicBezTo>
                  <a:pt x="259514" y="84773"/>
                  <a:pt x="253799" y="84773"/>
                  <a:pt x="249989" y="83820"/>
                </a:cubicBezTo>
                <a:cubicBezTo>
                  <a:pt x="242368" y="83820"/>
                  <a:pt x="213793" y="81915"/>
                  <a:pt x="205221" y="81915"/>
                </a:cubicBezTo>
                <a:moveTo>
                  <a:pt x="490018" y="47625"/>
                </a:moveTo>
                <a:cubicBezTo>
                  <a:pt x="484303" y="48578"/>
                  <a:pt x="452871" y="54293"/>
                  <a:pt x="449061" y="60960"/>
                </a:cubicBezTo>
                <a:cubicBezTo>
                  <a:pt x="445251" y="68580"/>
                  <a:pt x="428106" y="65723"/>
                  <a:pt x="421439" y="67628"/>
                </a:cubicBezTo>
                <a:cubicBezTo>
                  <a:pt x="417628" y="68580"/>
                  <a:pt x="412866" y="68580"/>
                  <a:pt x="409056" y="70485"/>
                </a:cubicBezTo>
                <a:cubicBezTo>
                  <a:pt x="402389" y="73343"/>
                  <a:pt x="394768" y="80963"/>
                  <a:pt x="393816" y="90488"/>
                </a:cubicBezTo>
                <a:cubicBezTo>
                  <a:pt x="393816" y="99060"/>
                  <a:pt x="382386" y="94298"/>
                  <a:pt x="375718" y="95250"/>
                </a:cubicBezTo>
                <a:cubicBezTo>
                  <a:pt x="369051" y="98108"/>
                  <a:pt x="358574" y="103823"/>
                  <a:pt x="353811" y="110490"/>
                </a:cubicBezTo>
                <a:cubicBezTo>
                  <a:pt x="347143" y="116205"/>
                  <a:pt x="342381" y="128588"/>
                  <a:pt x="343334" y="135255"/>
                </a:cubicBezTo>
                <a:cubicBezTo>
                  <a:pt x="343334" y="142875"/>
                  <a:pt x="350953" y="148590"/>
                  <a:pt x="359526" y="145733"/>
                </a:cubicBezTo>
                <a:cubicBezTo>
                  <a:pt x="368099" y="144780"/>
                  <a:pt x="378576" y="138113"/>
                  <a:pt x="382386" y="133350"/>
                </a:cubicBezTo>
                <a:cubicBezTo>
                  <a:pt x="386196" y="128588"/>
                  <a:pt x="401436" y="134303"/>
                  <a:pt x="410009" y="129540"/>
                </a:cubicBezTo>
                <a:cubicBezTo>
                  <a:pt x="418581" y="126683"/>
                  <a:pt x="424296" y="131445"/>
                  <a:pt x="425249" y="139065"/>
                </a:cubicBezTo>
                <a:cubicBezTo>
                  <a:pt x="426201" y="147638"/>
                  <a:pt x="420486" y="157163"/>
                  <a:pt x="412866" y="160020"/>
                </a:cubicBezTo>
                <a:cubicBezTo>
                  <a:pt x="405246" y="163830"/>
                  <a:pt x="390959" y="167640"/>
                  <a:pt x="382386" y="168593"/>
                </a:cubicBezTo>
                <a:cubicBezTo>
                  <a:pt x="376671" y="169545"/>
                  <a:pt x="370956" y="171450"/>
                  <a:pt x="366193" y="172403"/>
                </a:cubicBezTo>
                <a:cubicBezTo>
                  <a:pt x="357621" y="173355"/>
                  <a:pt x="354764" y="180023"/>
                  <a:pt x="359526" y="186690"/>
                </a:cubicBezTo>
                <a:cubicBezTo>
                  <a:pt x="359526" y="186690"/>
                  <a:pt x="361431" y="187643"/>
                  <a:pt x="361431" y="189548"/>
                </a:cubicBezTo>
                <a:cubicBezTo>
                  <a:pt x="367146" y="196215"/>
                  <a:pt x="379528" y="202883"/>
                  <a:pt x="388101" y="205740"/>
                </a:cubicBezTo>
                <a:cubicBezTo>
                  <a:pt x="390006" y="206692"/>
                  <a:pt x="390959" y="206692"/>
                  <a:pt x="392864" y="207645"/>
                </a:cubicBezTo>
                <a:cubicBezTo>
                  <a:pt x="401436" y="210503"/>
                  <a:pt x="410009" y="219075"/>
                  <a:pt x="411914" y="227648"/>
                </a:cubicBezTo>
                <a:cubicBezTo>
                  <a:pt x="413818" y="231458"/>
                  <a:pt x="414771" y="237173"/>
                  <a:pt x="416676" y="240983"/>
                </a:cubicBezTo>
                <a:cubicBezTo>
                  <a:pt x="419534" y="249555"/>
                  <a:pt x="424296" y="255270"/>
                  <a:pt x="429059" y="256223"/>
                </a:cubicBezTo>
                <a:cubicBezTo>
                  <a:pt x="431916" y="256223"/>
                  <a:pt x="436678" y="259080"/>
                  <a:pt x="438584" y="263843"/>
                </a:cubicBezTo>
                <a:cubicBezTo>
                  <a:pt x="439536" y="267653"/>
                  <a:pt x="443346" y="267653"/>
                  <a:pt x="447156" y="263843"/>
                </a:cubicBezTo>
                <a:cubicBezTo>
                  <a:pt x="450966" y="259080"/>
                  <a:pt x="453824" y="248603"/>
                  <a:pt x="454776" y="240983"/>
                </a:cubicBezTo>
                <a:cubicBezTo>
                  <a:pt x="454776" y="240030"/>
                  <a:pt x="454776" y="238125"/>
                  <a:pt x="454776" y="238125"/>
                </a:cubicBezTo>
                <a:cubicBezTo>
                  <a:pt x="456681" y="229553"/>
                  <a:pt x="458586" y="216217"/>
                  <a:pt x="461443" y="206692"/>
                </a:cubicBezTo>
                <a:cubicBezTo>
                  <a:pt x="461443" y="206692"/>
                  <a:pt x="462396" y="204788"/>
                  <a:pt x="462396" y="203835"/>
                </a:cubicBezTo>
                <a:cubicBezTo>
                  <a:pt x="465253" y="194310"/>
                  <a:pt x="460491" y="183833"/>
                  <a:pt x="454776" y="179070"/>
                </a:cubicBezTo>
                <a:cubicBezTo>
                  <a:pt x="450014" y="177165"/>
                  <a:pt x="447156" y="173355"/>
                  <a:pt x="443346" y="170498"/>
                </a:cubicBezTo>
                <a:cubicBezTo>
                  <a:pt x="436678" y="165735"/>
                  <a:pt x="436678" y="162878"/>
                  <a:pt x="445251" y="165735"/>
                </a:cubicBezTo>
                <a:cubicBezTo>
                  <a:pt x="447156" y="166688"/>
                  <a:pt x="448109" y="166688"/>
                  <a:pt x="450014" y="166688"/>
                </a:cubicBezTo>
                <a:cubicBezTo>
                  <a:pt x="457634" y="169545"/>
                  <a:pt x="466206" y="169545"/>
                  <a:pt x="467159" y="166688"/>
                </a:cubicBezTo>
                <a:cubicBezTo>
                  <a:pt x="468111" y="163830"/>
                  <a:pt x="466206" y="158115"/>
                  <a:pt x="461443" y="154305"/>
                </a:cubicBezTo>
                <a:cubicBezTo>
                  <a:pt x="456681" y="150495"/>
                  <a:pt x="454776" y="146685"/>
                  <a:pt x="456681" y="143828"/>
                </a:cubicBezTo>
                <a:cubicBezTo>
                  <a:pt x="458586" y="140970"/>
                  <a:pt x="466206" y="141923"/>
                  <a:pt x="472874" y="148590"/>
                </a:cubicBezTo>
                <a:cubicBezTo>
                  <a:pt x="475731" y="151448"/>
                  <a:pt x="479541" y="155258"/>
                  <a:pt x="484303" y="157163"/>
                </a:cubicBezTo>
                <a:cubicBezTo>
                  <a:pt x="490971" y="163830"/>
                  <a:pt x="493828" y="174308"/>
                  <a:pt x="490971" y="183833"/>
                </a:cubicBezTo>
                <a:cubicBezTo>
                  <a:pt x="490971" y="183833"/>
                  <a:pt x="485256" y="201930"/>
                  <a:pt x="500496" y="200025"/>
                </a:cubicBezTo>
                <a:cubicBezTo>
                  <a:pt x="515736" y="198120"/>
                  <a:pt x="516689" y="190500"/>
                  <a:pt x="514784" y="181928"/>
                </a:cubicBezTo>
                <a:cubicBezTo>
                  <a:pt x="513831" y="173355"/>
                  <a:pt x="514784" y="164783"/>
                  <a:pt x="520499" y="163830"/>
                </a:cubicBezTo>
                <a:cubicBezTo>
                  <a:pt x="524309" y="162878"/>
                  <a:pt x="528119" y="166688"/>
                  <a:pt x="529071" y="171450"/>
                </a:cubicBezTo>
                <a:cubicBezTo>
                  <a:pt x="530024" y="175260"/>
                  <a:pt x="536691" y="187643"/>
                  <a:pt x="560503" y="170498"/>
                </a:cubicBezTo>
                <a:moveTo>
                  <a:pt x="360478" y="0"/>
                </a:moveTo>
                <a:cubicBezTo>
                  <a:pt x="249989" y="0"/>
                  <a:pt x="160453" y="89535"/>
                  <a:pt x="160453" y="200978"/>
                </a:cubicBezTo>
                <a:cubicBezTo>
                  <a:pt x="160453" y="312420"/>
                  <a:pt x="249989" y="403860"/>
                  <a:pt x="360478" y="403860"/>
                </a:cubicBezTo>
                <a:cubicBezTo>
                  <a:pt x="470968" y="403860"/>
                  <a:pt x="560503" y="312420"/>
                  <a:pt x="560503" y="200978"/>
                </a:cubicBezTo>
                <a:cubicBezTo>
                  <a:pt x="560503" y="90488"/>
                  <a:pt x="470968" y="0"/>
                  <a:pt x="360478" y="0"/>
                </a:cubicBezTo>
                <a:lnTo>
                  <a:pt x="360478" y="0"/>
                </a:lnTo>
                <a:close/>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22" name="Freeform 23">
            <a:extLst>
              <a:ext uri="{FF2B5EF4-FFF2-40B4-BE49-F238E27FC236}">
                <a16:creationId xmlns:a16="http://schemas.microsoft.com/office/drawing/2014/main" id="{5C2F8FB3-4441-8BCF-B9A4-E644752CD80B}"/>
              </a:ext>
            </a:extLst>
          </p:cNvPr>
          <p:cNvSpPr>
            <a:spLocks noChangeAspect="1" noEditPoints="1"/>
          </p:cNvSpPr>
          <p:nvPr/>
        </p:nvSpPr>
        <p:spPr bwMode="auto">
          <a:xfrm>
            <a:off x="4587962" y="2533815"/>
            <a:ext cx="593638" cy="794978"/>
          </a:xfrm>
          <a:custGeom>
            <a:avLst/>
            <a:gdLst>
              <a:gd name="T0" fmla="*/ 59 w 205"/>
              <a:gd name="T1" fmla="*/ 71 h 274"/>
              <a:gd name="T2" fmla="*/ 90 w 205"/>
              <a:gd name="T3" fmla="*/ 121 h 274"/>
              <a:gd name="T4" fmla="*/ 43 w 205"/>
              <a:gd name="T5" fmla="*/ 52 h 274"/>
              <a:gd name="T6" fmla="*/ 105 w 205"/>
              <a:gd name="T7" fmla="*/ 108 h 274"/>
              <a:gd name="T8" fmla="*/ 140 w 205"/>
              <a:gd name="T9" fmla="*/ 136 h 274"/>
              <a:gd name="T10" fmla="*/ 107 w 205"/>
              <a:gd name="T11" fmla="*/ 153 h 274"/>
              <a:gd name="T12" fmla="*/ 163 w 205"/>
              <a:gd name="T13" fmla="*/ 131 h 274"/>
              <a:gd name="T14" fmla="*/ 101 w 205"/>
              <a:gd name="T15" fmla="*/ 138 h 274"/>
              <a:gd name="T16" fmla="*/ 146 w 205"/>
              <a:gd name="T17" fmla="*/ 197 h 274"/>
              <a:gd name="T18" fmla="*/ 148 w 205"/>
              <a:gd name="T19" fmla="*/ 193 h 274"/>
              <a:gd name="T20" fmla="*/ 166 w 205"/>
              <a:gd name="T21" fmla="*/ 170 h 274"/>
              <a:gd name="T22" fmla="*/ 198 w 205"/>
              <a:gd name="T23" fmla="*/ 127 h 274"/>
              <a:gd name="T24" fmla="*/ 196 w 205"/>
              <a:gd name="T25" fmla="*/ 62 h 274"/>
              <a:gd name="T26" fmla="*/ 158 w 205"/>
              <a:gd name="T27" fmla="*/ 16 h 274"/>
              <a:gd name="T28" fmla="*/ 103 w 205"/>
              <a:gd name="T29" fmla="*/ 0 h 274"/>
              <a:gd name="T30" fmla="*/ 47 w 205"/>
              <a:gd name="T31" fmla="*/ 16 h 274"/>
              <a:gd name="T32" fmla="*/ 10 w 205"/>
              <a:gd name="T33" fmla="*/ 62 h 274"/>
              <a:gd name="T34" fmla="*/ 8 w 205"/>
              <a:gd name="T35" fmla="*/ 127 h 274"/>
              <a:gd name="T36" fmla="*/ 39 w 205"/>
              <a:gd name="T37" fmla="*/ 170 h 274"/>
              <a:gd name="T38" fmla="*/ 58 w 205"/>
              <a:gd name="T39" fmla="*/ 193 h 274"/>
              <a:gd name="T40" fmla="*/ 64 w 205"/>
              <a:gd name="T41" fmla="*/ 219 h 274"/>
              <a:gd name="T42" fmla="*/ 73 w 205"/>
              <a:gd name="T43" fmla="*/ 227 h 274"/>
              <a:gd name="T44" fmla="*/ 132 w 205"/>
              <a:gd name="T45" fmla="*/ 227 h 274"/>
              <a:gd name="T46" fmla="*/ 132 w 205"/>
              <a:gd name="T47" fmla="*/ 227 h 274"/>
              <a:gd name="T48" fmla="*/ 141 w 205"/>
              <a:gd name="T49" fmla="*/ 219 h 274"/>
              <a:gd name="T50" fmla="*/ 68 w 205"/>
              <a:gd name="T51" fmla="*/ 251 h 274"/>
              <a:gd name="T52" fmla="*/ 137 w 205"/>
              <a:gd name="T53" fmla="*/ 251 h 274"/>
              <a:gd name="T54" fmla="*/ 79 w 205"/>
              <a:gd name="T55" fmla="*/ 274 h 274"/>
              <a:gd name="T56" fmla="*/ 126 w 205"/>
              <a:gd name="T5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274">
                <a:moveTo>
                  <a:pt x="59" y="71"/>
                </a:moveTo>
                <a:cubicBezTo>
                  <a:pt x="92" y="87"/>
                  <a:pt x="90" y="121"/>
                  <a:pt x="90" y="121"/>
                </a:cubicBezTo>
                <a:cubicBezTo>
                  <a:pt x="40" y="133"/>
                  <a:pt x="43" y="52"/>
                  <a:pt x="43" y="52"/>
                </a:cubicBezTo>
                <a:cubicBezTo>
                  <a:pt x="130" y="51"/>
                  <a:pt x="105" y="108"/>
                  <a:pt x="105" y="108"/>
                </a:cubicBezTo>
                <a:moveTo>
                  <a:pt x="140" y="136"/>
                </a:moveTo>
                <a:cubicBezTo>
                  <a:pt x="117" y="135"/>
                  <a:pt x="107" y="153"/>
                  <a:pt x="107" y="153"/>
                </a:cubicBezTo>
                <a:cubicBezTo>
                  <a:pt x="131" y="181"/>
                  <a:pt x="163" y="131"/>
                  <a:pt x="163" y="131"/>
                </a:cubicBezTo>
                <a:cubicBezTo>
                  <a:pt x="120" y="101"/>
                  <a:pt x="105" y="128"/>
                  <a:pt x="101" y="138"/>
                </a:cubicBezTo>
                <a:moveTo>
                  <a:pt x="146" y="197"/>
                </a:moveTo>
                <a:cubicBezTo>
                  <a:pt x="147" y="196"/>
                  <a:pt x="147" y="194"/>
                  <a:pt x="148" y="193"/>
                </a:cubicBezTo>
                <a:cubicBezTo>
                  <a:pt x="151" y="186"/>
                  <a:pt x="166" y="170"/>
                  <a:pt x="166" y="170"/>
                </a:cubicBezTo>
                <a:cubicBezTo>
                  <a:pt x="179" y="158"/>
                  <a:pt x="191" y="146"/>
                  <a:pt x="198" y="127"/>
                </a:cubicBezTo>
                <a:cubicBezTo>
                  <a:pt x="205" y="107"/>
                  <a:pt x="205" y="84"/>
                  <a:pt x="196" y="62"/>
                </a:cubicBezTo>
                <a:cubicBezTo>
                  <a:pt x="189" y="44"/>
                  <a:pt x="175" y="27"/>
                  <a:pt x="158" y="16"/>
                </a:cubicBezTo>
                <a:cubicBezTo>
                  <a:pt x="142" y="6"/>
                  <a:pt x="121" y="0"/>
                  <a:pt x="103" y="0"/>
                </a:cubicBezTo>
                <a:cubicBezTo>
                  <a:pt x="84" y="0"/>
                  <a:pt x="64" y="6"/>
                  <a:pt x="47" y="16"/>
                </a:cubicBezTo>
                <a:cubicBezTo>
                  <a:pt x="31" y="27"/>
                  <a:pt x="17" y="44"/>
                  <a:pt x="10" y="62"/>
                </a:cubicBezTo>
                <a:cubicBezTo>
                  <a:pt x="1" y="84"/>
                  <a:pt x="0" y="107"/>
                  <a:pt x="8" y="127"/>
                </a:cubicBezTo>
                <a:cubicBezTo>
                  <a:pt x="14" y="146"/>
                  <a:pt x="27" y="158"/>
                  <a:pt x="39" y="170"/>
                </a:cubicBezTo>
                <a:cubicBezTo>
                  <a:pt x="39" y="170"/>
                  <a:pt x="55" y="186"/>
                  <a:pt x="58" y="193"/>
                </a:cubicBezTo>
                <a:cubicBezTo>
                  <a:pt x="61" y="199"/>
                  <a:pt x="64" y="214"/>
                  <a:pt x="64" y="219"/>
                </a:cubicBezTo>
                <a:cubicBezTo>
                  <a:pt x="65" y="224"/>
                  <a:pt x="69" y="227"/>
                  <a:pt x="73" y="227"/>
                </a:cubicBezTo>
                <a:cubicBezTo>
                  <a:pt x="132" y="227"/>
                  <a:pt x="132" y="227"/>
                  <a:pt x="132" y="227"/>
                </a:cubicBezTo>
                <a:cubicBezTo>
                  <a:pt x="132" y="227"/>
                  <a:pt x="132" y="227"/>
                  <a:pt x="132" y="227"/>
                </a:cubicBezTo>
                <a:cubicBezTo>
                  <a:pt x="137" y="227"/>
                  <a:pt x="141" y="224"/>
                  <a:pt x="141" y="219"/>
                </a:cubicBezTo>
                <a:moveTo>
                  <a:pt x="68" y="251"/>
                </a:moveTo>
                <a:cubicBezTo>
                  <a:pt x="137" y="251"/>
                  <a:pt x="137" y="251"/>
                  <a:pt x="137" y="251"/>
                </a:cubicBezTo>
                <a:moveTo>
                  <a:pt x="79" y="274"/>
                </a:moveTo>
                <a:cubicBezTo>
                  <a:pt x="126" y="274"/>
                  <a:pt x="126" y="274"/>
                  <a:pt x="126" y="274"/>
                </a:cubicBezTo>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24" name="Graphic 41">
            <a:extLst>
              <a:ext uri="{FF2B5EF4-FFF2-40B4-BE49-F238E27FC236}">
                <a16:creationId xmlns:a16="http://schemas.microsoft.com/office/drawing/2014/main" id="{E35D2FC9-C93E-523F-AB81-8973F5DBECA9}"/>
              </a:ext>
            </a:extLst>
          </p:cNvPr>
          <p:cNvSpPr>
            <a:spLocks noChangeAspect="1"/>
          </p:cNvSpPr>
          <p:nvPr/>
        </p:nvSpPr>
        <p:spPr>
          <a:xfrm>
            <a:off x="10060608" y="3727744"/>
            <a:ext cx="758593" cy="741745"/>
          </a:xfrm>
          <a:custGeom>
            <a:avLst/>
            <a:gdLst>
              <a:gd name="connsiteX0" fmla="*/ 517223 w 689630"/>
              <a:gd name="connsiteY0" fmla="*/ 172853 h 674314"/>
              <a:gd name="connsiteX1" fmla="*/ 344815 w 689630"/>
              <a:gd name="connsiteY1" fmla="*/ 345705 h 674314"/>
              <a:gd name="connsiteX2" fmla="*/ 172408 w 689630"/>
              <a:gd name="connsiteY2" fmla="*/ 172853 h 674314"/>
              <a:gd name="connsiteX3" fmla="*/ 344815 w 689630"/>
              <a:gd name="connsiteY3" fmla="*/ 0 h 674314"/>
              <a:gd name="connsiteX4" fmla="*/ 517223 w 689630"/>
              <a:gd name="connsiteY4" fmla="*/ 172853 h 674314"/>
              <a:gd name="connsiteX5" fmla="*/ 239666 w 689630"/>
              <a:gd name="connsiteY5" fmla="*/ 328610 h 674314"/>
              <a:gd name="connsiteX6" fmla="*/ 67258 w 689630"/>
              <a:gd name="connsiteY6" fmla="*/ 501462 h 674314"/>
              <a:gd name="connsiteX7" fmla="*/ 239666 w 689630"/>
              <a:gd name="connsiteY7" fmla="*/ 674315 h 674314"/>
              <a:gd name="connsiteX8" fmla="*/ 412073 w 689630"/>
              <a:gd name="connsiteY8" fmla="*/ 501462 h 674314"/>
              <a:gd name="connsiteX9" fmla="*/ 239666 w 689630"/>
              <a:gd name="connsiteY9" fmla="*/ 328610 h 674314"/>
              <a:gd name="connsiteX10" fmla="*/ 449965 w 689630"/>
              <a:gd name="connsiteY10" fmla="*/ 328610 h 674314"/>
              <a:gd name="connsiteX11" fmla="*/ 277557 w 689630"/>
              <a:gd name="connsiteY11" fmla="*/ 501462 h 674314"/>
              <a:gd name="connsiteX12" fmla="*/ 449965 w 689630"/>
              <a:gd name="connsiteY12" fmla="*/ 674315 h 674314"/>
              <a:gd name="connsiteX13" fmla="*/ 622373 w 689630"/>
              <a:gd name="connsiteY13" fmla="*/ 501462 h 674314"/>
              <a:gd name="connsiteX14" fmla="*/ 449965 w 689630"/>
              <a:gd name="connsiteY14" fmla="*/ 328610 h 674314"/>
              <a:gd name="connsiteX15" fmla="*/ 172408 w 689630"/>
              <a:gd name="connsiteY15" fmla="*/ 125366 h 674314"/>
              <a:gd name="connsiteX16" fmla="*/ 0 w 689630"/>
              <a:gd name="connsiteY16" fmla="*/ 298218 h 674314"/>
              <a:gd name="connsiteX17" fmla="*/ 172408 w 689630"/>
              <a:gd name="connsiteY17" fmla="*/ 471071 h 674314"/>
              <a:gd name="connsiteX18" fmla="*/ 344815 w 689630"/>
              <a:gd name="connsiteY18" fmla="*/ 298218 h 674314"/>
              <a:gd name="connsiteX19" fmla="*/ 172408 w 689630"/>
              <a:gd name="connsiteY19" fmla="*/ 125366 h 674314"/>
              <a:gd name="connsiteX20" fmla="*/ 612900 w 689630"/>
              <a:gd name="connsiteY20" fmla="*/ 154807 h 674314"/>
              <a:gd name="connsiteX21" fmla="*/ 517223 w 689630"/>
              <a:gd name="connsiteY21" fmla="*/ 125366 h 674314"/>
              <a:gd name="connsiteX22" fmla="*/ 344815 w 689630"/>
              <a:gd name="connsiteY22" fmla="*/ 298218 h 674314"/>
              <a:gd name="connsiteX23" fmla="*/ 517223 w 689630"/>
              <a:gd name="connsiteY23" fmla="*/ 471071 h 674314"/>
              <a:gd name="connsiteX24" fmla="*/ 689631 w 689630"/>
              <a:gd name="connsiteY24" fmla="*/ 298218 h 674314"/>
              <a:gd name="connsiteX25" fmla="*/ 686789 w 689630"/>
              <a:gd name="connsiteY25" fmla="*/ 267826 h 674314"/>
              <a:gd name="connsiteX26" fmla="*/ 672580 w 689630"/>
              <a:gd name="connsiteY26" fmla="*/ 224138 h 67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9630" h="674314">
                <a:moveTo>
                  <a:pt x="517223" y="172853"/>
                </a:moveTo>
                <a:cubicBezTo>
                  <a:pt x="517223" y="267826"/>
                  <a:pt x="440492" y="345705"/>
                  <a:pt x="344815" y="345705"/>
                </a:cubicBezTo>
                <a:cubicBezTo>
                  <a:pt x="249139" y="345705"/>
                  <a:pt x="172408" y="268776"/>
                  <a:pt x="172408" y="172853"/>
                </a:cubicBezTo>
                <a:cubicBezTo>
                  <a:pt x="172408" y="76929"/>
                  <a:pt x="249139" y="0"/>
                  <a:pt x="344815" y="0"/>
                </a:cubicBezTo>
                <a:cubicBezTo>
                  <a:pt x="440492" y="0"/>
                  <a:pt x="517223" y="76929"/>
                  <a:pt x="517223" y="172853"/>
                </a:cubicBezTo>
                <a:close/>
                <a:moveTo>
                  <a:pt x="239666" y="328610"/>
                </a:moveTo>
                <a:cubicBezTo>
                  <a:pt x="144936" y="328610"/>
                  <a:pt x="67258" y="405539"/>
                  <a:pt x="67258" y="501462"/>
                </a:cubicBezTo>
                <a:cubicBezTo>
                  <a:pt x="67258" y="597386"/>
                  <a:pt x="143989" y="674315"/>
                  <a:pt x="239666" y="674315"/>
                </a:cubicBezTo>
                <a:cubicBezTo>
                  <a:pt x="335342" y="674315"/>
                  <a:pt x="412073" y="597386"/>
                  <a:pt x="412073" y="501462"/>
                </a:cubicBezTo>
                <a:cubicBezTo>
                  <a:pt x="412073" y="405539"/>
                  <a:pt x="335342" y="328610"/>
                  <a:pt x="239666" y="328610"/>
                </a:cubicBezTo>
                <a:close/>
                <a:moveTo>
                  <a:pt x="449965" y="328610"/>
                </a:moveTo>
                <a:cubicBezTo>
                  <a:pt x="355236" y="328610"/>
                  <a:pt x="277557" y="405539"/>
                  <a:pt x="277557" y="501462"/>
                </a:cubicBezTo>
                <a:cubicBezTo>
                  <a:pt x="277557" y="597386"/>
                  <a:pt x="354288" y="674315"/>
                  <a:pt x="449965" y="674315"/>
                </a:cubicBezTo>
                <a:cubicBezTo>
                  <a:pt x="545642" y="674315"/>
                  <a:pt x="622373" y="597386"/>
                  <a:pt x="622373" y="501462"/>
                </a:cubicBezTo>
                <a:cubicBezTo>
                  <a:pt x="622373" y="405539"/>
                  <a:pt x="545642" y="328610"/>
                  <a:pt x="449965" y="328610"/>
                </a:cubicBezTo>
                <a:close/>
                <a:moveTo>
                  <a:pt x="172408" y="125366"/>
                </a:moveTo>
                <a:cubicBezTo>
                  <a:pt x="77678" y="125366"/>
                  <a:pt x="0" y="202294"/>
                  <a:pt x="0" y="298218"/>
                </a:cubicBezTo>
                <a:cubicBezTo>
                  <a:pt x="0" y="394142"/>
                  <a:pt x="76731" y="471071"/>
                  <a:pt x="172408" y="471071"/>
                </a:cubicBezTo>
                <a:cubicBezTo>
                  <a:pt x="268085" y="471071"/>
                  <a:pt x="344815" y="394142"/>
                  <a:pt x="344815" y="298218"/>
                </a:cubicBezTo>
                <a:cubicBezTo>
                  <a:pt x="344815" y="202294"/>
                  <a:pt x="268085" y="125366"/>
                  <a:pt x="172408" y="125366"/>
                </a:cubicBezTo>
                <a:close/>
                <a:moveTo>
                  <a:pt x="612900" y="154807"/>
                </a:moveTo>
                <a:cubicBezTo>
                  <a:pt x="585428" y="135813"/>
                  <a:pt x="552273" y="125366"/>
                  <a:pt x="517223" y="125366"/>
                </a:cubicBezTo>
                <a:cubicBezTo>
                  <a:pt x="422494" y="125366"/>
                  <a:pt x="344815" y="202294"/>
                  <a:pt x="344815" y="298218"/>
                </a:cubicBezTo>
                <a:cubicBezTo>
                  <a:pt x="344815" y="394142"/>
                  <a:pt x="421546" y="471071"/>
                  <a:pt x="517223" y="471071"/>
                </a:cubicBezTo>
                <a:cubicBezTo>
                  <a:pt x="612900" y="471071"/>
                  <a:pt x="689631" y="394142"/>
                  <a:pt x="689631" y="298218"/>
                </a:cubicBezTo>
                <a:cubicBezTo>
                  <a:pt x="689631" y="202294"/>
                  <a:pt x="689631" y="277324"/>
                  <a:pt x="686789" y="267826"/>
                </a:cubicBezTo>
                <a:cubicBezTo>
                  <a:pt x="683947" y="252631"/>
                  <a:pt x="679211" y="237435"/>
                  <a:pt x="672580" y="224138"/>
                </a:cubicBezTo>
              </a:path>
            </a:pathLst>
          </a:custGeom>
          <a:noFill/>
          <a:ln w="2222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25" name="Graphic 41">
            <a:extLst>
              <a:ext uri="{FF2B5EF4-FFF2-40B4-BE49-F238E27FC236}">
                <a16:creationId xmlns:a16="http://schemas.microsoft.com/office/drawing/2014/main" id="{7D15860A-413A-AC13-B157-F0D953861283}"/>
              </a:ext>
            </a:extLst>
          </p:cNvPr>
          <p:cNvSpPr>
            <a:spLocks noChangeAspect="1"/>
          </p:cNvSpPr>
          <p:nvPr/>
        </p:nvSpPr>
        <p:spPr>
          <a:xfrm>
            <a:off x="10060608" y="2235936"/>
            <a:ext cx="758593" cy="741745"/>
          </a:xfrm>
          <a:custGeom>
            <a:avLst/>
            <a:gdLst>
              <a:gd name="connsiteX0" fmla="*/ 517223 w 689630"/>
              <a:gd name="connsiteY0" fmla="*/ 172853 h 674314"/>
              <a:gd name="connsiteX1" fmla="*/ 344815 w 689630"/>
              <a:gd name="connsiteY1" fmla="*/ 345705 h 674314"/>
              <a:gd name="connsiteX2" fmla="*/ 172408 w 689630"/>
              <a:gd name="connsiteY2" fmla="*/ 172853 h 674314"/>
              <a:gd name="connsiteX3" fmla="*/ 344815 w 689630"/>
              <a:gd name="connsiteY3" fmla="*/ 0 h 674314"/>
              <a:gd name="connsiteX4" fmla="*/ 517223 w 689630"/>
              <a:gd name="connsiteY4" fmla="*/ 172853 h 674314"/>
              <a:gd name="connsiteX5" fmla="*/ 239666 w 689630"/>
              <a:gd name="connsiteY5" fmla="*/ 328610 h 674314"/>
              <a:gd name="connsiteX6" fmla="*/ 67258 w 689630"/>
              <a:gd name="connsiteY6" fmla="*/ 501462 h 674314"/>
              <a:gd name="connsiteX7" fmla="*/ 239666 w 689630"/>
              <a:gd name="connsiteY7" fmla="*/ 674315 h 674314"/>
              <a:gd name="connsiteX8" fmla="*/ 412073 w 689630"/>
              <a:gd name="connsiteY8" fmla="*/ 501462 h 674314"/>
              <a:gd name="connsiteX9" fmla="*/ 239666 w 689630"/>
              <a:gd name="connsiteY9" fmla="*/ 328610 h 674314"/>
              <a:gd name="connsiteX10" fmla="*/ 449965 w 689630"/>
              <a:gd name="connsiteY10" fmla="*/ 328610 h 674314"/>
              <a:gd name="connsiteX11" fmla="*/ 277557 w 689630"/>
              <a:gd name="connsiteY11" fmla="*/ 501462 h 674314"/>
              <a:gd name="connsiteX12" fmla="*/ 449965 w 689630"/>
              <a:gd name="connsiteY12" fmla="*/ 674315 h 674314"/>
              <a:gd name="connsiteX13" fmla="*/ 622373 w 689630"/>
              <a:gd name="connsiteY13" fmla="*/ 501462 h 674314"/>
              <a:gd name="connsiteX14" fmla="*/ 449965 w 689630"/>
              <a:gd name="connsiteY14" fmla="*/ 328610 h 674314"/>
              <a:gd name="connsiteX15" fmla="*/ 172408 w 689630"/>
              <a:gd name="connsiteY15" fmla="*/ 125366 h 674314"/>
              <a:gd name="connsiteX16" fmla="*/ 0 w 689630"/>
              <a:gd name="connsiteY16" fmla="*/ 298218 h 674314"/>
              <a:gd name="connsiteX17" fmla="*/ 172408 w 689630"/>
              <a:gd name="connsiteY17" fmla="*/ 471071 h 674314"/>
              <a:gd name="connsiteX18" fmla="*/ 344815 w 689630"/>
              <a:gd name="connsiteY18" fmla="*/ 298218 h 674314"/>
              <a:gd name="connsiteX19" fmla="*/ 172408 w 689630"/>
              <a:gd name="connsiteY19" fmla="*/ 125366 h 674314"/>
              <a:gd name="connsiteX20" fmla="*/ 612900 w 689630"/>
              <a:gd name="connsiteY20" fmla="*/ 154807 h 674314"/>
              <a:gd name="connsiteX21" fmla="*/ 517223 w 689630"/>
              <a:gd name="connsiteY21" fmla="*/ 125366 h 674314"/>
              <a:gd name="connsiteX22" fmla="*/ 344815 w 689630"/>
              <a:gd name="connsiteY22" fmla="*/ 298218 h 674314"/>
              <a:gd name="connsiteX23" fmla="*/ 517223 w 689630"/>
              <a:gd name="connsiteY23" fmla="*/ 471071 h 674314"/>
              <a:gd name="connsiteX24" fmla="*/ 689631 w 689630"/>
              <a:gd name="connsiteY24" fmla="*/ 298218 h 674314"/>
              <a:gd name="connsiteX25" fmla="*/ 686789 w 689630"/>
              <a:gd name="connsiteY25" fmla="*/ 267826 h 674314"/>
              <a:gd name="connsiteX26" fmla="*/ 672580 w 689630"/>
              <a:gd name="connsiteY26" fmla="*/ 224138 h 67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9630" h="674314">
                <a:moveTo>
                  <a:pt x="517223" y="172853"/>
                </a:moveTo>
                <a:cubicBezTo>
                  <a:pt x="517223" y="267826"/>
                  <a:pt x="440492" y="345705"/>
                  <a:pt x="344815" y="345705"/>
                </a:cubicBezTo>
                <a:cubicBezTo>
                  <a:pt x="249139" y="345705"/>
                  <a:pt x="172408" y="268776"/>
                  <a:pt x="172408" y="172853"/>
                </a:cubicBezTo>
                <a:cubicBezTo>
                  <a:pt x="172408" y="76929"/>
                  <a:pt x="249139" y="0"/>
                  <a:pt x="344815" y="0"/>
                </a:cubicBezTo>
                <a:cubicBezTo>
                  <a:pt x="440492" y="0"/>
                  <a:pt x="517223" y="76929"/>
                  <a:pt x="517223" y="172853"/>
                </a:cubicBezTo>
                <a:close/>
                <a:moveTo>
                  <a:pt x="239666" y="328610"/>
                </a:moveTo>
                <a:cubicBezTo>
                  <a:pt x="144936" y="328610"/>
                  <a:pt x="67258" y="405539"/>
                  <a:pt x="67258" y="501462"/>
                </a:cubicBezTo>
                <a:cubicBezTo>
                  <a:pt x="67258" y="597386"/>
                  <a:pt x="143989" y="674315"/>
                  <a:pt x="239666" y="674315"/>
                </a:cubicBezTo>
                <a:cubicBezTo>
                  <a:pt x="335342" y="674315"/>
                  <a:pt x="412073" y="597386"/>
                  <a:pt x="412073" y="501462"/>
                </a:cubicBezTo>
                <a:cubicBezTo>
                  <a:pt x="412073" y="405539"/>
                  <a:pt x="335342" y="328610"/>
                  <a:pt x="239666" y="328610"/>
                </a:cubicBezTo>
                <a:close/>
                <a:moveTo>
                  <a:pt x="449965" y="328610"/>
                </a:moveTo>
                <a:cubicBezTo>
                  <a:pt x="355236" y="328610"/>
                  <a:pt x="277557" y="405539"/>
                  <a:pt x="277557" y="501462"/>
                </a:cubicBezTo>
                <a:cubicBezTo>
                  <a:pt x="277557" y="597386"/>
                  <a:pt x="354288" y="674315"/>
                  <a:pt x="449965" y="674315"/>
                </a:cubicBezTo>
                <a:cubicBezTo>
                  <a:pt x="545642" y="674315"/>
                  <a:pt x="622373" y="597386"/>
                  <a:pt x="622373" y="501462"/>
                </a:cubicBezTo>
                <a:cubicBezTo>
                  <a:pt x="622373" y="405539"/>
                  <a:pt x="545642" y="328610"/>
                  <a:pt x="449965" y="328610"/>
                </a:cubicBezTo>
                <a:close/>
                <a:moveTo>
                  <a:pt x="172408" y="125366"/>
                </a:moveTo>
                <a:cubicBezTo>
                  <a:pt x="77678" y="125366"/>
                  <a:pt x="0" y="202294"/>
                  <a:pt x="0" y="298218"/>
                </a:cubicBezTo>
                <a:cubicBezTo>
                  <a:pt x="0" y="394142"/>
                  <a:pt x="76731" y="471071"/>
                  <a:pt x="172408" y="471071"/>
                </a:cubicBezTo>
                <a:cubicBezTo>
                  <a:pt x="268085" y="471071"/>
                  <a:pt x="344815" y="394142"/>
                  <a:pt x="344815" y="298218"/>
                </a:cubicBezTo>
                <a:cubicBezTo>
                  <a:pt x="344815" y="202294"/>
                  <a:pt x="268085" y="125366"/>
                  <a:pt x="172408" y="125366"/>
                </a:cubicBezTo>
                <a:close/>
                <a:moveTo>
                  <a:pt x="612900" y="154807"/>
                </a:moveTo>
                <a:cubicBezTo>
                  <a:pt x="585428" y="135813"/>
                  <a:pt x="552273" y="125366"/>
                  <a:pt x="517223" y="125366"/>
                </a:cubicBezTo>
                <a:cubicBezTo>
                  <a:pt x="422494" y="125366"/>
                  <a:pt x="344815" y="202294"/>
                  <a:pt x="344815" y="298218"/>
                </a:cubicBezTo>
                <a:cubicBezTo>
                  <a:pt x="344815" y="394142"/>
                  <a:pt x="421546" y="471071"/>
                  <a:pt x="517223" y="471071"/>
                </a:cubicBezTo>
                <a:cubicBezTo>
                  <a:pt x="612900" y="471071"/>
                  <a:pt x="689631" y="394142"/>
                  <a:pt x="689631" y="298218"/>
                </a:cubicBezTo>
                <a:cubicBezTo>
                  <a:pt x="689631" y="202294"/>
                  <a:pt x="689631" y="277324"/>
                  <a:pt x="686789" y="267826"/>
                </a:cubicBezTo>
                <a:cubicBezTo>
                  <a:pt x="683947" y="252631"/>
                  <a:pt x="679211" y="237435"/>
                  <a:pt x="672580" y="224138"/>
                </a:cubicBezTo>
              </a:path>
            </a:pathLst>
          </a:custGeom>
          <a:noFill/>
          <a:ln w="22225"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26" name="Graphic 41">
            <a:extLst>
              <a:ext uri="{FF2B5EF4-FFF2-40B4-BE49-F238E27FC236}">
                <a16:creationId xmlns:a16="http://schemas.microsoft.com/office/drawing/2014/main" id="{B32A4A8B-7F30-AAF3-1594-0346C47792C0}"/>
              </a:ext>
            </a:extLst>
          </p:cNvPr>
          <p:cNvSpPr>
            <a:spLocks noChangeAspect="1"/>
          </p:cNvSpPr>
          <p:nvPr/>
        </p:nvSpPr>
        <p:spPr>
          <a:xfrm>
            <a:off x="9047404" y="2235936"/>
            <a:ext cx="758593" cy="741745"/>
          </a:xfrm>
          <a:custGeom>
            <a:avLst/>
            <a:gdLst>
              <a:gd name="connsiteX0" fmla="*/ 517223 w 689630"/>
              <a:gd name="connsiteY0" fmla="*/ 172853 h 674314"/>
              <a:gd name="connsiteX1" fmla="*/ 344815 w 689630"/>
              <a:gd name="connsiteY1" fmla="*/ 345705 h 674314"/>
              <a:gd name="connsiteX2" fmla="*/ 172408 w 689630"/>
              <a:gd name="connsiteY2" fmla="*/ 172853 h 674314"/>
              <a:gd name="connsiteX3" fmla="*/ 344815 w 689630"/>
              <a:gd name="connsiteY3" fmla="*/ 0 h 674314"/>
              <a:gd name="connsiteX4" fmla="*/ 517223 w 689630"/>
              <a:gd name="connsiteY4" fmla="*/ 172853 h 674314"/>
              <a:gd name="connsiteX5" fmla="*/ 239666 w 689630"/>
              <a:gd name="connsiteY5" fmla="*/ 328610 h 674314"/>
              <a:gd name="connsiteX6" fmla="*/ 67258 w 689630"/>
              <a:gd name="connsiteY6" fmla="*/ 501462 h 674314"/>
              <a:gd name="connsiteX7" fmla="*/ 239666 w 689630"/>
              <a:gd name="connsiteY7" fmla="*/ 674315 h 674314"/>
              <a:gd name="connsiteX8" fmla="*/ 412073 w 689630"/>
              <a:gd name="connsiteY8" fmla="*/ 501462 h 674314"/>
              <a:gd name="connsiteX9" fmla="*/ 239666 w 689630"/>
              <a:gd name="connsiteY9" fmla="*/ 328610 h 674314"/>
              <a:gd name="connsiteX10" fmla="*/ 449965 w 689630"/>
              <a:gd name="connsiteY10" fmla="*/ 328610 h 674314"/>
              <a:gd name="connsiteX11" fmla="*/ 277557 w 689630"/>
              <a:gd name="connsiteY11" fmla="*/ 501462 h 674314"/>
              <a:gd name="connsiteX12" fmla="*/ 449965 w 689630"/>
              <a:gd name="connsiteY12" fmla="*/ 674315 h 674314"/>
              <a:gd name="connsiteX13" fmla="*/ 622373 w 689630"/>
              <a:gd name="connsiteY13" fmla="*/ 501462 h 674314"/>
              <a:gd name="connsiteX14" fmla="*/ 449965 w 689630"/>
              <a:gd name="connsiteY14" fmla="*/ 328610 h 674314"/>
              <a:gd name="connsiteX15" fmla="*/ 172408 w 689630"/>
              <a:gd name="connsiteY15" fmla="*/ 125366 h 674314"/>
              <a:gd name="connsiteX16" fmla="*/ 0 w 689630"/>
              <a:gd name="connsiteY16" fmla="*/ 298218 h 674314"/>
              <a:gd name="connsiteX17" fmla="*/ 172408 w 689630"/>
              <a:gd name="connsiteY17" fmla="*/ 471071 h 674314"/>
              <a:gd name="connsiteX18" fmla="*/ 344815 w 689630"/>
              <a:gd name="connsiteY18" fmla="*/ 298218 h 674314"/>
              <a:gd name="connsiteX19" fmla="*/ 172408 w 689630"/>
              <a:gd name="connsiteY19" fmla="*/ 125366 h 674314"/>
              <a:gd name="connsiteX20" fmla="*/ 612900 w 689630"/>
              <a:gd name="connsiteY20" fmla="*/ 154807 h 674314"/>
              <a:gd name="connsiteX21" fmla="*/ 517223 w 689630"/>
              <a:gd name="connsiteY21" fmla="*/ 125366 h 674314"/>
              <a:gd name="connsiteX22" fmla="*/ 344815 w 689630"/>
              <a:gd name="connsiteY22" fmla="*/ 298218 h 674314"/>
              <a:gd name="connsiteX23" fmla="*/ 517223 w 689630"/>
              <a:gd name="connsiteY23" fmla="*/ 471071 h 674314"/>
              <a:gd name="connsiteX24" fmla="*/ 689631 w 689630"/>
              <a:gd name="connsiteY24" fmla="*/ 298218 h 674314"/>
              <a:gd name="connsiteX25" fmla="*/ 686789 w 689630"/>
              <a:gd name="connsiteY25" fmla="*/ 267826 h 674314"/>
              <a:gd name="connsiteX26" fmla="*/ 672580 w 689630"/>
              <a:gd name="connsiteY26" fmla="*/ 224138 h 67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9630" h="674314">
                <a:moveTo>
                  <a:pt x="517223" y="172853"/>
                </a:moveTo>
                <a:cubicBezTo>
                  <a:pt x="517223" y="267826"/>
                  <a:pt x="440492" y="345705"/>
                  <a:pt x="344815" y="345705"/>
                </a:cubicBezTo>
                <a:cubicBezTo>
                  <a:pt x="249139" y="345705"/>
                  <a:pt x="172408" y="268776"/>
                  <a:pt x="172408" y="172853"/>
                </a:cubicBezTo>
                <a:cubicBezTo>
                  <a:pt x="172408" y="76929"/>
                  <a:pt x="249139" y="0"/>
                  <a:pt x="344815" y="0"/>
                </a:cubicBezTo>
                <a:cubicBezTo>
                  <a:pt x="440492" y="0"/>
                  <a:pt x="517223" y="76929"/>
                  <a:pt x="517223" y="172853"/>
                </a:cubicBezTo>
                <a:close/>
                <a:moveTo>
                  <a:pt x="239666" y="328610"/>
                </a:moveTo>
                <a:cubicBezTo>
                  <a:pt x="144936" y="328610"/>
                  <a:pt x="67258" y="405539"/>
                  <a:pt x="67258" y="501462"/>
                </a:cubicBezTo>
                <a:cubicBezTo>
                  <a:pt x="67258" y="597386"/>
                  <a:pt x="143989" y="674315"/>
                  <a:pt x="239666" y="674315"/>
                </a:cubicBezTo>
                <a:cubicBezTo>
                  <a:pt x="335342" y="674315"/>
                  <a:pt x="412073" y="597386"/>
                  <a:pt x="412073" y="501462"/>
                </a:cubicBezTo>
                <a:cubicBezTo>
                  <a:pt x="412073" y="405539"/>
                  <a:pt x="335342" y="328610"/>
                  <a:pt x="239666" y="328610"/>
                </a:cubicBezTo>
                <a:close/>
                <a:moveTo>
                  <a:pt x="449965" y="328610"/>
                </a:moveTo>
                <a:cubicBezTo>
                  <a:pt x="355236" y="328610"/>
                  <a:pt x="277557" y="405539"/>
                  <a:pt x="277557" y="501462"/>
                </a:cubicBezTo>
                <a:cubicBezTo>
                  <a:pt x="277557" y="597386"/>
                  <a:pt x="354288" y="674315"/>
                  <a:pt x="449965" y="674315"/>
                </a:cubicBezTo>
                <a:cubicBezTo>
                  <a:pt x="545642" y="674315"/>
                  <a:pt x="622373" y="597386"/>
                  <a:pt x="622373" y="501462"/>
                </a:cubicBezTo>
                <a:cubicBezTo>
                  <a:pt x="622373" y="405539"/>
                  <a:pt x="545642" y="328610"/>
                  <a:pt x="449965" y="328610"/>
                </a:cubicBezTo>
                <a:close/>
                <a:moveTo>
                  <a:pt x="172408" y="125366"/>
                </a:moveTo>
                <a:cubicBezTo>
                  <a:pt x="77678" y="125366"/>
                  <a:pt x="0" y="202294"/>
                  <a:pt x="0" y="298218"/>
                </a:cubicBezTo>
                <a:cubicBezTo>
                  <a:pt x="0" y="394142"/>
                  <a:pt x="76731" y="471071"/>
                  <a:pt x="172408" y="471071"/>
                </a:cubicBezTo>
                <a:cubicBezTo>
                  <a:pt x="268085" y="471071"/>
                  <a:pt x="344815" y="394142"/>
                  <a:pt x="344815" y="298218"/>
                </a:cubicBezTo>
                <a:cubicBezTo>
                  <a:pt x="344815" y="202294"/>
                  <a:pt x="268085" y="125366"/>
                  <a:pt x="172408" y="125366"/>
                </a:cubicBezTo>
                <a:close/>
                <a:moveTo>
                  <a:pt x="612900" y="154807"/>
                </a:moveTo>
                <a:cubicBezTo>
                  <a:pt x="585428" y="135813"/>
                  <a:pt x="552273" y="125366"/>
                  <a:pt x="517223" y="125366"/>
                </a:cubicBezTo>
                <a:cubicBezTo>
                  <a:pt x="422494" y="125366"/>
                  <a:pt x="344815" y="202294"/>
                  <a:pt x="344815" y="298218"/>
                </a:cubicBezTo>
                <a:cubicBezTo>
                  <a:pt x="344815" y="394142"/>
                  <a:pt x="421546" y="471071"/>
                  <a:pt x="517223" y="471071"/>
                </a:cubicBezTo>
                <a:cubicBezTo>
                  <a:pt x="612900" y="471071"/>
                  <a:pt x="689631" y="394142"/>
                  <a:pt x="689631" y="298218"/>
                </a:cubicBezTo>
                <a:cubicBezTo>
                  <a:pt x="689631" y="202294"/>
                  <a:pt x="689631" y="277324"/>
                  <a:pt x="686789" y="267826"/>
                </a:cubicBezTo>
                <a:cubicBezTo>
                  <a:pt x="683947" y="252631"/>
                  <a:pt x="679211" y="237435"/>
                  <a:pt x="672580" y="22413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27" name="Graphic 41">
            <a:extLst>
              <a:ext uri="{FF2B5EF4-FFF2-40B4-BE49-F238E27FC236}">
                <a16:creationId xmlns:a16="http://schemas.microsoft.com/office/drawing/2014/main" id="{84B6F107-E60C-4417-15E2-0BA64FDFAE2F}"/>
              </a:ext>
            </a:extLst>
          </p:cNvPr>
          <p:cNvSpPr>
            <a:spLocks noChangeAspect="1"/>
          </p:cNvSpPr>
          <p:nvPr/>
        </p:nvSpPr>
        <p:spPr>
          <a:xfrm>
            <a:off x="11056011" y="2235936"/>
            <a:ext cx="758593" cy="741745"/>
          </a:xfrm>
          <a:custGeom>
            <a:avLst/>
            <a:gdLst>
              <a:gd name="connsiteX0" fmla="*/ 517223 w 689630"/>
              <a:gd name="connsiteY0" fmla="*/ 172853 h 674314"/>
              <a:gd name="connsiteX1" fmla="*/ 344815 w 689630"/>
              <a:gd name="connsiteY1" fmla="*/ 345705 h 674314"/>
              <a:gd name="connsiteX2" fmla="*/ 172408 w 689630"/>
              <a:gd name="connsiteY2" fmla="*/ 172853 h 674314"/>
              <a:gd name="connsiteX3" fmla="*/ 344815 w 689630"/>
              <a:gd name="connsiteY3" fmla="*/ 0 h 674314"/>
              <a:gd name="connsiteX4" fmla="*/ 517223 w 689630"/>
              <a:gd name="connsiteY4" fmla="*/ 172853 h 674314"/>
              <a:gd name="connsiteX5" fmla="*/ 239666 w 689630"/>
              <a:gd name="connsiteY5" fmla="*/ 328610 h 674314"/>
              <a:gd name="connsiteX6" fmla="*/ 67258 w 689630"/>
              <a:gd name="connsiteY6" fmla="*/ 501462 h 674314"/>
              <a:gd name="connsiteX7" fmla="*/ 239666 w 689630"/>
              <a:gd name="connsiteY7" fmla="*/ 674315 h 674314"/>
              <a:gd name="connsiteX8" fmla="*/ 412073 w 689630"/>
              <a:gd name="connsiteY8" fmla="*/ 501462 h 674314"/>
              <a:gd name="connsiteX9" fmla="*/ 239666 w 689630"/>
              <a:gd name="connsiteY9" fmla="*/ 328610 h 674314"/>
              <a:gd name="connsiteX10" fmla="*/ 449965 w 689630"/>
              <a:gd name="connsiteY10" fmla="*/ 328610 h 674314"/>
              <a:gd name="connsiteX11" fmla="*/ 277557 w 689630"/>
              <a:gd name="connsiteY11" fmla="*/ 501462 h 674314"/>
              <a:gd name="connsiteX12" fmla="*/ 449965 w 689630"/>
              <a:gd name="connsiteY12" fmla="*/ 674315 h 674314"/>
              <a:gd name="connsiteX13" fmla="*/ 622373 w 689630"/>
              <a:gd name="connsiteY13" fmla="*/ 501462 h 674314"/>
              <a:gd name="connsiteX14" fmla="*/ 449965 w 689630"/>
              <a:gd name="connsiteY14" fmla="*/ 328610 h 674314"/>
              <a:gd name="connsiteX15" fmla="*/ 172408 w 689630"/>
              <a:gd name="connsiteY15" fmla="*/ 125366 h 674314"/>
              <a:gd name="connsiteX16" fmla="*/ 0 w 689630"/>
              <a:gd name="connsiteY16" fmla="*/ 298218 h 674314"/>
              <a:gd name="connsiteX17" fmla="*/ 172408 w 689630"/>
              <a:gd name="connsiteY17" fmla="*/ 471071 h 674314"/>
              <a:gd name="connsiteX18" fmla="*/ 344815 w 689630"/>
              <a:gd name="connsiteY18" fmla="*/ 298218 h 674314"/>
              <a:gd name="connsiteX19" fmla="*/ 172408 w 689630"/>
              <a:gd name="connsiteY19" fmla="*/ 125366 h 674314"/>
              <a:gd name="connsiteX20" fmla="*/ 612900 w 689630"/>
              <a:gd name="connsiteY20" fmla="*/ 154807 h 674314"/>
              <a:gd name="connsiteX21" fmla="*/ 517223 w 689630"/>
              <a:gd name="connsiteY21" fmla="*/ 125366 h 674314"/>
              <a:gd name="connsiteX22" fmla="*/ 344815 w 689630"/>
              <a:gd name="connsiteY22" fmla="*/ 298218 h 674314"/>
              <a:gd name="connsiteX23" fmla="*/ 517223 w 689630"/>
              <a:gd name="connsiteY23" fmla="*/ 471071 h 674314"/>
              <a:gd name="connsiteX24" fmla="*/ 689631 w 689630"/>
              <a:gd name="connsiteY24" fmla="*/ 298218 h 674314"/>
              <a:gd name="connsiteX25" fmla="*/ 686789 w 689630"/>
              <a:gd name="connsiteY25" fmla="*/ 267826 h 674314"/>
              <a:gd name="connsiteX26" fmla="*/ 672580 w 689630"/>
              <a:gd name="connsiteY26" fmla="*/ 224138 h 67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9630" h="674314">
                <a:moveTo>
                  <a:pt x="517223" y="172853"/>
                </a:moveTo>
                <a:cubicBezTo>
                  <a:pt x="517223" y="267826"/>
                  <a:pt x="440492" y="345705"/>
                  <a:pt x="344815" y="345705"/>
                </a:cubicBezTo>
                <a:cubicBezTo>
                  <a:pt x="249139" y="345705"/>
                  <a:pt x="172408" y="268776"/>
                  <a:pt x="172408" y="172853"/>
                </a:cubicBezTo>
                <a:cubicBezTo>
                  <a:pt x="172408" y="76929"/>
                  <a:pt x="249139" y="0"/>
                  <a:pt x="344815" y="0"/>
                </a:cubicBezTo>
                <a:cubicBezTo>
                  <a:pt x="440492" y="0"/>
                  <a:pt x="517223" y="76929"/>
                  <a:pt x="517223" y="172853"/>
                </a:cubicBezTo>
                <a:close/>
                <a:moveTo>
                  <a:pt x="239666" y="328610"/>
                </a:moveTo>
                <a:cubicBezTo>
                  <a:pt x="144936" y="328610"/>
                  <a:pt x="67258" y="405539"/>
                  <a:pt x="67258" y="501462"/>
                </a:cubicBezTo>
                <a:cubicBezTo>
                  <a:pt x="67258" y="597386"/>
                  <a:pt x="143989" y="674315"/>
                  <a:pt x="239666" y="674315"/>
                </a:cubicBezTo>
                <a:cubicBezTo>
                  <a:pt x="335342" y="674315"/>
                  <a:pt x="412073" y="597386"/>
                  <a:pt x="412073" y="501462"/>
                </a:cubicBezTo>
                <a:cubicBezTo>
                  <a:pt x="412073" y="405539"/>
                  <a:pt x="335342" y="328610"/>
                  <a:pt x="239666" y="328610"/>
                </a:cubicBezTo>
                <a:close/>
                <a:moveTo>
                  <a:pt x="449965" y="328610"/>
                </a:moveTo>
                <a:cubicBezTo>
                  <a:pt x="355236" y="328610"/>
                  <a:pt x="277557" y="405539"/>
                  <a:pt x="277557" y="501462"/>
                </a:cubicBezTo>
                <a:cubicBezTo>
                  <a:pt x="277557" y="597386"/>
                  <a:pt x="354288" y="674315"/>
                  <a:pt x="449965" y="674315"/>
                </a:cubicBezTo>
                <a:cubicBezTo>
                  <a:pt x="545642" y="674315"/>
                  <a:pt x="622373" y="597386"/>
                  <a:pt x="622373" y="501462"/>
                </a:cubicBezTo>
                <a:cubicBezTo>
                  <a:pt x="622373" y="405539"/>
                  <a:pt x="545642" y="328610"/>
                  <a:pt x="449965" y="328610"/>
                </a:cubicBezTo>
                <a:close/>
                <a:moveTo>
                  <a:pt x="172408" y="125366"/>
                </a:moveTo>
                <a:cubicBezTo>
                  <a:pt x="77678" y="125366"/>
                  <a:pt x="0" y="202294"/>
                  <a:pt x="0" y="298218"/>
                </a:cubicBezTo>
                <a:cubicBezTo>
                  <a:pt x="0" y="394142"/>
                  <a:pt x="76731" y="471071"/>
                  <a:pt x="172408" y="471071"/>
                </a:cubicBezTo>
                <a:cubicBezTo>
                  <a:pt x="268085" y="471071"/>
                  <a:pt x="344815" y="394142"/>
                  <a:pt x="344815" y="298218"/>
                </a:cubicBezTo>
                <a:cubicBezTo>
                  <a:pt x="344815" y="202294"/>
                  <a:pt x="268085" y="125366"/>
                  <a:pt x="172408" y="125366"/>
                </a:cubicBezTo>
                <a:close/>
                <a:moveTo>
                  <a:pt x="612900" y="154807"/>
                </a:moveTo>
                <a:cubicBezTo>
                  <a:pt x="585428" y="135813"/>
                  <a:pt x="552273" y="125366"/>
                  <a:pt x="517223" y="125366"/>
                </a:cubicBezTo>
                <a:cubicBezTo>
                  <a:pt x="422494" y="125366"/>
                  <a:pt x="344815" y="202294"/>
                  <a:pt x="344815" y="298218"/>
                </a:cubicBezTo>
                <a:cubicBezTo>
                  <a:pt x="344815" y="394142"/>
                  <a:pt x="421546" y="471071"/>
                  <a:pt x="517223" y="471071"/>
                </a:cubicBezTo>
                <a:cubicBezTo>
                  <a:pt x="612900" y="471071"/>
                  <a:pt x="689631" y="394142"/>
                  <a:pt x="689631" y="298218"/>
                </a:cubicBezTo>
                <a:cubicBezTo>
                  <a:pt x="689631" y="202294"/>
                  <a:pt x="689631" y="277324"/>
                  <a:pt x="686789" y="267826"/>
                </a:cubicBezTo>
                <a:cubicBezTo>
                  <a:pt x="683947" y="252631"/>
                  <a:pt x="679211" y="237435"/>
                  <a:pt x="672580" y="224138"/>
                </a:cubicBezTo>
              </a:path>
            </a:pathLst>
          </a:custGeom>
          <a:noFill/>
          <a:ln w="2222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grpSp>
        <p:nvGrpSpPr>
          <p:cNvPr id="33" name="Group 5">
            <a:extLst>
              <a:ext uri="{FF2B5EF4-FFF2-40B4-BE49-F238E27FC236}">
                <a16:creationId xmlns:a16="http://schemas.microsoft.com/office/drawing/2014/main" id="{7E6D5892-70F0-05E0-0AAD-788706D38D27}"/>
              </a:ext>
            </a:extLst>
          </p:cNvPr>
          <p:cNvGrpSpPr/>
          <p:nvPr/>
        </p:nvGrpSpPr>
        <p:grpSpPr>
          <a:xfrm>
            <a:off x="8732686" y="5767862"/>
            <a:ext cx="3466875" cy="1022349"/>
            <a:chOff x="9041904" y="5696774"/>
            <a:chExt cx="2808312" cy="1022349"/>
          </a:xfrm>
        </p:grpSpPr>
        <p:grpSp>
          <p:nvGrpSpPr>
            <p:cNvPr id="34" name="Group 2">
              <a:extLst>
                <a:ext uri="{FF2B5EF4-FFF2-40B4-BE49-F238E27FC236}">
                  <a16:creationId xmlns:a16="http://schemas.microsoft.com/office/drawing/2014/main" id="{1E6BBFE6-2F76-620D-C62D-5CB0F59FB473}"/>
                </a:ext>
              </a:extLst>
            </p:cNvPr>
            <p:cNvGrpSpPr/>
            <p:nvPr/>
          </p:nvGrpSpPr>
          <p:grpSpPr>
            <a:xfrm>
              <a:off x="9251244" y="5696774"/>
              <a:ext cx="2389632" cy="709945"/>
              <a:chOff x="5806480" y="5543475"/>
              <a:chExt cx="2880320" cy="709945"/>
            </a:xfrm>
          </p:grpSpPr>
          <p:sp>
            <p:nvSpPr>
              <p:cNvPr id="36" name="pole tekstowe 16">
                <a:extLst>
                  <a:ext uri="{FF2B5EF4-FFF2-40B4-BE49-F238E27FC236}">
                    <a16:creationId xmlns:a16="http://schemas.microsoft.com/office/drawing/2014/main" id="{5FBD89D2-9B44-6618-E1B6-3A97C04738D9}"/>
                  </a:ext>
                </a:extLst>
              </p:cNvPr>
              <p:cNvSpPr txBox="1"/>
              <p:nvPr/>
            </p:nvSpPr>
            <p:spPr>
              <a:xfrm flipH="1">
                <a:off x="5806480" y="5543475"/>
                <a:ext cx="2880320" cy="584775"/>
              </a:xfrm>
              <a:prstGeom prst="rect">
                <a:avLst/>
              </a:prstGeom>
              <a:solidFill>
                <a:schemeClr val="bg2">
                  <a:lumMod val="90000"/>
                </a:schemeClr>
              </a:solidFill>
            </p:spPr>
            <p:txBody>
              <a:bodyPr wrap="square" rtlCol="0">
                <a:spAutoFit/>
              </a:bodyPr>
              <a:lstStyle/>
              <a:p>
                <a:pPr algn="ctr"/>
                <a:r>
                  <a:rPr lang="en-US" sz="1600" noProof="0" dirty="0">
                    <a:solidFill>
                      <a:schemeClr val="tx1">
                        <a:lumMod val="75000"/>
                        <a:lumOff val="25000"/>
                      </a:schemeClr>
                    </a:solidFill>
                  </a:rPr>
                  <a:t>More graphics available.</a:t>
                </a:r>
              </a:p>
              <a:p>
                <a:pPr algn="ctr"/>
                <a:r>
                  <a:rPr lang="en-US" sz="1600" noProof="0" dirty="0">
                    <a:solidFill>
                      <a:schemeClr val="tx1">
                        <a:lumMod val="75000"/>
                        <a:lumOff val="25000"/>
                      </a:schemeClr>
                    </a:solidFill>
                  </a:rPr>
                  <a:t>Check our website</a:t>
                </a:r>
              </a:p>
            </p:txBody>
          </p:sp>
          <p:sp>
            <p:nvSpPr>
              <p:cNvPr id="37" name="Isosceles Triangle 10">
                <a:extLst>
                  <a:ext uri="{FF2B5EF4-FFF2-40B4-BE49-F238E27FC236}">
                    <a16:creationId xmlns:a16="http://schemas.microsoft.com/office/drawing/2014/main" id="{B8187B29-9928-A862-F6FF-B0F1E0127299}"/>
                  </a:ext>
                </a:extLst>
              </p:cNvPr>
              <p:cNvSpPr/>
              <p:nvPr/>
            </p:nvSpPr>
            <p:spPr>
              <a:xfrm flipV="1">
                <a:off x="7023770" y="6114201"/>
                <a:ext cx="445740" cy="139219"/>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tx1">
                      <a:lumMod val="75000"/>
                      <a:lumOff val="25000"/>
                    </a:schemeClr>
                  </a:solidFill>
                </a:endParaRPr>
              </a:p>
            </p:txBody>
          </p:sp>
        </p:grpSp>
        <p:sp>
          <p:nvSpPr>
            <p:cNvPr id="35" name="pole tekstowe 34">
              <a:extLst>
                <a:ext uri="{FF2B5EF4-FFF2-40B4-BE49-F238E27FC236}">
                  <a16:creationId xmlns:a16="http://schemas.microsoft.com/office/drawing/2014/main" id="{5198CBC8-F765-01F3-F82D-F977D39CB1FB}"/>
                </a:ext>
              </a:extLst>
            </p:cNvPr>
            <p:cNvSpPr txBox="1"/>
            <p:nvPr/>
          </p:nvSpPr>
          <p:spPr>
            <a:xfrm>
              <a:off x="9041904" y="6349791"/>
              <a:ext cx="2808312" cy="369332"/>
            </a:xfrm>
            <a:prstGeom prst="rect">
              <a:avLst/>
            </a:prstGeom>
            <a:noFill/>
          </p:spPr>
          <p:txBody>
            <a:bodyPr wrap="square" rtlCol="0">
              <a:spAutoFit/>
            </a:bodyPr>
            <a:lstStyle/>
            <a:p>
              <a:pPr algn="ctr"/>
              <a:r>
                <a:rPr lang="en-US" noProof="0" dirty="0">
                  <a:solidFill>
                    <a:schemeClr val="tx1">
                      <a:lumMod val="65000"/>
                      <a:lumOff val="35000"/>
                    </a:schemeClr>
                  </a:solidFill>
                  <a:hlinkClick r:id="rId4"/>
                </a:rPr>
                <a:t>www.infodiagram.com</a:t>
              </a:r>
              <a:r>
                <a:rPr lang="en-US" noProof="0" dirty="0">
                  <a:solidFill>
                    <a:schemeClr val="tx1">
                      <a:lumMod val="65000"/>
                      <a:lumOff val="35000"/>
                    </a:schemeClr>
                  </a:solidFill>
                </a:rPr>
                <a:t> </a:t>
              </a:r>
            </a:p>
          </p:txBody>
        </p:sp>
      </p:grpSp>
      <p:sp>
        <p:nvSpPr>
          <p:cNvPr id="3" name="Freeform 5">
            <a:extLst>
              <a:ext uri="{FF2B5EF4-FFF2-40B4-BE49-F238E27FC236}">
                <a16:creationId xmlns:a16="http://schemas.microsoft.com/office/drawing/2014/main" id="{99F6D1E4-07BE-CD20-9358-827836C85062}"/>
              </a:ext>
            </a:extLst>
          </p:cNvPr>
          <p:cNvSpPr>
            <a:spLocks noChangeAspect="1" noEditPoints="1"/>
          </p:cNvSpPr>
          <p:nvPr/>
        </p:nvSpPr>
        <p:spPr bwMode="auto">
          <a:xfrm>
            <a:off x="6017382" y="2571749"/>
            <a:ext cx="590156" cy="752877"/>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4" name="Freeform 27">
            <a:extLst>
              <a:ext uri="{FF2B5EF4-FFF2-40B4-BE49-F238E27FC236}">
                <a16:creationId xmlns:a16="http://schemas.microsoft.com/office/drawing/2014/main" id="{8FDF03F6-0781-C813-0638-46C4760DB8D0}"/>
              </a:ext>
            </a:extLst>
          </p:cNvPr>
          <p:cNvSpPr>
            <a:spLocks noChangeAspect="1" noEditPoints="1"/>
          </p:cNvSpPr>
          <p:nvPr/>
        </p:nvSpPr>
        <p:spPr bwMode="auto">
          <a:xfrm>
            <a:off x="5812431" y="1108312"/>
            <a:ext cx="887180" cy="994274"/>
          </a:xfrm>
          <a:custGeom>
            <a:avLst/>
            <a:gdLst>
              <a:gd name="T0" fmla="*/ 183 w 459"/>
              <a:gd name="T1" fmla="*/ 342 h 511"/>
              <a:gd name="T2" fmla="*/ 231 w 459"/>
              <a:gd name="T3" fmla="*/ 333 h 511"/>
              <a:gd name="T4" fmla="*/ 279 w 459"/>
              <a:gd name="T5" fmla="*/ 342 h 511"/>
              <a:gd name="T6" fmla="*/ 334 w 459"/>
              <a:gd name="T7" fmla="*/ 78 h 511"/>
              <a:gd name="T8" fmla="*/ 179 w 459"/>
              <a:gd name="T9" fmla="*/ 59 h 511"/>
              <a:gd name="T10" fmla="*/ 167 w 459"/>
              <a:gd name="T11" fmla="*/ 175 h 511"/>
              <a:gd name="T12" fmla="*/ 184 w 459"/>
              <a:gd name="T13" fmla="*/ 268 h 511"/>
              <a:gd name="T14" fmla="*/ 193 w 459"/>
              <a:gd name="T15" fmla="*/ 271 h 511"/>
              <a:gd name="T16" fmla="*/ 256 w 459"/>
              <a:gd name="T17" fmla="*/ 271 h 511"/>
              <a:gd name="T18" fmla="*/ 310 w 459"/>
              <a:gd name="T19" fmla="*/ 198 h 511"/>
              <a:gd name="T20" fmla="*/ 334 w 459"/>
              <a:gd name="T21" fmla="*/ 78 h 511"/>
              <a:gd name="T22" fmla="*/ 203 w 459"/>
              <a:gd name="T23" fmla="*/ 114 h 511"/>
              <a:gd name="T24" fmla="*/ 167 w 459"/>
              <a:gd name="T25" fmla="*/ 175 h 511"/>
              <a:gd name="T26" fmla="*/ 274 w 459"/>
              <a:gd name="T27" fmla="*/ 117 h 511"/>
              <a:gd name="T28" fmla="*/ 256 w 459"/>
              <a:gd name="T29" fmla="*/ 34 h 511"/>
              <a:gd name="T30" fmla="*/ 324 w 459"/>
              <a:gd name="T31" fmla="*/ 484 h 511"/>
              <a:gd name="T32" fmla="*/ 146 w 459"/>
              <a:gd name="T33" fmla="*/ 476 h 511"/>
              <a:gd name="T34" fmla="*/ 138 w 459"/>
              <a:gd name="T35" fmla="*/ 511 h 511"/>
              <a:gd name="T36" fmla="*/ 324 w 459"/>
              <a:gd name="T37" fmla="*/ 484 h 511"/>
              <a:gd name="T38" fmla="*/ 388 w 459"/>
              <a:gd name="T39" fmla="*/ 511 h 511"/>
              <a:gd name="T40" fmla="*/ 356 w 459"/>
              <a:gd name="T41" fmla="*/ 436 h 511"/>
              <a:gd name="T42" fmla="*/ 356 w 459"/>
              <a:gd name="T43" fmla="*/ 402 h 511"/>
              <a:gd name="T44" fmla="*/ 322 w 459"/>
              <a:gd name="T45" fmla="*/ 402 h 511"/>
              <a:gd name="T46" fmla="*/ 356 w 459"/>
              <a:gd name="T47" fmla="*/ 470 h 511"/>
              <a:gd name="T48" fmla="*/ 388 w 459"/>
              <a:gd name="T49" fmla="*/ 374 h 511"/>
              <a:gd name="T50" fmla="*/ 356 w 459"/>
              <a:gd name="T51" fmla="*/ 330 h 511"/>
              <a:gd name="T52" fmla="*/ 324 w 459"/>
              <a:gd name="T53" fmla="*/ 374 h 511"/>
              <a:gd name="T54" fmla="*/ 72 w 459"/>
              <a:gd name="T55" fmla="*/ 511 h 511"/>
              <a:gd name="T56" fmla="*/ 104 w 459"/>
              <a:gd name="T57" fmla="*/ 436 h 511"/>
              <a:gd name="T58" fmla="*/ 104 w 459"/>
              <a:gd name="T59" fmla="*/ 402 h 511"/>
              <a:gd name="T60" fmla="*/ 138 w 459"/>
              <a:gd name="T61" fmla="*/ 402 h 511"/>
              <a:gd name="T62" fmla="*/ 104 w 459"/>
              <a:gd name="T63" fmla="*/ 470 h 511"/>
              <a:gd name="T64" fmla="*/ 135 w 459"/>
              <a:gd name="T65" fmla="*/ 374 h 511"/>
              <a:gd name="T66" fmla="*/ 104 w 459"/>
              <a:gd name="T67" fmla="*/ 330 h 511"/>
              <a:gd name="T68" fmla="*/ 72 w 459"/>
              <a:gd name="T69" fmla="*/ 374 h 511"/>
              <a:gd name="T70" fmla="*/ 388 w 459"/>
              <a:gd name="T71" fmla="*/ 371 h 511"/>
              <a:gd name="T72" fmla="*/ 459 w 459"/>
              <a:gd name="T73" fmla="*/ 511 h 511"/>
              <a:gd name="T74" fmla="*/ 0 w 459"/>
              <a:gd name="T75" fmla="*/ 511 h 511"/>
              <a:gd name="T76" fmla="*/ 72 w 459"/>
              <a:gd name="T77" fmla="*/ 371 h 511"/>
              <a:gd name="T78" fmla="*/ 0 w 459"/>
              <a:gd name="T79" fmla="*/ 511 h 511"/>
              <a:gd name="T80" fmla="*/ 413 w 459"/>
              <a:gd name="T81" fmla="*/ 411 h 511"/>
              <a:gd name="T82" fmla="*/ 413 w 459"/>
              <a:gd name="T83" fmla="*/ 441 h 511"/>
              <a:gd name="T84" fmla="*/ 413 w 459"/>
              <a:gd name="T85" fmla="*/ 471 h 511"/>
              <a:gd name="T86" fmla="*/ 25 w 459"/>
              <a:gd name="T87" fmla="*/ 411 h 511"/>
              <a:gd name="T88" fmla="*/ 25 w 459"/>
              <a:gd name="T89" fmla="*/ 441 h 511"/>
              <a:gd name="T90" fmla="*/ 25 w 459"/>
              <a:gd name="T91" fmla="*/ 47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9" h="511">
                <a:moveTo>
                  <a:pt x="157" y="476"/>
                </a:moveTo>
                <a:cubicBezTo>
                  <a:pt x="157" y="476"/>
                  <a:pt x="190" y="426"/>
                  <a:pt x="183" y="342"/>
                </a:cubicBezTo>
                <a:cubicBezTo>
                  <a:pt x="183" y="337"/>
                  <a:pt x="187" y="333"/>
                  <a:pt x="191" y="333"/>
                </a:cubicBezTo>
                <a:cubicBezTo>
                  <a:pt x="231" y="333"/>
                  <a:pt x="231" y="333"/>
                  <a:pt x="231" y="333"/>
                </a:cubicBezTo>
                <a:cubicBezTo>
                  <a:pt x="270" y="333"/>
                  <a:pt x="270" y="333"/>
                  <a:pt x="270" y="333"/>
                </a:cubicBezTo>
                <a:cubicBezTo>
                  <a:pt x="275" y="333"/>
                  <a:pt x="279" y="337"/>
                  <a:pt x="279" y="342"/>
                </a:cubicBezTo>
                <a:cubicBezTo>
                  <a:pt x="272" y="426"/>
                  <a:pt x="305" y="476"/>
                  <a:pt x="305" y="476"/>
                </a:cubicBezTo>
                <a:moveTo>
                  <a:pt x="334" y="78"/>
                </a:moveTo>
                <a:cubicBezTo>
                  <a:pt x="334" y="35"/>
                  <a:pt x="299" y="0"/>
                  <a:pt x="255" y="0"/>
                </a:cubicBezTo>
                <a:cubicBezTo>
                  <a:pt x="219" y="0"/>
                  <a:pt x="188" y="25"/>
                  <a:pt x="179" y="59"/>
                </a:cubicBezTo>
                <a:cubicBezTo>
                  <a:pt x="150" y="63"/>
                  <a:pt x="128" y="88"/>
                  <a:pt x="128" y="119"/>
                </a:cubicBezTo>
                <a:cubicBezTo>
                  <a:pt x="128" y="144"/>
                  <a:pt x="144" y="166"/>
                  <a:pt x="167" y="175"/>
                </a:cubicBezTo>
                <a:cubicBezTo>
                  <a:pt x="149" y="182"/>
                  <a:pt x="136" y="199"/>
                  <a:pt x="136" y="220"/>
                </a:cubicBezTo>
                <a:cubicBezTo>
                  <a:pt x="136" y="246"/>
                  <a:pt x="157" y="268"/>
                  <a:pt x="184" y="268"/>
                </a:cubicBezTo>
                <a:cubicBezTo>
                  <a:pt x="187" y="268"/>
                  <a:pt x="190" y="268"/>
                  <a:pt x="194" y="267"/>
                </a:cubicBezTo>
                <a:cubicBezTo>
                  <a:pt x="193" y="268"/>
                  <a:pt x="193" y="270"/>
                  <a:pt x="193" y="271"/>
                </a:cubicBezTo>
                <a:cubicBezTo>
                  <a:pt x="193" y="288"/>
                  <a:pt x="207" y="302"/>
                  <a:pt x="225" y="302"/>
                </a:cubicBezTo>
                <a:cubicBezTo>
                  <a:pt x="242" y="302"/>
                  <a:pt x="256" y="288"/>
                  <a:pt x="256" y="271"/>
                </a:cubicBezTo>
                <a:cubicBezTo>
                  <a:pt x="256" y="266"/>
                  <a:pt x="255" y="262"/>
                  <a:pt x="254" y="258"/>
                </a:cubicBezTo>
                <a:cubicBezTo>
                  <a:pt x="285" y="256"/>
                  <a:pt x="310" y="230"/>
                  <a:pt x="310" y="198"/>
                </a:cubicBezTo>
                <a:cubicBezTo>
                  <a:pt x="310" y="178"/>
                  <a:pt x="301" y="161"/>
                  <a:pt x="287" y="150"/>
                </a:cubicBezTo>
                <a:cubicBezTo>
                  <a:pt x="315" y="138"/>
                  <a:pt x="334" y="110"/>
                  <a:pt x="334" y="78"/>
                </a:cubicBezTo>
                <a:close/>
                <a:moveTo>
                  <a:pt x="179" y="59"/>
                </a:moveTo>
                <a:cubicBezTo>
                  <a:pt x="179" y="59"/>
                  <a:pt x="171" y="95"/>
                  <a:pt x="203" y="114"/>
                </a:cubicBezTo>
                <a:moveTo>
                  <a:pt x="212" y="197"/>
                </a:moveTo>
                <a:cubicBezTo>
                  <a:pt x="199" y="166"/>
                  <a:pt x="167" y="175"/>
                  <a:pt x="167" y="175"/>
                </a:cubicBezTo>
                <a:moveTo>
                  <a:pt x="273" y="118"/>
                </a:moveTo>
                <a:cubicBezTo>
                  <a:pt x="274" y="117"/>
                  <a:pt x="274" y="117"/>
                  <a:pt x="274" y="117"/>
                </a:cubicBezTo>
                <a:cubicBezTo>
                  <a:pt x="289" y="110"/>
                  <a:pt x="299" y="95"/>
                  <a:pt x="299" y="78"/>
                </a:cubicBezTo>
                <a:cubicBezTo>
                  <a:pt x="299" y="54"/>
                  <a:pt x="280" y="34"/>
                  <a:pt x="256" y="34"/>
                </a:cubicBezTo>
                <a:cubicBezTo>
                  <a:pt x="239" y="34"/>
                  <a:pt x="224" y="44"/>
                  <a:pt x="217" y="59"/>
                </a:cubicBezTo>
                <a:moveTo>
                  <a:pt x="324" y="484"/>
                </a:moveTo>
                <a:cubicBezTo>
                  <a:pt x="324" y="479"/>
                  <a:pt x="321" y="476"/>
                  <a:pt x="316" y="476"/>
                </a:cubicBezTo>
                <a:cubicBezTo>
                  <a:pt x="146" y="476"/>
                  <a:pt x="146" y="476"/>
                  <a:pt x="146" y="476"/>
                </a:cubicBezTo>
                <a:cubicBezTo>
                  <a:pt x="141" y="476"/>
                  <a:pt x="138" y="479"/>
                  <a:pt x="138" y="484"/>
                </a:cubicBezTo>
                <a:cubicBezTo>
                  <a:pt x="138" y="511"/>
                  <a:pt x="138" y="511"/>
                  <a:pt x="138" y="511"/>
                </a:cubicBezTo>
                <a:cubicBezTo>
                  <a:pt x="324" y="511"/>
                  <a:pt x="324" y="511"/>
                  <a:pt x="324" y="511"/>
                </a:cubicBezTo>
                <a:lnTo>
                  <a:pt x="324" y="484"/>
                </a:lnTo>
                <a:close/>
                <a:moveTo>
                  <a:pt x="324" y="511"/>
                </a:moveTo>
                <a:cubicBezTo>
                  <a:pt x="388" y="511"/>
                  <a:pt x="388" y="511"/>
                  <a:pt x="388" y="511"/>
                </a:cubicBezTo>
                <a:cubicBezTo>
                  <a:pt x="388" y="374"/>
                  <a:pt x="388" y="374"/>
                  <a:pt x="388" y="374"/>
                </a:cubicBezTo>
                <a:moveTo>
                  <a:pt x="356" y="436"/>
                </a:moveTo>
                <a:cubicBezTo>
                  <a:pt x="356" y="449"/>
                  <a:pt x="356" y="449"/>
                  <a:pt x="356" y="449"/>
                </a:cubicBezTo>
                <a:moveTo>
                  <a:pt x="356" y="402"/>
                </a:moveTo>
                <a:cubicBezTo>
                  <a:pt x="356" y="415"/>
                  <a:pt x="356" y="415"/>
                  <a:pt x="356" y="415"/>
                </a:cubicBezTo>
                <a:moveTo>
                  <a:pt x="322" y="402"/>
                </a:moveTo>
                <a:cubicBezTo>
                  <a:pt x="322" y="415"/>
                  <a:pt x="322" y="415"/>
                  <a:pt x="322" y="415"/>
                </a:cubicBezTo>
                <a:moveTo>
                  <a:pt x="356" y="470"/>
                </a:moveTo>
                <a:cubicBezTo>
                  <a:pt x="356" y="483"/>
                  <a:pt x="356" y="483"/>
                  <a:pt x="356" y="483"/>
                </a:cubicBezTo>
                <a:moveTo>
                  <a:pt x="388" y="374"/>
                </a:moveTo>
                <a:cubicBezTo>
                  <a:pt x="388" y="330"/>
                  <a:pt x="388" y="330"/>
                  <a:pt x="388" y="330"/>
                </a:cubicBezTo>
                <a:cubicBezTo>
                  <a:pt x="356" y="330"/>
                  <a:pt x="356" y="330"/>
                  <a:pt x="356" y="330"/>
                </a:cubicBezTo>
                <a:cubicBezTo>
                  <a:pt x="356" y="374"/>
                  <a:pt x="356" y="374"/>
                  <a:pt x="356" y="374"/>
                </a:cubicBezTo>
                <a:cubicBezTo>
                  <a:pt x="324" y="374"/>
                  <a:pt x="324" y="374"/>
                  <a:pt x="324" y="374"/>
                </a:cubicBezTo>
                <a:moveTo>
                  <a:pt x="72" y="374"/>
                </a:moveTo>
                <a:cubicBezTo>
                  <a:pt x="72" y="511"/>
                  <a:pt x="72" y="511"/>
                  <a:pt x="72" y="511"/>
                </a:cubicBezTo>
                <a:cubicBezTo>
                  <a:pt x="135" y="511"/>
                  <a:pt x="135" y="511"/>
                  <a:pt x="135" y="511"/>
                </a:cubicBezTo>
                <a:moveTo>
                  <a:pt x="104" y="436"/>
                </a:moveTo>
                <a:cubicBezTo>
                  <a:pt x="104" y="449"/>
                  <a:pt x="104" y="449"/>
                  <a:pt x="104" y="449"/>
                </a:cubicBezTo>
                <a:moveTo>
                  <a:pt x="104" y="402"/>
                </a:moveTo>
                <a:cubicBezTo>
                  <a:pt x="104" y="415"/>
                  <a:pt x="104" y="415"/>
                  <a:pt x="104" y="415"/>
                </a:cubicBezTo>
                <a:moveTo>
                  <a:pt x="138" y="402"/>
                </a:moveTo>
                <a:cubicBezTo>
                  <a:pt x="138" y="415"/>
                  <a:pt x="138" y="415"/>
                  <a:pt x="138" y="415"/>
                </a:cubicBezTo>
                <a:moveTo>
                  <a:pt x="104" y="470"/>
                </a:moveTo>
                <a:cubicBezTo>
                  <a:pt x="104" y="483"/>
                  <a:pt x="104" y="483"/>
                  <a:pt x="104" y="483"/>
                </a:cubicBezTo>
                <a:moveTo>
                  <a:pt x="135" y="374"/>
                </a:moveTo>
                <a:cubicBezTo>
                  <a:pt x="104" y="374"/>
                  <a:pt x="104" y="374"/>
                  <a:pt x="104" y="374"/>
                </a:cubicBezTo>
                <a:cubicBezTo>
                  <a:pt x="104" y="330"/>
                  <a:pt x="104" y="330"/>
                  <a:pt x="104" y="330"/>
                </a:cubicBezTo>
                <a:cubicBezTo>
                  <a:pt x="72" y="330"/>
                  <a:pt x="72" y="330"/>
                  <a:pt x="72" y="330"/>
                </a:cubicBezTo>
                <a:cubicBezTo>
                  <a:pt x="72" y="374"/>
                  <a:pt x="72" y="374"/>
                  <a:pt x="72" y="374"/>
                </a:cubicBezTo>
                <a:moveTo>
                  <a:pt x="459" y="371"/>
                </a:moveTo>
                <a:cubicBezTo>
                  <a:pt x="388" y="371"/>
                  <a:pt x="388" y="371"/>
                  <a:pt x="388" y="371"/>
                </a:cubicBezTo>
                <a:cubicBezTo>
                  <a:pt x="388" y="511"/>
                  <a:pt x="388" y="511"/>
                  <a:pt x="388" y="511"/>
                </a:cubicBezTo>
                <a:cubicBezTo>
                  <a:pt x="459" y="511"/>
                  <a:pt x="459" y="511"/>
                  <a:pt x="459" y="511"/>
                </a:cubicBezTo>
                <a:lnTo>
                  <a:pt x="459" y="371"/>
                </a:lnTo>
                <a:close/>
                <a:moveTo>
                  <a:pt x="0" y="511"/>
                </a:moveTo>
                <a:cubicBezTo>
                  <a:pt x="72" y="511"/>
                  <a:pt x="72" y="511"/>
                  <a:pt x="72" y="511"/>
                </a:cubicBezTo>
                <a:cubicBezTo>
                  <a:pt x="72" y="371"/>
                  <a:pt x="72" y="371"/>
                  <a:pt x="72" y="371"/>
                </a:cubicBezTo>
                <a:cubicBezTo>
                  <a:pt x="0" y="371"/>
                  <a:pt x="0" y="371"/>
                  <a:pt x="0" y="371"/>
                </a:cubicBezTo>
                <a:lnTo>
                  <a:pt x="0" y="511"/>
                </a:lnTo>
                <a:close/>
                <a:moveTo>
                  <a:pt x="434" y="411"/>
                </a:moveTo>
                <a:cubicBezTo>
                  <a:pt x="413" y="411"/>
                  <a:pt x="413" y="411"/>
                  <a:pt x="413" y="411"/>
                </a:cubicBezTo>
                <a:moveTo>
                  <a:pt x="434" y="441"/>
                </a:moveTo>
                <a:cubicBezTo>
                  <a:pt x="413" y="441"/>
                  <a:pt x="413" y="441"/>
                  <a:pt x="413" y="441"/>
                </a:cubicBezTo>
                <a:moveTo>
                  <a:pt x="434" y="471"/>
                </a:moveTo>
                <a:cubicBezTo>
                  <a:pt x="413" y="471"/>
                  <a:pt x="413" y="471"/>
                  <a:pt x="413" y="471"/>
                </a:cubicBezTo>
                <a:moveTo>
                  <a:pt x="47" y="411"/>
                </a:moveTo>
                <a:cubicBezTo>
                  <a:pt x="25" y="411"/>
                  <a:pt x="25" y="411"/>
                  <a:pt x="25" y="411"/>
                </a:cubicBezTo>
                <a:moveTo>
                  <a:pt x="47" y="441"/>
                </a:moveTo>
                <a:cubicBezTo>
                  <a:pt x="25" y="441"/>
                  <a:pt x="25" y="441"/>
                  <a:pt x="25" y="441"/>
                </a:cubicBezTo>
                <a:moveTo>
                  <a:pt x="47" y="471"/>
                </a:moveTo>
                <a:cubicBezTo>
                  <a:pt x="25" y="471"/>
                  <a:pt x="25" y="471"/>
                  <a:pt x="25" y="471"/>
                </a:cubicBezTo>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5" name="Freeform 17">
            <a:extLst>
              <a:ext uri="{FF2B5EF4-FFF2-40B4-BE49-F238E27FC236}">
                <a16:creationId xmlns:a16="http://schemas.microsoft.com/office/drawing/2014/main" id="{B9C8596D-F8AC-3A6E-97BC-BCD898B220CD}"/>
              </a:ext>
            </a:extLst>
          </p:cNvPr>
          <p:cNvSpPr>
            <a:spLocks noChangeAspect="1" noEditPoints="1"/>
          </p:cNvSpPr>
          <p:nvPr/>
        </p:nvSpPr>
        <p:spPr bwMode="auto">
          <a:xfrm>
            <a:off x="2549139" y="1529083"/>
            <a:ext cx="985064" cy="554636"/>
          </a:xfrm>
          <a:custGeom>
            <a:avLst/>
            <a:gdLst>
              <a:gd name="T0" fmla="*/ 241 w 325"/>
              <a:gd name="T1" fmla="*/ 86 h 183"/>
              <a:gd name="T2" fmla="*/ 219 w 325"/>
              <a:gd name="T3" fmla="*/ 77 h 183"/>
              <a:gd name="T4" fmla="*/ 238 w 325"/>
              <a:gd name="T5" fmla="*/ 9 h 183"/>
              <a:gd name="T6" fmla="*/ 249 w 325"/>
              <a:gd name="T7" fmla="*/ 6 h 183"/>
              <a:gd name="T8" fmla="*/ 287 w 325"/>
              <a:gd name="T9" fmla="*/ 29 h 183"/>
              <a:gd name="T10" fmla="*/ 271 w 325"/>
              <a:gd name="T11" fmla="*/ 81 h 183"/>
              <a:gd name="T12" fmla="*/ 276 w 325"/>
              <a:gd name="T13" fmla="*/ 92 h 183"/>
              <a:gd name="T14" fmla="*/ 311 w 325"/>
              <a:gd name="T15" fmla="*/ 110 h 183"/>
              <a:gd name="T16" fmla="*/ 324 w 325"/>
              <a:gd name="T17" fmla="*/ 158 h 183"/>
              <a:gd name="T18" fmla="*/ 245 w 325"/>
              <a:gd name="T19" fmla="*/ 143 h 183"/>
              <a:gd name="T20" fmla="*/ 208 w 325"/>
              <a:gd name="T21" fmla="*/ 112 h 183"/>
              <a:gd name="T22" fmla="*/ 187 w 325"/>
              <a:gd name="T23" fmla="*/ 89 h 183"/>
              <a:gd name="T24" fmla="*/ 199 w 325"/>
              <a:gd name="T25" fmla="*/ 53 h 183"/>
              <a:gd name="T26" fmla="*/ 198 w 325"/>
              <a:gd name="T27" fmla="*/ 31 h 183"/>
              <a:gd name="T28" fmla="*/ 182 w 325"/>
              <a:gd name="T29" fmla="*/ 5 h 183"/>
              <a:gd name="T30" fmla="*/ 158 w 325"/>
              <a:gd name="T31" fmla="*/ 1 h 183"/>
              <a:gd name="T32" fmla="*/ 139 w 325"/>
              <a:gd name="T33" fmla="*/ 10 h 183"/>
              <a:gd name="T34" fmla="*/ 129 w 325"/>
              <a:gd name="T35" fmla="*/ 41 h 183"/>
              <a:gd name="T36" fmla="*/ 136 w 325"/>
              <a:gd name="T37" fmla="*/ 75 h 183"/>
              <a:gd name="T38" fmla="*/ 122 w 325"/>
              <a:gd name="T39" fmla="*/ 109 h 183"/>
              <a:gd name="T40" fmla="*/ 82 w 325"/>
              <a:gd name="T41" fmla="*/ 138 h 183"/>
              <a:gd name="T42" fmla="*/ 108 w 325"/>
              <a:gd name="T43" fmla="*/ 94 h 183"/>
              <a:gd name="T44" fmla="*/ 97 w 325"/>
              <a:gd name="T45" fmla="*/ 78 h 183"/>
              <a:gd name="T46" fmla="*/ 108 w 325"/>
              <a:gd name="T47" fmla="*/ 46 h 183"/>
              <a:gd name="T48" fmla="*/ 107 w 325"/>
              <a:gd name="T49" fmla="*/ 27 h 183"/>
              <a:gd name="T50" fmla="*/ 93 w 325"/>
              <a:gd name="T51" fmla="*/ 4 h 183"/>
              <a:gd name="T52" fmla="*/ 72 w 325"/>
              <a:gd name="T53" fmla="*/ 0 h 183"/>
              <a:gd name="T54" fmla="*/ 55 w 325"/>
              <a:gd name="T55" fmla="*/ 8 h 183"/>
              <a:gd name="T56" fmla="*/ 47 w 325"/>
              <a:gd name="T57" fmla="*/ 35 h 183"/>
              <a:gd name="T58" fmla="*/ 53 w 325"/>
              <a:gd name="T59" fmla="*/ 65 h 183"/>
              <a:gd name="T60" fmla="*/ 40 w 325"/>
              <a:gd name="T61" fmla="*/ 95 h 183"/>
              <a:gd name="T62" fmla="*/ 5 w 325"/>
              <a:gd name="T6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183">
                <a:moveTo>
                  <a:pt x="220" y="99"/>
                </a:moveTo>
                <a:cubicBezTo>
                  <a:pt x="223" y="97"/>
                  <a:pt x="240" y="92"/>
                  <a:pt x="241" y="86"/>
                </a:cubicBezTo>
                <a:cubicBezTo>
                  <a:pt x="241" y="85"/>
                  <a:pt x="241" y="84"/>
                  <a:pt x="240" y="82"/>
                </a:cubicBezTo>
                <a:cubicBezTo>
                  <a:pt x="231" y="81"/>
                  <a:pt x="220" y="79"/>
                  <a:pt x="219" y="77"/>
                </a:cubicBezTo>
                <a:cubicBezTo>
                  <a:pt x="217" y="72"/>
                  <a:pt x="216" y="32"/>
                  <a:pt x="226" y="19"/>
                </a:cubicBezTo>
                <a:cubicBezTo>
                  <a:pt x="230" y="14"/>
                  <a:pt x="234" y="11"/>
                  <a:pt x="238" y="9"/>
                </a:cubicBezTo>
                <a:cubicBezTo>
                  <a:pt x="240" y="9"/>
                  <a:pt x="243" y="8"/>
                  <a:pt x="244" y="8"/>
                </a:cubicBezTo>
                <a:cubicBezTo>
                  <a:pt x="246" y="8"/>
                  <a:pt x="247" y="6"/>
                  <a:pt x="249" y="6"/>
                </a:cubicBezTo>
                <a:cubicBezTo>
                  <a:pt x="254" y="5"/>
                  <a:pt x="257" y="5"/>
                  <a:pt x="257" y="5"/>
                </a:cubicBezTo>
                <a:cubicBezTo>
                  <a:pt x="257" y="5"/>
                  <a:pt x="283" y="8"/>
                  <a:pt x="287" y="29"/>
                </a:cubicBezTo>
                <a:cubicBezTo>
                  <a:pt x="292" y="50"/>
                  <a:pt x="293" y="70"/>
                  <a:pt x="287" y="78"/>
                </a:cubicBezTo>
                <a:cubicBezTo>
                  <a:pt x="284" y="78"/>
                  <a:pt x="278" y="80"/>
                  <a:pt x="271" y="81"/>
                </a:cubicBezTo>
                <a:cubicBezTo>
                  <a:pt x="271" y="81"/>
                  <a:pt x="271" y="81"/>
                  <a:pt x="271" y="81"/>
                </a:cubicBezTo>
                <a:cubicBezTo>
                  <a:pt x="270" y="87"/>
                  <a:pt x="274" y="90"/>
                  <a:pt x="276" y="92"/>
                </a:cubicBezTo>
                <a:cubicBezTo>
                  <a:pt x="279" y="94"/>
                  <a:pt x="288" y="99"/>
                  <a:pt x="291" y="100"/>
                </a:cubicBezTo>
                <a:cubicBezTo>
                  <a:pt x="293" y="101"/>
                  <a:pt x="308" y="107"/>
                  <a:pt x="311" y="110"/>
                </a:cubicBezTo>
                <a:cubicBezTo>
                  <a:pt x="315" y="113"/>
                  <a:pt x="320" y="119"/>
                  <a:pt x="321" y="125"/>
                </a:cubicBezTo>
                <a:cubicBezTo>
                  <a:pt x="323" y="137"/>
                  <a:pt x="325" y="153"/>
                  <a:pt x="324" y="158"/>
                </a:cubicBezTo>
                <a:moveTo>
                  <a:pt x="249" y="183"/>
                </a:moveTo>
                <a:cubicBezTo>
                  <a:pt x="249" y="178"/>
                  <a:pt x="247" y="157"/>
                  <a:pt x="245" y="143"/>
                </a:cubicBezTo>
                <a:cubicBezTo>
                  <a:pt x="244" y="135"/>
                  <a:pt x="237" y="128"/>
                  <a:pt x="233" y="125"/>
                </a:cubicBezTo>
                <a:cubicBezTo>
                  <a:pt x="229" y="121"/>
                  <a:pt x="210" y="113"/>
                  <a:pt x="208" y="112"/>
                </a:cubicBezTo>
                <a:cubicBezTo>
                  <a:pt x="204" y="111"/>
                  <a:pt x="193" y="106"/>
                  <a:pt x="190" y="102"/>
                </a:cubicBezTo>
                <a:cubicBezTo>
                  <a:pt x="188" y="100"/>
                  <a:pt x="186" y="96"/>
                  <a:pt x="187" y="89"/>
                </a:cubicBezTo>
                <a:cubicBezTo>
                  <a:pt x="187" y="83"/>
                  <a:pt x="188" y="82"/>
                  <a:pt x="190" y="75"/>
                </a:cubicBezTo>
                <a:cubicBezTo>
                  <a:pt x="193" y="70"/>
                  <a:pt x="199" y="61"/>
                  <a:pt x="199" y="53"/>
                </a:cubicBezTo>
                <a:cubicBezTo>
                  <a:pt x="200" y="46"/>
                  <a:pt x="198" y="41"/>
                  <a:pt x="198" y="41"/>
                </a:cubicBezTo>
                <a:cubicBezTo>
                  <a:pt x="198" y="31"/>
                  <a:pt x="198" y="31"/>
                  <a:pt x="198" y="31"/>
                </a:cubicBezTo>
                <a:cubicBezTo>
                  <a:pt x="198" y="31"/>
                  <a:pt x="198" y="26"/>
                  <a:pt x="197" y="21"/>
                </a:cubicBezTo>
                <a:cubicBezTo>
                  <a:pt x="194" y="11"/>
                  <a:pt x="184" y="6"/>
                  <a:pt x="182" y="5"/>
                </a:cubicBezTo>
                <a:cubicBezTo>
                  <a:pt x="179" y="3"/>
                  <a:pt x="171" y="1"/>
                  <a:pt x="168" y="0"/>
                </a:cubicBezTo>
                <a:cubicBezTo>
                  <a:pt x="165" y="0"/>
                  <a:pt x="162" y="0"/>
                  <a:pt x="158" y="1"/>
                </a:cubicBezTo>
                <a:cubicBezTo>
                  <a:pt x="154" y="1"/>
                  <a:pt x="150" y="3"/>
                  <a:pt x="148" y="3"/>
                </a:cubicBezTo>
                <a:cubicBezTo>
                  <a:pt x="145" y="4"/>
                  <a:pt x="140" y="7"/>
                  <a:pt x="139" y="10"/>
                </a:cubicBezTo>
                <a:cubicBezTo>
                  <a:pt x="138" y="11"/>
                  <a:pt x="132" y="20"/>
                  <a:pt x="130" y="24"/>
                </a:cubicBezTo>
                <a:cubicBezTo>
                  <a:pt x="128" y="28"/>
                  <a:pt x="129" y="41"/>
                  <a:pt x="129" y="41"/>
                </a:cubicBezTo>
                <a:cubicBezTo>
                  <a:pt x="125" y="47"/>
                  <a:pt x="130" y="63"/>
                  <a:pt x="130" y="65"/>
                </a:cubicBezTo>
                <a:cubicBezTo>
                  <a:pt x="131" y="66"/>
                  <a:pt x="133" y="72"/>
                  <a:pt x="136" y="75"/>
                </a:cubicBezTo>
                <a:cubicBezTo>
                  <a:pt x="139" y="78"/>
                  <a:pt x="143" y="90"/>
                  <a:pt x="142" y="96"/>
                </a:cubicBezTo>
                <a:cubicBezTo>
                  <a:pt x="141" y="103"/>
                  <a:pt x="125" y="108"/>
                  <a:pt x="122" y="109"/>
                </a:cubicBezTo>
                <a:cubicBezTo>
                  <a:pt x="118" y="111"/>
                  <a:pt x="110" y="114"/>
                  <a:pt x="102" y="117"/>
                </a:cubicBezTo>
                <a:cubicBezTo>
                  <a:pt x="96" y="120"/>
                  <a:pt x="86" y="130"/>
                  <a:pt x="82" y="138"/>
                </a:cubicBezTo>
                <a:cubicBezTo>
                  <a:pt x="77" y="146"/>
                  <a:pt x="75" y="178"/>
                  <a:pt x="76" y="183"/>
                </a:cubicBezTo>
                <a:moveTo>
                  <a:pt x="108" y="94"/>
                </a:moveTo>
                <a:cubicBezTo>
                  <a:pt x="105" y="93"/>
                  <a:pt x="101" y="91"/>
                  <a:pt x="100" y="89"/>
                </a:cubicBezTo>
                <a:cubicBezTo>
                  <a:pt x="98" y="87"/>
                  <a:pt x="97" y="83"/>
                  <a:pt x="97" y="78"/>
                </a:cubicBezTo>
                <a:cubicBezTo>
                  <a:pt x="98" y="72"/>
                  <a:pt x="98" y="71"/>
                  <a:pt x="100" y="65"/>
                </a:cubicBezTo>
                <a:cubicBezTo>
                  <a:pt x="103" y="61"/>
                  <a:pt x="108" y="53"/>
                  <a:pt x="108" y="46"/>
                </a:cubicBezTo>
                <a:cubicBezTo>
                  <a:pt x="109" y="40"/>
                  <a:pt x="107" y="35"/>
                  <a:pt x="107" y="35"/>
                </a:cubicBezTo>
                <a:cubicBezTo>
                  <a:pt x="107" y="27"/>
                  <a:pt x="107" y="27"/>
                  <a:pt x="107" y="27"/>
                </a:cubicBezTo>
                <a:cubicBezTo>
                  <a:pt x="107" y="27"/>
                  <a:pt x="107" y="23"/>
                  <a:pt x="106" y="18"/>
                </a:cubicBezTo>
                <a:cubicBezTo>
                  <a:pt x="103" y="9"/>
                  <a:pt x="95" y="5"/>
                  <a:pt x="93" y="4"/>
                </a:cubicBezTo>
                <a:cubicBezTo>
                  <a:pt x="91" y="2"/>
                  <a:pt x="84" y="0"/>
                  <a:pt x="81" y="0"/>
                </a:cubicBezTo>
                <a:cubicBezTo>
                  <a:pt x="78" y="0"/>
                  <a:pt x="75" y="0"/>
                  <a:pt x="72" y="0"/>
                </a:cubicBezTo>
                <a:cubicBezTo>
                  <a:pt x="69" y="0"/>
                  <a:pt x="65" y="2"/>
                  <a:pt x="63" y="3"/>
                </a:cubicBezTo>
                <a:cubicBezTo>
                  <a:pt x="61" y="3"/>
                  <a:pt x="57" y="6"/>
                  <a:pt x="55" y="8"/>
                </a:cubicBezTo>
                <a:cubicBezTo>
                  <a:pt x="55" y="9"/>
                  <a:pt x="49" y="17"/>
                  <a:pt x="47" y="20"/>
                </a:cubicBezTo>
                <a:cubicBezTo>
                  <a:pt x="46" y="24"/>
                  <a:pt x="47" y="35"/>
                  <a:pt x="47" y="35"/>
                </a:cubicBezTo>
                <a:cubicBezTo>
                  <a:pt x="43" y="41"/>
                  <a:pt x="47" y="55"/>
                  <a:pt x="48" y="56"/>
                </a:cubicBezTo>
                <a:cubicBezTo>
                  <a:pt x="49" y="58"/>
                  <a:pt x="50" y="63"/>
                  <a:pt x="53" y="65"/>
                </a:cubicBezTo>
                <a:cubicBezTo>
                  <a:pt x="56" y="68"/>
                  <a:pt x="59" y="78"/>
                  <a:pt x="58" y="83"/>
                </a:cubicBezTo>
                <a:cubicBezTo>
                  <a:pt x="57" y="90"/>
                  <a:pt x="43" y="94"/>
                  <a:pt x="40" y="95"/>
                </a:cubicBezTo>
                <a:cubicBezTo>
                  <a:pt x="37" y="97"/>
                  <a:pt x="30" y="99"/>
                  <a:pt x="23" y="102"/>
                </a:cubicBezTo>
                <a:cubicBezTo>
                  <a:pt x="18" y="105"/>
                  <a:pt x="9" y="113"/>
                  <a:pt x="5" y="120"/>
                </a:cubicBezTo>
                <a:cubicBezTo>
                  <a:pt x="2" y="128"/>
                  <a:pt x="0" y="155"/>
                  <a:pt x="0" y="160"/>
                </a:cubicBezTo>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6" name="Freeform 5">
            <a:extLst>
              <a:ext uri="{FF2B5EF4-FFF2-40B4-BE49-F238E27FC236}">
                <a16:creationId xmlns:a16="http://schemas.microsoft.com/office/drawing/2014/main" id="{6ED9B048-698E-B1C9-18A2-6536E8E14D5A}"/>
              </a:ext>
            </a:extLst>
          </p:cNvPr>
          <p:cNvSpPr>
            <a:spLocks noChangeAspect="1" noEditPoints="1"/>
          </p:cNvSpPr>
          <p:nvPr/>
        </p:nvSpPr>
        <p:spPr bwMode="auto">
          <a:xfrm>
            <a:off x="4345616" y="1375972"/>
            <a:ext cx="725942" cy="726614"/>
          </a:xfrm>
          <a:custGeom>
            <a:avLst/>
            <a:gdLst>
              <a:gd name="T0" fmla="*/ 1036 w 5042"/>
              <a:gd name="T1" fmla="*/ 2944 h 5044"/>
              <a:gd name="T2" fmla="*/ 898 w 5042"/>
              <a:gd name="T3" fmla="*/ 2818 h 5044"/>
              <a:gd name="T4" fmla="*/ 655 w 5042"/>
              <a:gd name="T5" fmla="*/ 2818 h 5044"/>
              <a:gd name="T6" fmla="*/ 539 w 5042"/>
              <a:gd name="T7" fmla="*/ 2944 h 5044"/>
              <a:gd name="T8" fmla="*/ 539 w 5042"/>
              <a:gd name="T9" fmla="*/ 4221 h 5044"/>
              <a:gd name="T10" fmla="*/ 655 w 5042"/>
              <a:gd name="T11" fmla="*/ 4337 h 5044"/>
              <a:gd name="T12" fmla="*/ 898 w 5042"/>
              <a:gd name="T13" fmla="*/ 4337 h 5044"/>
              <a:gd name="T14" fmla="*/ 1036 w 5042"/>
              <a:gd name="T15" fmla="*/ 4221 h 5044"/>
              <a:gd name="T16" fmla="*/ 1036 w 5042"/>
              <a:gd name="T17" fmla="*/ 2944 h 5044"/>
              <a:gd name="T18" fmla="*/ 2188 w 5042"/>
              <a:gd name="T19" fmla="*/ 2944 h 5044"/>
              <a:gd name="T20" fmla="*/ 2061 w 5042"/>
              <a:gd name="T21" fmla="*/ 2818 h 5044"/>
              <a:gd name="T22" fmla="*/ 1807 w 5042"/>
              <a:gd name="T23" fmla="*/ 2818 h 5044"/>
              <a:gd name="T24" fmla="*/ 1691 w 5042"/>
              <a:gd name="T25" fmla="*/ 2944 h 5044"/>
              <a:gd name="T26" fmla="*/ 1691 w 5042"/>
              <a:gd name="T27" fmla="*/ 4221 h 5044"/>
              <a:gd name="T28" fmla="*/ 1807 w 5042"/>
              <a:gd name="T29" fmla="*/ 4337 h 5044"/>
              <a:gd name="T30" fmla="*/ 2061 w 5042"/>
              <a:gd name="T31" fmla="*/ 4337 h 5044"/>
              <a:gd name="T32" fmla="*/ 2188 w 5042"/>
              <a:gd name="T33" fmla="*/ 4221 h 5044"/>
              <a:gd name="T34" fmla="*/ 2188 w 5042"/>
              <a:gd name="T35" fmla="*/ 2944 h 5044"/>
              <a:gd name="T36" fmla="*/ 3351 w 5042"/>
              <a:gd name="T37" fmla="*/ 2944 h 5044"/>
              <a:gd name="T38" fmla="*/ 3224 w 5042"/>
              <a:gd name="T39" fmla="*/ 2818 h 5044"/>
              <a:gd name="T40" fmla="*/ 2981 w 5042"/>
              <a:gd name="T41" fmla="*/ 2818 h 5044"/>
              <a:gd name="T42" fmla="*/ 2843 w 5042"/>
              <a:gd name="T43" fmla="*/ 2944 h 5044"/>
              <a:gd name="T44" fmla="*/ 2843 w 5042"/>
              <a:gd name="T45" fmla="*/ 4221 h 5044"/>
              <a:gd name="T46" fmla="*/ 2981 w 5042"/>
              <a:gd name="T47" fmla="*/ 4337 h 5044"/>
              <a:gd name="T48" fmla="*/ 3224 w 5042"/>
              <a:gd name="T49" fmla="*/ 4337 h 5044"/>
              <a:gd name="T50" fmla="*/ 3351 w 5042"/>
              <a:gd name="T51" fmla="*/ 4221 h 5044"/>
              <a:gd name="T52" fmla="*/ 3351 w 5042"/>
              <a:gd name="T53" fmla="*/ 2944 h 5044"/>
              <a:gd name="T54" fmla="*/ 4503 w 5042"/>
              <a:gd name="T55" fmla="*/ 2944 h 5044"/>
              <a:gd name="T56" fmla="*/ 4387 w 5042"/>
              <a:gd name="T57" fmla="*/ 2818 h 5044"/>
              <a:gd name="T58" fmla="*/ 4143 w 5042"/>
              <a:gd name="T59" fmla="*/ 2818 h 5044"/>
              <a:gd name="T60" fmla="*/ 4006 w 5042"/>
              <a:gd name="T61" fmla="*/ 2944 h 5044"/>
              <a:gd name="T62" fmla="*/ 4006 w 5042"/>
              <a:gd name="T63" fmla="*/ 4221 h 5044"/>
              <a:gd name="T64" fmla="*/ 4143 w 5042"/>
              <a:gd name="T65" fmla="*/ 4337 h 5044"/>
              <a:gd name="T66" fmla="*/ 4387 w 5042"/>
              <a:gd name="T67" fmla="*/ 4337 h 5044"/>
              <a:gd name="T68" fmla="*/ 4503 w 5042"/>
              <a:gd name="T69" fmla="*/ 4221 h 5044"/>
              <a:gd name="T70" fmla="*/ 4503 w 5042"/>
              <a:gd name="T71" fmla="*/ 2944 h 5044"/>
              <a:gd name="T72" fmla="*/ 4767 w 5042"/>
              <a:gd name="T73" fmla="*/ 4665 h 5044"/>
              <a:gd name="T74" fmla="*/ 275 w 5042"/>
              <a:gd name="T75" fmla="*/ 4665 h 5044"/>
              <a:gd name="T76" fmla="*/ 5042 w 5042"/>
              <a:gd name="T77" fmla="*/ 5044 h 5044"/>
              <a:gd name="T78" fmla="*/ 0 w 5042"/>
              <a:gd name="T79" fmla="*/ 5044 h 5044"/>
              <a:gd name="T80" fmla="*/ 275 w 5042"/>
              <a:gd name="T81" fmla="*/ 2469 h 5044"/>
              <a:gd name="T82" fmla="*/ 4767 w 5042"/>
              <a:gd name="T83" fmla="*/ 2469 h 5044"/>
              <a:gd name="T84" fmla="*/ 264 w 5042"/>
              <a:gd name="T85" fmla="*/ 2132 h 5044"/>
              <a:gd name="T86" fmla="*/ 4778 w 5042"/>
              <a:gd name="T87" fmla="*/ 2132 h 5044"/>
              <a:gd name="T88" fmla="*/ 2515 w 5042"/>
              <a:gd name="T89" fmla="*/ 654 h 5044"/>
              <a:gd name="T90" fmla="*/ 2515 w 5042"/>
              <a:gd name="T91" fmla="*/ 0 h 5044"/>
              <a:gd name="T92" fmla="*/ 2526 w 5042"/>
              <a:gd name="T93" fmla="*/ 264 h 5044"/>
              <a:gd name="T94" fmla="*/ 3097 w 5042"/>
              <a:gd name="T95" fmla="*/ 264 h 5044"/>
              <a:gd name="T96" fmla="*/ 2515 w 5042"/>
              <a:gd name="T97" fmla="*/ 0 h 5044"/>
              <a:gd name="T98" fmla="*/ 3097 w 5042"/>
              <a:gd name="T99" fmla="*/ 0 h 5044"/>
              <a:gd name="T100" fmla="*/ 3097 w 5042"/>
              <a:gd name="T101" fmla="*/ 0 h 5044"/>
              <a:gd name="T102" fmla="*/ 3097 w 5042"/>
              <a:gd name="T103" fmla="*/ 264 h 5044"/>
              <a:gd name="T104" fmla="*/ 1088 w 5042"/>
              <a:gd name="T105" fmla="*/ 1688 h 5044"/>
              <a:gd name="T106" fmla="*/ 2515 w 5042"/>
              <a:gd name="T107" fmla="*/ 654 h 5044"/>
              <a:gd name="T108" fmla="*/ 3953 w 5042"/>
              <a:gd name="T109" fmla="*/ 1688 h 5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2" h="5044">
                <a:moveTo>
                  <a:pt x="1036" y="2944"/>
                </a:moveTo>
                <a:cubicBezTo>
                  <a:pt x="1036" y="2860"/>
                  <a:pt x="983" y="2818"/>
                  <a:pt x="898" y="2818"/>
                </a:cubicBezTo>
                <a:cubicBezTo>
                  <a:pt x="655" y="2818"/>
                  <a:pt x="655" y="2818"/>
                  <a:pt x="655" y="2818"/>
                </a:cubicBezTo>
                <a:cubicBezTo>
                  <a:pt x="592" y="2818"/>
                  <a:pt x="539" y="2860"/>
                  <a:pt x="539" y="2944"/>
                </a:cubicBezTo>
                <a:cubicBezTo>
                  <a:pt x="539" y="4221"/>
                  <a:pt x="539" y="4221"/>
                  <a:pt x="539" y="4221"/>
                </a:cubicBezTo>
                <a:cubicBezTo>
                  <a:pt x="539" y="4295"/>
                  <a:pt x="592" y="4337"/>
                  <a:pt x="655" y="4337"/>
                </a:cubicBezTo>
                <a:cubicBezTo>
                  <a:pt x="898" y="4337"/>
                  <a:pt x="898" y="4337"/>
                  <a:pt x="898" y="4337"/>
                </a:cubicBezTo>
                <a:cubicBezTo>
                  <a:pt x="983" y="4337"/>
                  <a:pt x="1036" y="4295"/>
                  <a:pt x="1036" y="4221"/>
                </a:cubicBezTo>
                <a:cubicBezTo>
                  <a:pt x="1036" y="3309"/>
                  <a:pt x="1036" y="2944"/>
                  <a:pt x="1036" y="2944"/>
                </a:cubicBezTo>
                <a:moveTo>
                  <a:pt x="2188" y="2944"/>
                </a:moveTo>
                <a:cubicBezTo>
                  <a:pt x="2188" y="2860"/>
                  <a:pt x="2124" y="2818"/>
                  <a:pt x="2061" y="2818"/>
                </a:cubicBezTo>
                <a:cubicBezTo>
                  <a:pt x="1807" y="2818"/>
                  <a:pt x="1807" y="2818"/>
                  <a:pt x="1807" y="2818"/>
                </a:cubicBezTo>
                <a:cubicBezTo>
                  <a:pt x="1744" y="2818"/>
                  <a:pt x="1691" y="2860"/>
                  <a:pt x="1691" y="2944"/>
                </a:cubicBezTo>
                <a:cubicBezTo>
                  <a:pt x="1691" y="4221"/>
                  <a:pt x="1691" y="4221"/>
                  <a:pt x="1691" y="4221"/>
                </a:cubicBezTo>
                <a:cubicBezTo>
                  <a:pt x="1691" y="4295"/>
                  <a:pt x="1744" y="4337"/>
                  <a:pt x="1807" y="4337"/>
                </a:cubicBezTo>
                <a:cubicBezTo>
                  <a:pt x="2061" y="4337"/>
                  <a:pt x="2061" y="4337"/>
                  <a:pt x="2061" y="4337"/>
                </a:cubicBezTo>
                <a:cubicBezTo>
                  <a:pt x="2124" y="4337"/>
                  <a:pt x="2188" y="4295"/>
                  <a:pt x="2188" y="4221"/>
                </a:cubicBezTo>
                <a:cubicBezTo>
                  <a:pt x="2188" y="3287"/>
                  <a:pt x="2188" y="2944"/>
                  <a:pt x="2188" y="2944"/>
                </a:cubicBezTo>
                <a:moveTo>
                  <a:pt x="3351" y="2944"/>
                </a:moveTo>
                <a:cubicBezTo>
                  <a:pt x="3351" y="2860"/>
                  <a:pt x="3287" y="2818"/>
                  <a:pt x="3224" y="2818"/>
                </a:cubicBezTo>
                <a:cubicBezTo>
                  <a:pt x="2981" y="2818"/>
                  <a:pt x="2981" y="2818"/>
                  <a:pt x="2981" y="2818"/>
                </a:cubicBezTo>
                <a:cubicBezTo>
                  <a:pt x="2907" y="2818"/>
                  <a:pt x="2843" y="2860"/>
                  <a:pt x="2843" y="2944"/>
                </a:cubicBezTo>
                <a:cubicBezTo>
                  <a:pt x="2843" y="4221"/>
                  <a:pt x="2843" y="4221"/>
                  <a:pt x="2843" y="4221"/>
                </a:cubicBezTo>
                <a:cubicBezTo>
                  <a:pt x="2843" y="4295"/>
                  <a:pt x="2907" y="4337"/>
                  <a:pt x="2981" y="4337"/>
                </a:cubicBezTo>
                <a:cubicBezTo>
                  <a:pt x="3224" y="4337"/>
                  <a:pt x="3224" y="4337"/>
                  <a:pt x="3224" y="4337"/>
                </a:cubicBezTo>
                <a:cubicBezTo>
                  <a:pt x="3287" y="4337"/>
                  <a:pt x="3351" y="4295"/>
                  <a:pt x="3351" y="4221"/>
                </a:cubicBezTo>
                <a:cubicBezTo>
                  <a:pt x="3351" y="3309"/>
                  <a:pt x="3351" y="2944"/>
                  <a:pt x="3351" y="2944"/>
                </a:cubicBezTo>
                <a:moveTo>
                  <a:pt x="4503" y="2944"/>
                </a:moveTo>
                <a:cubicBezTo>
                  <a:pt x="4503" y="2860"/>
                  <a:pt x="4450" y="2818"/>
                  <a:pt x="4387" y="2818"/>
                </a:cubicBezTo>
                <a:cubicBezTo>
                  <a:pt x="4143" y="2818"/>
                  <a:pt x="4143" y="2818"/>
                  <a:pt x="4143" y="2818"/>
                </a:cubicBezTo>
                <a:cubicBezTo>
                  <a:pt x="4080" y="2818"/>
                  <a:pt x="4006" y="2860"/>
                  <a:pt x="4006" y="2944"/>
                </a:cubicBezTo>
                <a:cubicBezTo>
                  <a:pt x="4006" y="4221"/>
                  <a:pt x="4006" y="4221"/>
                  <a:pt x="4006" y="4221"/>
                </a:cubicBezTo>
                <a:cubicBezTo>
                  <a:pt x="4006" y="4295"/>
                  <a:pt x="4080" y="4337"/>
                  <a:pt x="4143" y="4337"/>
                </a:cubicBezTo>
                <a:cubicBezTo>
                  <a:pt x="4387" y="4337"/>
                  <a:pt x="4387" y="4337"/>
                  <a:pt x="4387" y="4337"/>
                </a:cubicBezTo>
                <a:cubicBezTo>
                  <a:pt x="4450" y="4337"/>
                  <a:pt x="4503" y="4295"/>
                  <a:pt x="4503" y="4221"/>
                </a:cubicBezTo>
                <a:cubicBezTo>
                  <a:pt x="4503" y="3315"/>
                  <a:pt x="4503" y="2944"/>
                  <a:pt x="4503" y="2944"/>
                </a:cubicBezTo>
                <a:moveTo>
                  <a:pt x="4767" y="4665"/>
                </a:moveTo>
                <a:cubicBezTo>
                  <a:pt x="275" y="4665"/>
                  <a:pt x="275" y="4665"/>
                  <a:pt x="275" y="4665"/>
                </a:cubicBezTo>
                <a:moveTo>
                  <a:pt x="5042" y="5044"/>
                </a:moveTo>
                <a:cubicBezTo>
                  <a:pt x="0" y="5044"/>
                  <a:pt x="0" y="5044"/>
                  <a:pt x="0" y="5044"/>
                </a:cubicBezTo>
                <a:moveTo>
                  <a:pt x="275" y="2469"/>
                </a:moveTo>
                <a:cubicBezTo>
                  <a:pt x="4767" y="2469"/>
                  <a:pt x="4767" y="2469"/>
                  <a:pt x="4767" y="2469"/>
                </a:cubicBezTo>
                <a:moveTo>
                  <a:pt x="264" y="2132"/>
                </a:moveTo>
                <a:cubicBezTo>
                  <a:pt x="4778" y="2132"/>
                  <a:pt x="4778" y="2132"/>
                  <a:pt x="4778" y="2132"/>
                </a:cubicBezTo>
                <a:moveTo>
                  <a:pt x="2515" y="654"/>
                </a:moveTo>
                <a:cubicBezTo>
                  <a:pt x="2515" y="0"/>
                  <a:pt x="2515" y="0"/>
                  <a:pt x="2515" y="0"/>
                </a:cubicBezTo>
                <a:moveTo>
                  <a:pt x="2526" y="264"/>
                </a:moveTo>
                <a:cubicBezTo>
                  <a:pt x="3097" y="264"/>
                  <a:pt x="3097" y="264"/>
                  <a:pt x="3097" y="264"/>
                </a:cubicBezTo>
                <a:moveTo>
                  <a:pt x="2515" y="0"/>
                </a:moveTo>
                <a:cubicBezTo>
                  <a:pt x="3097" y="0"/>
                  <a:pt x="3097" y="0"/>
                  <a:pt x="3097" y="0"/>
                </a:cubicBezTo>
                <a:moveTo>
                  <a:pt x="3097" y="0"/>
                </a:moveTo>
                <a:cubicBezTo>
                  <a:pt x="3097" y="264"/>
                  <a:pt x="3097" y="264"/>
                  <a:pt x="3097" y="264"/>
                </a:cubicBezTo>
                <a:moveTo>
                  <a:pt x="1088" y="1688"/>
                </a:moveTo>
                <a:cubicBezTo>
                  <a:pt x="1279" y="1087"/>
                  <a:pt x="1850" y="654"/>
                  <a:pt x="2515" y="654"/>
                </a:cubicBezTo>
                <a:cubicBezTo>
                  <a:pt x="3192" y="654"/>
                  <a:pt x="3752" y="1087"/>
                  <a:pt x="3953" y="1688"/>
                </a:cubicBezTo>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sp>
        <p:nvSpPr>
          <p:cNvPr id="7" name="Freeform 17">
            <a:extLst>
              <a:ext uri="{FF2B5EF4-FFF2-40B4-BE49-F238E27FC236}">
                <a16:creationId xmlns:a16="http://schemas.microsoft.com/office/drawing/2014/main" id="{D4458DF5-3FB0-FF8C-BE74-C7C93ACCF0B1}"/>
              </a:ext>
            </a:extLst>
          </p:cNvPr>
          <p:cNvSpPr>
            <a:spLocks noChangeAspect="1" noEditPoints="1"/>
          </p:cNvSpPr>
          <p:nvPr/>
        </p:nvSpPr>
        <p:spPr bwMode="auto">
          <a:xfrm>
            <a:off x="7284597" y="2752702"/>
            <a:ext cx="795999" cy="593303"/>
          </a:xfrm>
          <a:custGeom>
            <a:avLst/>
            <a:gdLst>
              <a:gd name="T0" fmla="*/ 377 w 377"/>
              <a:gd name="T1" fmla="*/ 199 h 281"/>
              <a:gd name="T2" fmla="*/ 377 w 377"/>
              <a:gd name="T3" fmla="*/ 281 h 281"/>
              <a:gd name="T4" fmla="*/ 0 w 377"/>
              <a:gd name="T5" fmla="*/ 281 h 281"/>
              <a:gd name="T6" fmla="*/ 0 w 377"/>
              <a:gd name="T7" fmla="*/ 122 h 281"/>
              <a:gd name="T8" fmla="*/ 93 w 377"/>
              <a:gd name="T9" fmla="*/ 171 h 281"/>
              <a:gd name="T10" fmla="*/ 93 w 377"/>
              <a:gd name="T11" fmla="*/ 122 h 281"/>
              <a:gd name="T12" fmla="*/ 188 w 377"/>
              <a:gd name="T13" fmla="*/ 171 h 281"/>
              <a:gd name="T14" fmla="*/ 188 w 377"/>
              <a:gd name="T15" fmla="*/ 122 h 281"/>
              <a:gd name="T16" fmla="*/ 283 w 377"/>
              <a:gd name="T17" fmla="*/ 171 h 281"/>
              <a:gd name="T18" fmla="*/ 283 w 377"/>
              <a:gd name="T19" fmla="*/ 122 h 281"/>
              <a:gd name="T20" fmla="*/ 377 w 377"/>
              <a:gd name="T21" fmla="*/ 171 h 281"/>
              <a:gd name="T22" fmla="*/ 258 w 377"/>
              <a:gd name="T23" fmla="*/ 156 h 281"/>
              <a:gd name="T24" fmla="*/ 248 w 377"/>
              <a:gd name="T25" fmla="*/ 30 h 281"/>
              <a:gd name="T26" fmla="*/ 212 w 377"/>
              <a:gd name="T27" fmla="*/ 30 h 281"/>
              <a:gd name="T28" fmla="*/ 206 w 377"/>
              <a:gd name="T29" fmla="*/ 101 h 281"/>
              <a:gd name="T30" fmla="*/ 166 w 377"/>
              <a:gd name="T31" fmla="*/ 157 h 281"/>
              <a:gd name="T32" fmla="*/ 156 w 377"/>
              <a:gd name="T33" fmla="*/ 0 h 281"/>
              <a:gd name="T34" fmla="*/ 117 w 377"/>
              <a:gd name="T35" fmla="*/ 0 h 281"/>
              <a:gd name="T36" fmla="*/ 111 w 377"/>
              <a:gd name="T37" fmla="*/ 10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281">
                <a:moveTo>
                  <a:pt x="377" y="199"/>
                </a:moveTo>
                <a:lnTo>
                  <a:pt x="377" y="281"/>
                </a:lnTo>
                <a:lnTo>
                  <a:pt x="0" y="281"/>
                </a:lnTo>
                <a:lnTo>
                  <a:pt x="0" y="122"/>
                </a:lnTo>
                <a:lnTo>
                  <a:pt x="93" y="171"/>
                </a:lnTo>
                <a:lnTo>
                  <a:pt x="93" y="122"/>
                </a:lnTo>
                <a:lnTo>
                  <a:pt x="188" y="171"/>
                </a:lnTo>
                <a:lnTo>
                  <a:pt x="188" y="122"/>
                </a:lnTo>
                <a:lnTo>
                  <a:pt x="283" y="171"/>
                </a:lnTo>
                <a:lnTo>
                  <a:pt x="283" y="122"/>
                </a:lnTo>
                <a:lnTo>
                  <a:pt x="377" y="171"/>
                </a:lnTo>
                <a:moveTo>
                  <a:pt x="258" y="156"/>
                </a:moveTo>
                <a:lnTo>
                  <a:pt x="248" y="30"/>
                </a:lnTo>
                <a:lnTo>
                  <a:pt x="212" y="30"/>
                </a:lnTo>
                <a:lnTo>
                  <a:pt x="206" y="101"/>
                </a:lnTo>
                <a:moveTo>
                  <a:pt x="166" y="157"/>
                </a:moveTo>
                <a:lnTo>
                  <a:pt x="156" y="0"/>
                </a:lnTo>
                <a:lnTo>
                  <a:pt x="117" y="0"/>
                </a:lnTo>
                <a:lnTo>
                  <a:pt x="111" y="101"/>
                </a:lnTo>
              </a:path>
            </a:pathLst>
          </a:custGeom>
          <a:noFill/>
          <a:ln w="22225"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solidFill>
                <a:srgbClr val="000000"/>
              </a:solidFill>
            </a:endParaRPr>
          </a:p>
        </p:txBody>
      </p:sp>
      <p:pic>
        <p:nvPicPr>
          <p:cNvPr id="28" name="Obraz 3">
            <a:hlinkClick r:id="rId2"/>
            <a:extLst>
              <a:ext uri="{FF2B5EF4-FFF2-40B4-BE49-F238E27FC236}">
                <a16:creationId xmlns:a16="http://schemas.microsoft.com/office/drawing/2014/main" id="{D8806FB8-20C7-5C76-2886-19C3381992C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0427" y="3091303"/>
            <a:ext cx="3321495" cy="1868340"/>
          </a:xfrm>
          <a:prstGeom prst="rect">
            <a:avLst/>
          </a:prstGeom>
          <a:effectLst>
            <a:outerShdw blurRad="63500" sx="101000" sy="101000" algn="ctr" rotWithShape="0">
              <a:prstClr val="black">
                <a:alpha val="40000"/>
              </a:prstClr>
            </a:outerShdw>
          </a:effectLst>
        </p:spPr>
      </p:pic>
      <p:pic>
        <p:nvPicPr>
          <p:cNvPr id="29" name="Obraz 3">
            <a:hlinkClick r:id="rId2"/>
            <a:extLst>
              <a:ext uri="{FF2B5EF4-FFF2-40B4-BE49-F238E27FC236}">
                <a16:creationId xmlns:a16="http://schemas.microsoft.com/office/drawing/2014/main" id="{FE218FBC-F473-5F2D-8F92-83DA6022A9E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93463" y="3815172"/>
            <a:ext cx="3321493" cy="1868340"/>
          </a:xfrm>
          <a:prstGeom prst="rect">
            <a:avLst/>
          </a:prstGeom>
          <a:effectLst>
            <a:outerShdw blurRad="63500" sx="101000" sy="101000" algn="ctr" rotWithShape="0">
              <a:prstClr val="black">
                <a:alpha val="40000"/>
              </a:prstClr>
            </a:outerShdw>
          </a:effectLst>
        </p:spPr>
      </p:pic>
      <p:pic>
        <p:nvPicPr>
          <p:cNvPr id="30" name="Obraz 3">
            <a:hlinkClick r:id="rId2"/>
            <a:extLst>
              <a:ext uri="{FF2B5EF4-FFF2-40B4-BE49-F238E27FC236}">
                <a16:creationId xmlns:a16="http://schemas.microsoft.com/office/drawing/2014/main" id="{A5A9FFE6-5195-80C4-D2B9-8DB985AFF1A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097349" y="4539041"/>
            <a:ext cx="3321493" cy="1868339"/>
          </a:xfrm>
          <a:prstGeom prst="rect">
            <a:avLst/>
          </a:prstGeom>
          <a:effectLst>
            <a:outerShdw blurRad="63500" sx="101000" sy="101000" algn="ctr" rotWithShape="0">
              <a:prstClr val="black">
                <a:alpha val="40000"/>
              </a:prstClr>
            </a:outerShdw>
          </a:effectLst>
        </p:spPr>
      </p:pic>
      <p:pic>
        <p:nvPicPr>
          <p:cNvPr id="32" name="Obraz 3">
            <a:hlinkClick r:id="rId2"/>
            <a:extLst>
              <a:ext uri="{FF2B5EF4-FFF2-40B4-BE49-F238E27FC236}">
                <a16:creationId xmlns:a16="http://schemas.microsoft.com/office/drawing/2014/main" id="{C43AAAC5-524D-DFAB-D318-B796462D5AE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23851" y="4526048"/>
            <a:ext cx="3321491" cy="1868338"/>
          </a:xfrm>
          <a:prstGeom prst="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428291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7C1EF2-D1E4-05E9-87AE-F0D9F248FA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C27E6B-09FB-054F-81F5-33C6B2B1A73F}"/>
              </a:ext>
            </a:extLst>
          </p:cNvPr>
          <p:cNvSpPr>
            <a:spLocks noGrp="1"/>
          </p:cNvSpPr>
          <p:nvPr>
            <p:ph type="title"/>
          </p:nvPr>
        </p:nvSpPr>
        <p:spPr>
          <a:xfrm>
            <a:off x="623889" y="0"/>
            <a:ext cx="10947022" cy="972000"/>
          </a:xfrm>
        </p:spPr>
        <p:txBody>
          <a:bodyPr/>
          <a:lstStyle/>
          <a:p>
            <a:r>
              <a:rPr lang="en-US" noProof="0" dirty="0">
                <a:solidFill>
                  <a:schemeClr val="tx1"/>
                </a:solidFill>
              </a:rPr>
              <a:t>Customer Support</a:t>
            </a:r>
          </a:p>
        </p:txBody>
      </p:sp>
      <p:sp>
        <p:nvSpPr>
          <p:cNvPr id="22" name="Content Placeholder 5">
            <a:extLst>
              <a:ext uri="{FF2B5EF4-FFF2-40B4-BE49-F238E27FC236}">
                <a16:creationId xmlns:a16="http://schemas.microsoft.com/office/drawing/2014/main" id="{E9B13CEF-3C8A-A697-EDCB-9EDD1E93B8E0}"/>
              </a:ext>
            </a:extLst>
          </p:cNvPr>
          <p:cNvSpPr txBox="1">
            <a:spLocks/>
          </p:cNvSpPr>
          <p:nvPr/>
        </p:nvSpPr>
        <p:spPr>
          <a:xfrm>
            <a:off x="623888" y="1438176"/>
            <a:ext cx="5472111" cy="4407800"/>
          </a:xfrm>
          <a:prstGeom prst="rect">
            <a:avLst/>
          </a:prstGeom>
        </p:spPr>
        <p:txBody>
          <a:bodyPr lIns="0" tIns="0" rIns="180000" bIns="0">
            <a:noAutofit/>
          </a:bodyPr>
          <a:lstStyle>
            <a:lvl1pPr marL="342900" indent="-3429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200"/>
              </a:spcAft>
              <a:buNone/>
            </a:pPr>
            <a:r>
              <a:rPr lang="en-US" sz="2000" noProof="0" dirty="0"/>
              <a:t>Thank you for using our products. If you have any questions about it feel free to contact us:</a:t>
            </a:r>
          </a:p>
          <a:p>
            <a:pPr marL="0" indent="0" algn="ctr">
              <a:lnSpc>
                <a:spcPct val="110000"/>
              </a:lnSpc>
              <a:spcBef>
                <a:spcPts val="0"/>
              </a:spcBef>
              <a:spcAft>
                <a:spcPts val="3600"/>
              </a:spcAft>
              <a:buNone/>
            </a:pPr>
            <a:r>
              <a:rPr lang="en-US" noProof="0" dirty="0">
                <a:hlinkClick r:id="rId3"/>
              </a:rPr>
              <a:t>hello@infoDiagram.com</a:t>
            </a:r>
            <a:endParaRPr lang="en-US" noProof="0" dirty="0"/>
          </a:p>
          <a:p>
            <a:pPr marL="0" indent="0">
              <a:lnSpc>
                <a:spcPct val="110000"/>
              </a:lnSpc>
              <a:spcBef>
                <a:spcPts val="0"/>
              </a:spcBef>
              <a:spcAft>
                <a:spcPts val="600"/>
              </a:spcAft>
              <a:buClr>
                <a:schemeClr val="accent4"/>
              </a:buClr>
              <a:buNone/>
            </a:pPr>
            <a:r>
              <a:rPr lang="en-US" sz="2000" noProof="0" dirty="0"/>
              <a:t>We offer also custom design services:</a:t>
            </a:r>
          </a:p>
          <a:p>
            <a:pPr marL="266700" indent="-266700">
              <a:lnSpc>
                <a:spcPct val="110000"/>
              </a:lnSpc>
              <a:spcBef>
                <a:spcPts val="0"/>
              </a:spcBef>
              <a:spcAft>
                <a:spcPts val="600"/>
              </a:spcAft>
              <a:buClr>
                <a:schemeClr val="accent4"/>
              </a:buClr>
            </a:pPr>
            <a:r>
              <a:rPr lang="en-US" sz="2000" noProof="0" dirty="0"/>
              <a:t>match slides or template with your branding</a:t>
            </a:r>
          </a:p>
          <a:p>
            <a:pPr marL="266700" indent="-266700">
              <a:lnSpc>
                <a:spcPct val="110000"/>
              </a:lnSpc>
              <a:spcBef>
                <a:spcPts val="0"/>
              </a:spcBef>
              <a:spcAft>
                <a:spcPts val="600"/>
              </a:spcAft>
              <a:buClr>
                <a:schemeClr val="accent4"/>
              </a:buClr>
            </a:pPr>
            <a:r>
              <a:rPr lang="en-US" sz="2000" noProof="0" dirty="0"/>
              <a:t>upgrade graphics of your slides or template</a:t>
            </a:r>
          </a:p>
          <a:p>
            <a:pPr marL="266700" indent="-266700">
              <a:lnSpc>
                <a:spcPct val="110000"/>
              </a:lnSpc>
              <a:spcBef>
                <a:spcPts val="0"/>
              </a:spcBef>
              <a:spcAft>
                <a:spcPts val="600"/>
              </a:spcAft>
              <a:buClr>
                <a:schemeClr val="accent4"/>
              </a:buClr>
            </a:pPr>
            <a:r>
              <a:rPr lang="en-US" sz="2000" noProof="0" dirty="0"/>
              <a:t>design a custom PowerPoint template </a:t>
            </a:r>
          </a:p>
          <a:p>
            <a:pPr marL="266700" indent="-266700">
              <a:lnSpc>
                <a:spcPct val="110000"/>
              </a:lnSpc>
              <a:spcBef>
                <a:spcPts val="0"/>
              </a:spcBef>
              <a:spcAft>
                <a:spcPts val="600"/>
              </a:spcAft>
              <a:buClr>
                <a:schemeClr val="accent4"/>
              </a:buClr>
            </a:pPr>
            <a:r>
              <a:rPr lang="en-US" sz="2000" noProof="0" dirty="0"/>
              <a:t>create a custom slides graphics or new icons</a:t>
            </a:r>
          </a:p>
          <a:p>
            <a:pPr marL="266700" indent="-266700">
              <a:lnSpc>
                <a:spcPct val="110000"/>
              </a:lnSpc>
              <a:spcBef>
                <a:spcPts val="0"/>
              </a:spcBef>
              <a:spcAft>
                <a:spcPts val="600"/>
              </a:spcAft>
              <a:buClr>
                <a:schemeClr val="accent4"/>
              </a:buClr>
            </a:pPr>
            <a:r>
              <a:rPr lang="en-US" sz="2000" noProof="0" dirty="0"/>
              <a:t>train you on slide design</a:t>
            </a:r>
          </a:p>
        </p:txBody>
      </p:sp>
      <p:pic>
        <p:nvPicPr>
          <p:cNvPr id="43" name="Picture 42">
            <a:hlinkClick r:id="rId4"/>
            <a:extLst>
              <a:ext uri="{FF2B5EF4-FFF2-40B4-BE49-F238E27FC236}">
                <a16:creationId xmlns:a16="http://schemas.microsoft.com/office/drawing/2014/main" id="{36794C78-FFB4-F240-0BD3-18DBF9F3410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122777" y="1482386"/>
            <a:ext cx="2445335" cy="1375500"/>
          </a:xfrm>
          <a:prstGeom prst="rect">
            <a:avLst/>
          </a:prstGeom>
          <a:effectLst>
            <a:outerShdw blurRad="63500" sx="101000" sy="101000" algn="ctr" rotWithShape="0">
              <a:prstClr val="black">
                <a:alpha val="40000"/>
              </a:prstClr>
            </a:outerShdw>
          </a:effectLst>
        </p:spPr>
      </p:pic>
      <p:pic>
        <p:nvPicPr>
          <p:cNvPr id="52" name="Picture 51">
            <a:hlinkClick r:id="rId6"/>
            <a:extLst>
              <a:ext uri="{FF2B5EF4-FFF2-40B4-BE49-F238E27FC236}">
                <a16:creationId xmlns:a16="http://schemas.microsoft.com/office/drawing/2014/main" id="{867DEB63-18A3-98A7-9A9F-F6B719FC5BD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528812" y="4513626"/>
            <a:ext cx="2445025" cy="1375326"/>
          </a:xfrm>
          <a:prstGeom prst="rect">
            <a:avLst/>
          </a:prstGeom>
          <a:effectLst>
            <a:outerShdw blurRad="63500" sx="101000" sy="101000" algn="ctr" rotWithShape="0">
              <a:prstClr val="black">
                <a:alpha val="40000"/>
              </a:prstClr>
            </a:outerShdw>
          </a:effectLst>
        </p:spPr>
      </p:pic>
      <p:pic>
        <p:nvPicPr>
          <p:cNvPr id="2" name="Obraz 1">
            <a:hlinkClick r:id="rId8"/>
            <a:extLst>
              <a:ext uri="{FF2B5EF4-FFF2-40B4-BE49-F238E27FC236}">
                <a16:creationId xmlns:a16="http://schemas.microsoft.com/office/drawing/2014/main" id="{D6084054-7F58-884D-A532-6023D355F6D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27709" y="1482386"/>
            <a:ext cx="2446128" cy="1374580"/>
          </a:xfrm>
          <a:prstGeom prst="rect">
            <a:avLst/>
          </a:prstGeom>
          <a:effectLst>
            <a:outerShdw blurRad="63500" sx="101000" sy="101000" algn="ctr" rotWithShape="0">
              <a:prstClr val="black">
                <a:alpha val="40000"/>
              </a:prstClr>
            </a:outerShdw>
          </a:effectLst>
        </p:spPr>
      </p:pic>
      <p:pic>
        <p:nvPicPr>
          <p:cNvPr id="3" name="Obraz 2">
            <a:hlinkClick r:id="rId10"/>
            <a:extLst>
              <a:ext uri="{FF2B5EF4-FFF2-40B4-BE49-F238E27FC236}">
                <a16:creationId xmlns:a16="http://schemas.microsoft.com/office/drawing/2014/main" id="{66C8C759-9B4F-0C02-3AA1-523ED1BF346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122794" y="4513650"/>
            <a:ext cx="2444936" cy="1375277"/>
          </a:xfrm>
          <a:prstGeom prst="rect">
            <a:avLst/>
          </a:prstGeom>
          <a:effectLst>
            <a:outerShdw blurRad="63500" sx="101000" sy="101000" algn="ctr" rotWithShape="0">
              <a:prstClr val="black">
                <a:alpha val="40000"/>
              </a:prstClr>
            </a:outerShdw>
          </a:effectLst>
        </p:spPr>
      </p:pic>
      <p:sp>
        <p:nvSpPr>
          <p:cNvPr id="11" name="Freeform 5">
            <a:extLst>
              <a:ext uri="{FF2B5EF4-FFF2-40B4-BE49-F238E27FC236}">
                <a16:creationId xmlns:a16="http://schemas.microsoft.com/office/drawing/2014/main" id="{22FEA6CF-261F-A911-0D49-3EF63A524373}"/>
              </a:ext>
            </a:extLst>
          </p:cNvPr>
          <p:cNvSpPr>
            <a:spLocks/>
          </p:cNvSpPr>
          <p:nvPr/>
        </p:nvSpPr>
        <p:spPr bwMode="auto">
          <a:xfrm>
            <a:off x="6104735" y="1125537"/>
            <a:ext cx="188382" cy="5183187"/>
          </a:xfrm>
          <a:custGeom>
            <a:avLst/>
            <a:gdLst>
              <a:gd name="T0" fmla="*/ 0 w 205"/>
              <a:gd name="T1" fmla="*/ 4289 h 4289"/>
              <a:gd name="T2" fmla="*/ 0 w 205"/>
              <a:gd name="T3" fmla="*/ 2346 h 4289"/>
              <a:gd name="T4" fmla="*/ 205 w 205"/>
              <a:gd name="T5" fmla="*/ 2145 h 4289"/>
              <a:gd name="T6" fmla="*/ 0 w 205"/>
              <a:gd name="T7" fmla="*/ 1943 h 4289"/>
              <a:gd name="T8" fmla="*/ 0 w 205"/>
              <a:gd name="T9" fmla="*/ 0 h 4289"/>
            </a:gdLst>
            <a:ahLst/>
            <a:cxnLst>
              <a:cxn ang="0">
                <a:pos x="T0" y="T1"/>
              </a:cxn>
              <a:cxn ang="0">
                <a:pos x="T2" y="T3"/>
              </a:cxn>
              <a:cxn ang="0">
                <a:pos x="T4" y="T5"/>
              </a:cxn>
              <a:cxn ang="0">
                <a:pos x="T6" y="T7"/>
              </a:cxn>
              <a:cxn ang="0">
                <a:pos x="T8" y="T9"/>
              </a:cxn>
            </a:cxnLst>
            <a:rect l="0" t="0" r="r" b="b"/>
            <a:pathLst>
              <a:path w="205" h="4289">
                <a:moveTo>
                  <a:pt x="0" y="4289"/>
                </a:moveTo>
                <a:lnTo>
                  <a:pt x="0" y="2346"/>
                </a:lnTo>
                <a:lnTo>
                  <a:pt x="205" y="2145"/>
                </a:lnTo>
                <a:lnTo>
                  <a:pt x="0" y="1943"/>
                </a:lnTo>
                <a:lnTo>
                  <a:pt x="0" y="0"/>
                </a:lnTo>
              </a:path>
            </a:pathLst>
          </a:custGeom>
          <a:ln w="28575" cap="rnd">
            <a:solidFill>
              <a:schemeClr val="accent4"/>
            </a:solidFill>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noProof="0" dirty="0"/>
          </a:p>
        </p:txBody>
      </p:sp>
      <p:pic>
        <p:nvPicPr>
          <p:cNvPr id="12" name="Obraz 11">
            <a:extLst>
              <a:ext uri="{FF2B5EF4-FFF2-40B4-BE49-F238E27FC236}">
                <a16:creationId xmlns:a16="http://schemas.microsoft.com/office/drawing/2014/main" id="{AC96C1EB-BE11-D0D8-1D2A-FE5C3CD24DD4}"/>
              </a:ext>
            </a:extLst>
          </p:cNvPr>
          <p:cNvPicPr>
            <a:picLocks noChangeAspect="1"/>
          </p:cNvPicPr>
          <p:nvPr/>
        </p:nvPicPr>
        <p:blipFill>
          <a:blip r:embed="rId12"/>
          <a:stretch>
            <a:fillRect/>
          </a:stretch>
        </p:blipFill>
        <p:spPr>
          <a:xfrm>
            <a:off x="9122411" y="310655"/>
            <a:ext cx="2445702" cy="526057"/>
          </a:xfrm>
          <a:prstGeom prst="rect">
            <a:avLst/>
          </a:prstGeom>
        </p:spPr>
      </p:pic>
      <p:pic>
        <p:nvPicPr>
          <p:cNvPr id="6" name="Obraz 3">
            <a:hlinkClick r:id="rId13"/>
            <a:extLst>
              <a:ext uri="{FF2B5EF4-FFF2-40B4-BE49-F238E27FC236}">
                <a16:creationId xmlns:a16="http://schemas.microsoft.com/office/drawing/2014/main" id="{45EC3736-E0E6-6BB1-456B-CE14BE31E607}"/>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528384" y="2997297"/>
            <a:ext cx="2445452" cy="1375567"/>
          </a:xfrm>
          <a:prstGeom prst="rect">
            <a:avLst/>
          </a:prstGeom>
          <a:effectLst>
            <a:outerShdw blurRad="63500" sx="101000" sy="101000" algn="ctr" rotWithShape="0">
              <a:prstClr val="black">
                <a:alpha val="40000"/>
              </a:prstClr>
            </a:outerShdw>
          </a:effectLst>
        </p:spPr>
      </p:pic>
      <p:pic>
        <p:nvPicPr>
          <p:cNvPr id="7" name="Obraz 3">
            <a:hlinkClick r:id="rId15"/>
            <a:extLst>
              <a:ext uri="{FF2B5EF4-FFF2-40B4-BE49-F238E27FC236}">
                <a16:creationId xmlns:a16="http://schemas.microsoft.com/office/drawing/2014/main" id="{C43C4B47-9F5B-079E-D888-54BE1DEF305A}"/>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9122994" y="2997297"/>
            <a:ext cx="2445452" cy="1375567"/>
          </a:xfrm>
          <a:prstGeom prst="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302802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7609838D-B146-4DCB-BFE9-4A771134B4E7}"/>
              </a:ext>
            </a:extLst>
          </p:cNvPr>
          <p:cNvSpPr txBox="1">
            <a:spLocks/>
          </p:cNvSpPr>
          <p:nvPr/>
        </p:nvSpPr>
        <p:spPr>
          <a:xfrm>
            <a:off x="2162629" y="942069"/>
            <a:ext cx="8193502" cy="2208951"/>
          </a:xfrm>
          <a:prstGeom prst="rect">
            <a:avLst/>
          </a:prstGeom>
          <a:ln>
            <a:noFill/>
          </a:ln>
        </p:spPr>
        <p:txBody>
          <a:bodyPr vert="horz" lIns="0" tIns="45720" rIns="91440" bIns="45720" rtlCol="0" anchor="ctr">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a:spcAft>
                <a:spcPts val="800"/>
              </a:spcAft>
            </a:pPr>
            <a:r>
              <a:rPr lang="en-US" sz="2800" noProof="0" dirty="0">
                <a:solidFill>
                  <a:schemeClr val="bg1"/>
                </a:solidFill>
              </a:rPr>
              <a:t>Check out more of our graphics. Try a search on infoDiagram website or ask us using chat there. </a:t>
            </a:r>
          </a:p>
          <a:p>
            <a:pPr>
              <a:spcAft>
                <a:spcPts val="800"/>
              </a:spcAft>
            </a:pPr>
            <a:r>
              <a:rPr lang="en-US" sz="2800" noProof="0" dirty="0">
                <a:solidFill>
                  <a:schemeClr val="bg1"/>
                </a:solidFill>
              </a:rPr>
              <a:t>Here’s a little gift to get you started:</a:t>
            </a:r>
            <a:endParaRPr lang="en-US" noProof="0" dirty="0">
              <a:solidFill>
                <a:schemeClr val="bg1"/>
              </a:solidFill>
            </a:endParaRPr>
          </a:p>
        </p:txBody>
      </p:sp>
      <p:grpSp>
        <p:nvGrpSpPr>
          <p:cNvPr id="9" name="Group 8">
            <a:extLst>
              <a:ext uri="{FF2B5EF4-FFF2-40B4-BE49-F238E27FC236}">
                <a16:creationId xmlns:a16="http://schemas.microsoft.com/office/drawing/2014/main" id="{0230E8E5-7001-0743-3BB4-33EF1B03332A}"/>
              </a:ext>
            </a:extLst>
          </p:cNvPr>
          <p:cNvGrpSpPr/>
          <p:nvPr/>
        </p:nvGrpSpPr>
        <p:grpSpPr>
          <a:xfrm>
            <a:off x="8042214" y="3068448"/>
            <a:ext cx="3197257" cy="3096677"/>
            <a:chOff x="8042214" y="2845646"/>
            <a:chExt cx="3197257" cy="3096677"/>
          </a:xfrm>
        </p:grpSpPr>
        <p:grpSp>
          <p:nvGrpSpPr>
            <p:cNvPr id="2" name="Group 1">
              <a:extLst>
                <a:ext uri="{FF2B5EF4-FFF2-40B4-BE49-F238E27FC236}">
                  <a16:creationId xmlns:a16="http://schemas.microsoft.com/office/drawing/2014/main" id="{7D9B69FC-D826-3851-D908-7AACCB483CB1}"/>
                </a:ext>
              </a:extLst>
            </p:cNvPr>
            <p:cNvGrpSpPr/>
            <p:nvPr/>
          </p:nvGrpSpPr>
          <p:grpSpPr>
            <a:xfrm>
              <a:off x="8042214" y="2845646"/>
              <a:ext cx="3197257" cy="3096677"/>
              <a:chOff x="12647177" y="2436272"/>
              <a:chExt cx="3601167" cy="3487880"/>
            </a:xfrm>
          </p:grpSpPr>
          <p:sp>
            <p:nvSpPr>
              <p:cNvPr id="4" name="Freeform 5">
                <a:extLst>
                  <a:ext uri="{FF2B5EF4-FFF2-40B4-BE49-F238E27FC236}">
                    <a16:creationId xmlns:a16="http://schemas.microsoft.com/office/drawing/2014/main" id="{58894C3F-1976-C118-6FC2-E6D25C4290F4}"/>
                  </a:ext>
                </a:extLst>
              </p:cNvPr>
              <p:cNvSpPr>
                <a:spLocks/>
              </p:cNvSpPr>
              <p:nvPr/>
            </p:nvSpPr>
            <p:spPr bwMode="auto">
              <a:xfrm>
                <a:off x="12647177" y="2436272"/>
                <a:ext cx="3601167" cy="3487880"/>
              </a:xfrm>
              <a:custGeom>
                <a:avLst/>
                <a:gdLst>
                  <a:gd name="T0" fmla="*/ 190 w 441"/>
                  <a:gd name="T1" fmla="*/ 13 h 427"/>
                  <a:gd name="T2" fmla="*/ 251 w 441"/>
                  <a:gd name="T3" fmla="*/ 13 h 427"/>
                  <a:gd name="T4" fmla="*/ 261 w 441"/>
                  <a:gd name="T5" fmla="*/ 8 h 427"/>
                  <a:gd name="T6" fmla="*/ 308 w 441"/>
                  <a:gd name="T7" fmla="*/ 23 h 427"/>
                  <a:gd name="T8" fmla="*/ 313 w 441"/>
                  <a:gd name="T9" fmla="*/ 33 h 427"/>
                  <a:gd name="T10" fmla="*/ 363 w 441"/>
                  <a:gd name="T11" fmla="*/ 69 h 427"/>
                  <a:gd name="T12" fmla="*/ 374 w 441"/>
                  <a:gd name="T13" fmla="*/ 71 h 427"/>
                  <a:gd name="T14" fmla="*/ 403 w 441"/>
                  <a:gd name="T15" fmla="*/ 111 h 427"/>
                  <a:gd name="T16" fmla="*/ 401 w 441"/>
                  <a:gd name="T17" fmla="*/ 122 h 427"/>
                  <a:gd name="T18" fmla="*/ 420 w 441"/>
                  <a:gd name="T19" fmla="*/ 180 h 427"/>
                  <a:gd name="T20" fmla="*/ 428 w 441"/>
                  <a:gd name="T21" fmla="*/ 189 h 427"/>
                  <a:gd name="T22" fmla="*/ 428 w 441"/>
                  <a:gd name="T23" fmla="*/ 238 h 427"/>
                  <a:gd name="T24" fmla="*/ 420 w 441"/>
                  <a:gd name="T25" fmla="*/ 246 h 427"/>
                  <a:gd name="T26" fmla="*/ 401 w 441"/>
                  <a:gd name="T27" fmla="*/ 304 h 427"/>
                  <a:gd name="T28" fmla="*/ 403 w 441"/>
                  <a:gd name="T29" fmla="*/ 316 h 427"/>
                  <a:gd name="T30" fmla="*/ 374 w 441"/>
                  <a:gd name="T31" fmla="*/ 355 h 427"/>
                  <a:gd name="T32" fmla="*/ 363 w 441"/>
                  <a:gd name="T33" fmla="*/ 357 h 427"/>
                  <a:gd name="T34" fmla="*/ 313 w 441"/>
                  <a:gd name="T35" fmla="*/ 393 h 427"/>
                  <a:gd name="T36" fmla="*/ 308 w 441"/>
                  <a:gd name="T37" fmla="*/ 403 h 427"/>
                  <a:gd name="T38" fmla="*/ 261 w 441"/>
                  <a:gd name="T39" fmla="*/ 418 h 427"/>
                  <a:gd name="T40" fmla="*/ 251 w 441"/>
                  <a:gd name="T41" fmla="*/ 413 h 427"/>
                  <a:gd name="T42" fmla="*/ 190 w 441"/>
                  <a:gd name="T43" fmla="*/ 413 h 427"/>
                  <a:gd name="T44" fmla="*/ 180 w 441"/>
                  <a:gd name="T45" fmla="*/ 418 h 427"/>
                  <a:gd name="T46" fmla="*/ 133 w 441"/>
                  <a:gd name="T47" fmla="*/ 403 h 427"/>
                  <a:gd name="T48" fmla="*/ 128 w 441"/>
                  <a:gd name="T49" fmla="*/ 393 h 427"/>
                  <a:gd name="T50" fmla="*/ 78 w 441"/>
                  <a:gd name="T51" fmla="*/ 357 h 427"/>
                  <a:gd name="T52" fmla="*/ 67 w 441"/>
                  <a:gd name="T53" fmla="*/ 355 h 427"/>
                  <a:gd name="T54" fmla="*/ 38 w 441"/>
                  <a:gd name="T55" fmla="*/ 316 h 427"/>
                  <a:gd name="T56" fmla="*/ 40 w 441"/>
                  <a:gd name="T57" fmla="*/ 304 h 427"/>
                  <a:gd name="T58" fmla="*/ 21 w 441"/>
                  <a:gd name="T59" fmla="*/ 246 h 427"/>
                  <a:gd name="T60" fmla="*/ 13 w 441"/>
                  <a:gd name="T61" fmla="*/ 238 h 427"/>
                  <a:gd name="T62" fmla="*/ 13 w 441"/>
                  <a:gd name="T63" fmla="*/ 189 h 427"/>
                  <a:gd name="T64" fmla="*/ 21 w 441"/>
                  <a:gd name="T65" fmla="*/ 180 h 427"/>
                  <a:gd name="T66" fmla="*/ 40 w 441"/>
                  <a:gd name="T67" fmla="*/ 122 h 427"/>
                  <a:gd name="T68" fmla="*/ 38 w 441"/>
                  <a:gd name="T69" fmla="*/ 111 h 427"/>
                  <a:gd name="T70" fmla="*/ 67 w 441"/>
                  <a:gd name="T71" fmla="*/ 71 h 427"/>
                  <a:gd name="T72" fmla="*/ 78 w 441"/>
                  <a:gd name="T73" fmla="*/ 69 h 427"/>
                  <a:gd name="T74" fmla="*/ 128 w 441"/>
                  <a:gd name="T75" fmla="*/ 33 h 427"/>
                  <a:gd name="T76" fmla="*/ 133 w 441"/>
                  <a:gd name="T77" fmla="*/ 23 h 427"/>
                  <a:gd name="T78" fmla="*/ 180 w 441"/>
                  <a:gd name="T79" fmla="*/ 8 h 427"/>
                  <a:gd name="T80" fmla="*/ 190 w 441"/>
                  <a:gd name="T81" fmla="*/ 1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1" h="427">
                    <a:moveTo>
                      <a:pt x="190" y="13"/>
                    </a:moveTo>
                    <a:cubicBezTo>
                      <a:pt x="207" y="21"/>
                      <a:pt x="234" y="21"/>
                      <a:pt x="251" y="13"/>
                    </a:cubicBezTo>
                    <a:cubicBezTo>
                      <a:pt x="261" y="8"/>
                      <a:pt x="261" y="8"/>
                      <a:pt x="261" y="8"/>
                    </a:cubicBezTo>
                    <a:cubicBezTo>
                      <a:pt x="278" y="0"/>
                      <a:pt x="299" y="7"/>
                      <a:pt x="308" y="23"/>
                    </a:cubicBezTo>
                    <a:cubicBezTo>
                      <a:pt x="313" y="33"/>
                      <a:pt x="313" y="33"/>
                      <a:pt x="313" y="33"/>
                    </a:cubicBezTo>
                    <a:cubicBezTo>
                      <a:pt x="322" y="50"/>
                      <a:pt x="344" y="66"/>
                      <a:pt x="363" y="69"/>
                    </a:cubicBezTo>
                    <a:cubicBezTo>
                      <a:pt x="374" y="71"/>
                      <a:pt x="374" y="71"/>
                      <a:pt x="374" y="71"/>
                    </a:cubicBezTo>
                    <a:cubicBezTo>
                      <a:pt x="393" y="75"/>
                      <a:pt x="406" y="92"/>
                      <a:pt x="403" y="111"/>
                    </a:cubicBezTo>
                    <a:cubicBezTo>
                      <a:pt x="401" y="122"/>
                      <a:pt x="401" y="122"/>
                      <a:pt x="401" y="122"/>
                    </a:cubicBezTo>
                    <a:cubicBezTo>
                      <a:pt x="399" y="141"/>
                      <a:pt x="407" y="167"/>
                      <a:pt x="420" y="180"/>
                    </a:cubicBezTo>
                    <a:cubicBezTo>
                      <a:pt x="428" y="189"/>
                      <a:pt x="428" y="189"/>
                      <a:pt x="428" y="189"/>
                    </a:cubicBezTo>
                    <a:cubicBezTo>
                      <a:pt x="441" y="202"/>
                      <a:pt x="441" y="224"/>
                      <a:pt x="428" y="238"/>
                    </a:cubicBezTo>
                    <a:cubicBezTo>
                      <a:pt x="420" y="246"/>
                      <a:pt x="420" y="246"/>
                      <a:pt x="420" y="246"/>
                    </a:cubicBezTo>
                    <a:cubicBezTo>
                      <a:pt x="407" y="259"/>
                      <a:pt x="399" y="286"/>
                      <a:pt x="401" y="304"/>
                    </a:cubicBezTo>
                    <a:cubicBezTo>
                      <a:pt x="403" y="316"/>
                      <a:pt x="403" y="316"/>
                      <a:pt x="403" y="316"/>
                    </a:cubicBezTo>
                    <a:cubicBezTo>
                      <a:pt x="406" y="334"/>
                      <a:pt x="393" y="352"/>
                      <a:pt x="374" y="355"/>
                    </a:cubicBezTo>
                    <a:cubicBezTo>
                      <a:pt x="363" y="357"/>
                      <a:pt x="363" y="357"/>
                      <a:pt x="363" y="357"/>
                    </a:cubicBezTo>
                    <a:cubicBezTo>
                      <a:pt x="344" y="360"/>
                      <a:pt x="322" y="376"/>
                      <a:pt x="313" y="393"/>
                    </a:cubicBezTo>
                    <a:cubicBezTo>
                      <a:pt x="308" y="403"/>
                      <a:pt x="308" y="403"/>
                      <a:pt x="308" y="403"/>
                    </a:cubicBezTo>
                    <a:cubicBezTo>
                      <a:pt x="299" y="420"/>
                      <a:pt x="278" y="427"/>
                      <a:pt x="261" y="418"/>
                    </a:cubicBezTo>
                    <a:cubicBezTo>
                      <a:pt x="251" y="413"/>
                      <a:pt x="251" y="413"/>
                      <a:pt x="251" y="413"/>
                    </a:cubicBezTo>
                    <a:cubicBezTo>
                      <a:pt x="234" y="405"/>
                      <a:pt x="207" y="405"/>
                      <a:pt x="190" y="413"/>
                    </a:cubicBezTo>
                    <a:cubicBezTo>
                      <a:pt x="180" y="418"/>
                      <a:pt x="180" y="418"/>
                      <a:pt x="180" y="418"/>
                    </a:cubicBezTo>
                    <a:cubicBezTo>
                      <a:pt x="163" y="427"/>
                      <a:pt x="142" y="420"/>
                      <a:pt x="133" y="403"/>
                    </a:cubicBezTo>
                    <a:cubicBezTo>
                      <a:pt x="128" y="393"/>
                      <a:pt x="128" y="393"/>
                      <a:pt x="128" y="393"/>
                    </a:cubicBezTo>
                    <a:cubicBezTo>
                      <a:pt x="119" y="376"/>
                      <a:pt x="97" y="360"/>
                      <a:pt x="78" y="357"/>
                    </a:cubicBezTo>
                    <a:cubicBezTo>
                      <a:pt x="67" y="355"/>
                      <a:pt x="67" y="355"/>
                      <a:pt x="67" y="355"/>
                    </a:cubicBezTo>
                    <a:cubicBezTo>
                      <a:pt x="48" y="352"/>
                      <a:pt x="35" y="334"/>
                      <a:pt x="38" y="316"/>
                    </a:cubicBezTo>
                    <a:cubicBezTo>
                      <a:pt x="40" y="304"/>
                      <a:pt x="40" y="304"/>
                      <a:pt x="40" y="304"/>
                    </a:cubicBezTo>
                    <a:cubicBezTo>
                      <a:pt x="42" y="286"/>
                      <a:pt x="34" y="259"/>
                      <a:pt x="21" y="246"/>
                    </a:cubicBezTo>
                    <a:cubicBezTo>
                      <a:pt x="13" y="238"/>
                      <a:pt x="13" y="238"/>
                      <a:pt x="13" y="238"/>
                    </a:cubicBezTo>
                    <a:cubicBezTo>
                      <a:pt x="0" y="224"/>
                      <a:pt x="0" y="202"/>
                      <a:pt x="13" y="189"/>
                    </a:cubicBezTo>
                    <a:cubicBezTo>
                      <a:pt x="21" y="180"/>
                      <a:pt x="21" y="180"/>
                      <a:pt x="21" y="180"/>
                    </a:cubicBezTo>
                    <a:cubicBezTo>
                      <a:pt x="34" y="167"/>
                      <a:pt x="42" y="141"/>
                      <a:pt x="40" y="122"/>
                    </a:cubicBezTo>
                    <a:cubicBezTo>
                      <a:pt x="38" y="111"/>
                      <a:pt x="38" y="111"/>
                      <a:pt x="38" y="111"/>
                    </a:cubicBezTo>
                    <a:cubicBezTo>
                      <a:pt x="35" y="92"/>
                      <a:pt x="48" y="75"/>
                      <a:pt x="67" y="71"/>
                    </a:cubicBezTo>
                    <a:cubicBezTo>
                      <a:pt x="78" y="69"/>
                      <a:pt x="78" y="69"/>
                      <a:pt x="78" y="69"/>
                    </a:cubicBezTo>
                    <a:cubicBezTo>
                      <a:pt x="97" y="66"/>
                      <a:pt x="119" y="50"/>
                      <a:pt x="128" y="33"/>
                    </a:cubicBezTo>
                    <a:cubicBezTo>
                      <a:pt x="133" y="23"/>
                      <a:pt x="133" y="23"/>
                      <a:pt x="133" y="23"/>
                    </a:cubicBezTo>
                    <a:cubicBezTo>
                      <a:pt x="142" y="7"/>
                      <a:pt x="163" y="0"/>
                      <a:pt x="180" y="8"/>
                    </a:cubicBezTo>
                    <a:lnTo>
                      <a:pt x="190" y="13"/>
                    </a:lnTo>
                    <a:close/>
                  </a:path>
                </a:pathLst>
              </a:custGeom>
              <a:solidFill>
                <a:srgbClr val="25ADC5"/>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lt1"/>
                  </a:solidFill>
                </a:endParaRPr>
              </a:p>
            </p:txBody>
          </p:sp>
          <p:sp>
            <p:nvSpPr>
              <p:cNvPr id="5" name="pole tekstowe 13">
                <a:extLst>
                  <a:ext uri="{FF2B5EF4-FFF2-40B4-BE49-F238E27FC236}">
                    <a16:creationId xmlns:a16="http://schemas.microsoft.com/office/drawing/2014/main" id="{17A450D2-515C-0BE0-5B5C-87B3E84568FA}"/>
                  </a:ext>
                </a:extLst>
              </p:cNvPr>
              <p:cNvSpPr txBox="1"/>
              <p:nvPr/>
            </p:nvSpPr>
            <p:spPr>
              <a:xfrm>
                <a:off x="12792742" y="2942745"/>
                <a:ext cx="3310032" cy="209728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u="none" strike="noStrike" kern="0" cap="none" spc="0" normalizeH="0" baseline="0" noProof="0" dirty="0">
                    <a:ln>
                      <a:noFill/>
                    </a:ln>
                    <a:solidFill>
                      <a:schemeClr val="bg1"/>
                    </a:solidFill>
                    <a:effectLst/>
                    <a:uLnTx/>
                    <a:uFillTx/>
                    <a:ea typeface="+mn-ea"/>
                    <a:cs typeface="+mn-cs"/>
                  </a:rPr>
                  <a:t>Get</a:t>
                </a:r>
                <a:r>
                  <a:rPr kumimoji="0" lang="en-US" u="none" strike="noStrike" kern="0" cap="none" spc="0" normalizeH="0" baseline="0" noProof="0" dirty="0">
                    <a:ln>
                      <a:noFill/>
                    </a:ln>
                    <a:solidFill>
                      <a:schemeClr val="bg1"/>
                    </a:solidFill>
                    <a:effectLst/>
                    <a:uLnTx/>
                    <a:uFillTx/>
                    <a:ea typeface="+mn-ea"/>
                    <a:cs typeface="+mn-cs"/>
                  </a:rPr>
                  <a:t> </a:t>
                </a:r>
                <a:r>
                  <a:rPr kumimoji="0" lang="en-US" sz="4800" u="none" strike="noStrike" kern="0" cap="none" spc="0" normalizeH="0" baseline="0" noProof="0" dirty="0">
                    <a:ln>
                      <a:noFill/>
                    </a:ln>
                    <a:solidFill>
                      <a:schemeClr val="accent5">
                        <a:lumMod val="60000"/>
                        <a:lumOff val="40000"/>
                      </a:schemeClr>
                    </a:solidFill>
                    <a:effectLst/>
                    <a:uLnTx/>
                    <a:uFillTx/>
                    <a:ea typeface="+mn-ea"/>
                    <a:cs typeface="+mn-cs"/>
                  </a:rPr>
                  <a:t>$8</a:t>
                </a:r>
                <a:r>
                  <a:rPr kumimoji="0" lang="en-US" sz="1600" u="none" strike="noStrike" kern="0" cap="none" spc="0" normalizeH="0" baseline="0" noProof="0" dirty="0">
                    <a:ln>
                      <a:noFill/>
                    </a:ln>
                    <a:solidFill>
                      <a:schemeClr val="bg1"/>
                    </a:solidFill>
                    <a:effectLst/>
                    <a:uLnTx/>
                    <a:uFillTx/>
                    <a:ea typeface="+mn-ea"/>
                    <a:cs typeface="+mn-cs"/>
                  </a:rPr>
                  <a:t> </a:t>
                </a:r>
                <a:br>
                  <a:rPr kumimoji="0" lang="en-US" sz="1600" i="1" u="none" strike="noStrike" kern="0" cap="none" spc="0" normalizeH="0" baseline="0" noProof="0" dirty="0">
                    <a:ln>
                      <a:noFill/>
                    </a:ln>
                    <a:solidFill>
                      <a:schemeClr val="bg1"/>
                    </a:solidFill>
                    <a:effectLst/>
                    <a:uLnTx/>
                    <a:uFillTx/>
                    <a:ea typeface="+mn-ea"/>
                    <a:cs typeface="+mn-cs"/>
                  </a:rPr>
                </a:br>
                <a:r>
                  <a:rPr kumimoji="0" lang="en-US" sz="2400" u="none" strike="noStrike" kern="0" cap="none" spc="0" normalizeH="0" baseline="0" noProof="0" dirty="0">
                    <a:ln>
                      <a:noFill/>
                    </a:ln>
                    <a:solidFill>
                      <a:schemeClr val="bg1"/>
                    </a:solidFill>
                    <a:effectLst/>
                    <a:uLnTx/>
                    <a:uFillTx/>
                    <a:ea typeface="+mn-ea"/>
                    <a:cs typeface="+mn-cs"/>
                  </a:rPr>
                  <a:t>off with promo code</a:t>
                </a:r>
                <a:r>
                  <a:rPr kumimoji="0" lang="en-US" sz="2400" i="1" u="none" strike="noStrike" kern="0" cap="none" spc="0" normalizeH="0" baseline="0" noProof="0" dirty="0">
                    <a:ln>
                      <a:noFill/>
                    </a:ln>
                    <a:solidFill>
                      <a:schemeClr val="bg1"/>
                    </a:solidFill>
                    <a:effectLst/>
                    <a:uLnTx/>
                    <a:uFillTx/>
                    <a:ea typeface="+mn-ea"/>
                    <a:cs typeface="+mn-cs"/>
                  </a:rPr>
                  <a:t>: </a:t>
                </a:r>
                <a:endParaRPr kumimoji="0" lang="en-US" i="1" u="none" strike="noStrike" kern="0" cap="none" spc="0" normalizeH="0" baseline="0" noProof="0" dirty="0">
                  <a:ln>
                    <a:noFill/>
                  </a:ln>
                  <a:solidFill>
                    <a:schemeClr val="bg1"/>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Segoe Print" pitchFamily="2"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dirty="0">
                    <a:ln>
                      <a:noFill/>
                    </a:ln>
                    <a:solidFill>
                      <a:schemeClr val="accent5">
                        <a:lumMod val="60000"/>
                        <a:lumOff val="40000"/>
                      </a:schemeClr>
                    </a:solidFill>
                    <a:effectLst/>
                    <a:uLnTx/>
                    <a:uFillTx/>
                    <a:latin typeface="Calibri"/>
                    <a:ea typeface="+mn-ea"/>
                    <a:cs typeface="+mn-cs"/>
                  </a:rPr>
                  <a:t>8partner$</a:t>
                </a:r>
              </a:p>
            </p:txBody>
          </p:sp>
        </p:grpSp>
        <p:pic>
          <p:nvPicPr>
            <p:cNvPr id="20" name="Grafika 19">
              <a:extLst>
                <a:ext uri="{FF2B5EF4-FFF2-40B4-BE49-F238E27FC236}">
                  <a16:creationId xmlns:a16="http://schemas.microsoft.com/office/drawing/2014/main" id="{D0823B56-79E4-4F92-9EDE-2F6B7BACEA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5548" y="5128885"/>
              <a:ext cx="1430583" cy="303457"/>
            </a:xfrm>
            <a:prstGeom prst="rect">
              <a:avLst/>
            </a:prstGeom>
          </p:spPr>
        </p:pic>
      </p:grpSp>
      <p:grpSp>
        <p:nvGrpSpPr>
          <p:cNvPr id="12" name="Group 11">
            <a:extLst>
              <a:ext uri="{FF2B5EF4-FFF2-40B4-BE49-F238E27FC236}">
                <a16:creationId xmlns:a16="http://schemas.microsoft.com/office/drawing/2014/main" id="{97CFE700-F999-37BA-6248-6230ECE8266A}"/>
              </a:ext>
            </a:extLst>
          </p:cNvPr>
          <p:cNvGrpSpPr/>
          <p:nvPr/>
        </p:nvGrpSpPr>
        <p:grpSpPr>
          <a:xfrm>
            <a:off x="2373255" y="3883512"/>
            <a:ext cx="6047190" cy="1860177"/>
            <a:chOff x="2373255" y="3883512"/>
            <a:chExt cx="6047190" cy="1860177"/>
          </a:xfrm>
        </p:grpSpPr>
        <p:grpSp>
          <p:nvGrpSpPr>
            <p:cNvPr id="10" name="Group 9">
              <a:extLst>
                <a:ext uri="{FF2B5EF4-FFF2-40B4-BE49-F238E27FC236}">
                  <a16:creationId xmlns:a16="http://schemas.microsoft.com/office/drawing/2014/main" id="{5628A7A7-C0EA-8622-2600-17AD570BAF15}"/>
                </a:ext>
              </a:extLst>
            </p:cNvPr>
            <p:cNvGrpSpPr/>
            <p:nvPr/>
          </p:nvGrpSpPr>
          <p:grpSpPr>
            <a:xfrm>
              <a:off x="3235869" y="3883512"/>
              <a:ext cx="5184576" cy="1634142"/>
              <a:chOff x="3195108" y="3722938"/>
              <a:chExt cx="5184576" cy="1634142"/>
            </a:xfrm>
          </p:grpSpPr>
          <p:sp>
            <p:nvSpPr>
              <p:cNvPr id="18" name="Rectangle 15">
                <a:extLst>
                  <a:ext uri="{FF2B5EF4-FFF2-40B4-BE49-F238E27FC236}">
                    <a16:creationId xmlns:a16="http://schemas.microsoft.com/office/drawing/2014/main" id="{41BFC0CB-D121-4A10-A9FF-B1CC66CD642E}"/>
                  </a:ext>
                </a:extLst>
              </p:cNvPr>
              <p:cNvSpPr/>
              <p:nvPr/>
            </p:nvSpPr>
            <p:spPr>
              <a:xfrm>
                <a:off x="3195108" y="4895415"/>
                <a:ext cx="5184576" cy="461665"/>
              </a:xfrm>
              <a:prstGeom prst="rect">
                <a:avLst/>
              </a:prstGeom>
            </p:spPr>
            <p:txBody>
              <a:bodyPr wrap="square">
                <a:spAutoFit/>
              </a:bodyPr>
              <a:lstStyle/>
              <a:p>
                <a:pPr algn="ctr"/>
                <a:r>
                  <a:rPr lang="en-US" sz="2400" noProof="0" dirty="0">
                    <a:solidFill>
                      <a:schemeClr val="bg1"/>
                    </a:solidFill>
                    <a:latin typeface="+mj-lt"/>
                  </a:rPr>
                  <a:t>See you at </a:t>
                </a:r>
                <a:r>
                  <a:rPr lang="en-US" sz="2400" noProof="0" dirty="0">
                    <a:solidFill>
                      <a:schemeClr val="bg1"/>
                    </a:solidFill>
                    <a:latin typeface="+mj-lt"/>
                    <a:hlinkClick r:id="rId5">
                      <a:extLst>
                        <a:ext uri="{A12FA001-AC4F-418D-AE19-62706E023703}">
                          <ahyp:hlinkClr xmlns:ahyp="http://schemas.microsoft.com/office/drawing/2018/hyperlinkcolor" val="tx"/>
                        </a:ext>
                      </a:extLst>
                    </a:hlinkClick>
                  </a:rPr>
                  <a:t>www.infodiagram.com</a:t>
                </a:r>
                <a:r>
                  <a:rPr lang="en-US" sz="2400" noProof="0" dirty="0">
                    <a:solidFill>
                      <a:schemeClr val="bg1"/>
                    </a:solidFill>
                    <a:latin typeface="+mj-lt"/>
                  </a:rPr>
                  <a:t> </a:t>
                </a:r>
              </a:p>
            </p:txBody>
          </p:sp>
          <p:sp>
            <p:nvSpPr>
              <p:cNvPr id="6" name="Rectangle 1">
                <a:extLst>
                  <a:ext uri="{FF2B5EF4-FFF2-40B4-BE49-F238E27FC236}">
                    <a16:creationId xmlns:a16="http://schemas.microsoft.com/office/drawing/2014/main" id="{8B143E2F-C4D1-2645-F036-A56BD6E97206}"/>
                  </a:ext>
                </a:extLst>
              </p:cNvPr>
              <p:cNvSpPr>
                <a:spLocks noChangeArrowheads="1"/>
              </p:cNvSpPr>
              <p:nvPr/>
            </p:nvSpPr>
            <p:spPr bwMode="auto">
              <a:xfrm>
                <a:off x="3758425" y="3722938"/>
                <a:ext cx="38973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FFAA19"/>
                  </a:buClr>
                  <a:buFont typeface="Arial" charset="0"/>
                  <a:buChar char="•"/>
                  <a:defRPr sz="2400">
                    <a:solidFill>
                      <a:schemeClr val="tx1"/>
                    </a:solidFill>
                    <a:latin typeface="Arial" charset="0"/>
                  </a:defRPr>
                </a:lvl1pPr>
                <a:lvl2pPr marL="742950" indent="-285750">
                  <a:spcBef>
                    <a:spcPct val="20000"/>
                  </a:spcBef>
                  <a:buClr>
                    <a:srgbClr val="FFAA19"/>
                  </a:buClr>
                  <a:buFont typeface="Arial" charset="0"/>
                  <a:buChar char="•"/>
                  <a:defRPr sz="2000">
                    <a:solidFill>
                      <a:schemeClr val="tx1"/>
                    </a:solidFill>
                    <a:latin typeface="Arial" charset="0"/>
                  </a:defRPr>
                </a:lvl2pPr>
                <a:lvl3pPr marL="1143000" indent="-228600">
                  <a:spcBef>
                    <a:spcPct val="20000"/>
                  </a:spcBef>
                  <a:buClr>
                    <a:srgbClr val="FFAA19"/>
                  </a:buClr>
                  <a:buFont typeface="Arial" charset="0"/>
                  <a:buChar char="•"/>
                  <a:defRPr>
                    <a:solidFill>
                      <a:schemeClr val="tx1"/>
                    </a:solidFill>
                    <a:latin typeface="Arial" charset="0"/>
                  </a:defRPr>
                </a:lvl3pPr>
                <a:lvl4pPr marL="1600200" indent="-228600">
                  <a:spcBef>
                    <a:spcPct val="20000"/>
                  </a:spcBef>
                  <a:buClr>
                    <a:srgbClr val="FFAA19"/>
                  </a:buClr>
                  <a:buFont typeface="Arial" charset="0"/>
                  <a:buChar char="•"/>
                  <a:defRPr sz="1600">
                    <a:solidFill>
                      <a:schemeClr val="tx1"/>
                    </a:solidFill>
                    <a:latin typeface="Arial" charset="0"/>
                  </a:defRPr>
                </a:lvl4pPr>
                <a:lvl5pPr marL="2057400" indent="-228600">
                  <a:spcBef>
                    <a:spcPct val="20000"/>
                  </a:spcBef>
                  <a:buClr>
                    <a:srgbClr val="FFAA19"/>
                  </a:buClr>
                  <a:buFont typeface="Arial" charset="0"/>
                  <a:buChar char="•"/>
                  <a:defRPr sz="1600">
                    <a:solidFill>
                      <a:schemeClr val="tx1"/>
                    </a:solidFill>
                    <a:latin typeface="Arial" charset="0"/>
                  </a:defRPr>
                </a:lvl5pPr>
                <a:lvl6pPr marL="2514600" indent="-228600" fontAlgn="base">
                  <a:spcBef>
                    <a:spcPct val="20000"/>
                  </a:spcBef>
                  <a:spcAft>
                    <a:spcPct val="0"/>
                  </a:spcAft>
                  <a:buClr>
                    <a:srgbClr val="FFAA19"/>
                  </a:buClr>
                  <a:buFont typeface="Arial" charset="0"/>
                  <a:buChar char="•"/>
                  <a:defRPr sz="1600">
                    <a:solidFill>
                      <a:schemeClr val="tx1"/>
                    </a:solidFill>
                    <a:latin typeface="Arial" charset="0"/>
                  </a:defRPr>
                </a:lvl6pPr>
                <a:lvl7pPr marL="2971800" indent="-228600" fontAlgn="base">
                  <a:spcBef>
                    <a:spcPct val="20000"/>
                  </a:spcBef>
                  <a:spcAft>
                    <a:spcPct val="0"/>
                  </a:spcAft>
                  <a:buClr>
                    <a:srgbClr val="FFAA19"/>
                  </a:buClr>
                  <a:buFont typeface="Arial" charset="0"/>
                  <a:buChar char="•"/>
                  <a:defRPr sz="1600">
                    <a:solidFill>
                      <a:schemeClr val="tx1"/>
                    </a:solidFill>
                    <a:latin typeface="Arial" charset="0"/>
                  </a:defRPr>
                </a:lvl7pPr>
                <a:lvl8pPr marL="3429000" indent="-228600" fontAlgn="base">
                  <a:spcBef>
                    <a:spcPct val="20000"/>
                  </a:spcBef>
                  <a:spcAft>
                    <a:spcPct val="0"/>
                  </a:spcAft>
                  <a:buClr>
                    <a:srgbClr val="FFAA19"/>
                  </a:buClr>
                  <a:buFont typeface="Arial" charset="0"/>
                  <a:buChar char="•"/>
                  <a:defRPr sz="1600">
                    <a:solidFill>
                      <a:schemeClr val="tx1"/>
                    </a:solidFill>
                    <a:latin typeface="Arial" charset="0"/>
                  </a:defRPr>
                </a:lvl8pPr>
                <a:lvl9pPr marL="3886200" indent="-228600" fontAlgn="base">
                  <a:spcBef>
                    <a:spcPct val="20000"/>
                  </a:spcBef>
                  <a:spcAft>
                    <a:spcPct val="0"/>
                  </a:spcAft>
                  <a:buClr>
                    <a:srgbClr val="FFAA19"/>
                  </a:buClr>
                  <a:buFont typeface="Arial" charset="0"/>
                  <a:buChar char="•"/>
                  <a:defRPr sz="1600">
                    <a:solidFill>
                      <a:schemeClr val="tx1"/>
                    </a:solidFill>
                    <a:latin typeface="Arial" charset="0"/>
                  </a:defRPr>
                </a:lvl9pPr>
              </a:lstStyle>
              <a:p>
                <a:pPr eaLnBrk="1" hangingPunct="1">
                  <a:spcBef>
                    <a:spcPct val="0"/>
                  </a:spcBef>
                  <a:buClrTx/>
                  <a:buFontTx/>
                  <a:buNone/>
                </a:pPr>
                <a:r>
                  <a:rPr lang="en-US" sz="1400" noProof="0" dirty="0">
                    <a:solidFill>
                      <a:schemeClr val="bg1"/>
                    </a:solidFill>
                    <a:latin typeface="+mn-lt"/>
                  </a:rPr>
                  <a:t>Use this promo code after hitting Buy button in Order form for any slide-deck. See the price decrease after typing the code. </a:t>
                </a:r>
                <a:br>
                  <a:rPr lang="en-US" sz="1400" noProof="0" dirty="0">
                    <a:solidFill>
                      <a:schemeClr val="bg1"/>
                    </a:solidFill>
                    <a:latin typeface="+mn-lt"/>
                  </a:rPr>
                </a:br>
                <a:r>
                  <a:rPr lang="en-US" sz="1400" noProof="0" dirty="0">
                    <a:solidFill>
                      <a:schemeClr val="bg1"/>
                    </a:solidFill>
                    <a:latin typeface="+mn-lt"/>
                  </a:rPr>
                  <a:t>The code is valid for 2 weeks.</a:t>
                </a:r>
              </a:p>
            </p:txBody>
          </p:sp>
        </p:grpSp>
        <p:pic>
          <p:nvPicPr>
            <p:cNvPr id="11" name="Picture 10">
              <a:extLst>
                <a:ext uri="{FF2B5EF4-FFF2-40B4-BE49-F238E27FC236}">
                  <a16:creationId xmlns:a16="http://schemas.microsoft.com/office/drawing/2014/main" id="{64810C41-209B-07A1-75DF-23A70142B3B8}"/>
                </a:ext>
              </a:extLst>
            </p:cNvPr>
            <p:cNvPicPr>
              <a:picLocks noChangeAspect="1"/>
            </p:cNvPicPr>
            <p:nvPr/>
          </p:nvPicPr>
          <p:blipFill>
            <a:blip r:embed="rId6"/>
            <a:stretch>
              <a:fillRect/>
            </a:stretch>
          </p:blipFill>
          <p:spPr>
            <a:xfrm rot="16200000" flipH="1">
              <a:off x="2373255" y="4658507"/>
              <a:ext cx="1085182" cy="1085182"/>
            </a:xfrm>
            <a:prstGeom prst="rect">
              <a:avLst/>
            </a:prstGeom>
          </p:spPr>
        </p:pic>
      </p:grpSp>
    </p:spTree>
    <p:extLst>
      <p:ext uri="{BB962C8B-B14F-4D97-AF65-F5344CB8AC3E}">
        <p14:creationId xmlns:p14="http://schemas.microsoft.com/office/powerpoint/2010/main" val="428658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3">
            <a:hlinkClick r:id="rId2"/>
            <a:extLst>
              <a:ext uri="{FF2B5EF4-FFF2-40B4-BE49-F238E27FC236}">
                <a16:creationId xmlns:a16="http://schemas.microsoft.com/office/drawing/2014/main" id="{4B32B662-BBAB-213F-E11E-243A0769F3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46" y="2976962"/>
            <a:ext cx="3321496" cy="1868341"/>
          </a:xfrm>
          <a:prstGeom prst="rect">
            <a:avLst/>
          </a:prstGeom>
          <a:effectLst>
            <a:outerShdw blurRad="63500" sx="101000" sy="101000" algn="ctr" rotWithShape="0">
              <a:prstClr val="black">
                <a:alpha val="40000"/>
              </a:prstClr>
            </a:outerShdw>
          </a:effectLst>
        </p:spPr>
      </p:pic>
      <p:pic>
        <p:nvPicPr>
          <p:cNvPr id="3" name="Obraz 3">
            <a:hlinkClick r:id="rId4"/>
            <a:extLst>
              <a:ext uri="{FF2B5EF4-FFF2-40B4-BE49-F238E27FC236}">
                <a16:creationId xmlns:a16="http://schemas.microsoft.com/office/drawing/2014/main" id="{90B8133D-96F4-BE06-5A20-4455FB060A6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129523" y="4364012"/>
            <a:ext cx="3321495" cy="1868341"/>
          </a:xfrm>
          <a:prstGeom prst="rect">
            <a:avLst/>
          </a:prstGeom>
          <a:effectLst>
            <a:outerShdw blurRad="63500" sx="101000" sy="101000" algn="ctr" rotWithShape="0">
              <a:prstClr val="black">
                <a:alpha val="40000"/>
              </a:prstClr>
            </a:outerShdw>
          </a:effectLst>
        </p:spPr>
      </p:pic>
      <p:pic>
        <p:nvPicPr>
          <p:cNvPr id="2" name="Picture 1" descr="Diagram&#10;&#10;Description automatically generated">
            <a:hlinkClick r:id="rId6"/>
            <a:extLst>
              <a:ext uri="{FF2B5EF4-FFF2-40B4-BE49-F238E27FC236}">
                <a16:creationId xmlns:a16="http://schemas.microsoft.com/office/drawing/2014/main" id="{366CBABA-3E67-8B64-F0C1-4FFD7CAF65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8917" y="2976962"/>
            <a:ext cx="3322992" cy="1869183"/>
          </a:xfrm>
          <a:prstGeom prst="rect">
            <a:avLst/>
          </a:prstGeom>
          <a:effectLst>
            <a:outerShdw blurRad="63500" sx="102000" sy="102000" algn="ctr" rotWithShape="0">
              <a:prstClr val="black">
                <a:alpha val="40000"/>
              </a:prstClr>
            </a:outerShdw>
          </a:effectLst>
        </p:spPr>
      </p:pic>
      <p:pic>
        <p:nvPicPr>
          <p:cNvPr id="16" name="Picture 15">
            <a:hlinkClick r:id="rId8"/>
            <a:extLst>
              <a:ext uri="{FF2B5EF4-FFF2-40B4-BE49-F238E27FC236}">
                <a16:creationId xmlns:a16="http://schemas.microsoft.com/office/drawing/2014/main" id="{CC9A88E1-0D44-CD1F-9BF7-5C21A52BF46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867493" y="4454853"/>
            <a:ext cx="3322993" cy="1798832"/>
          </a:xfrm>
          <a:prstGeom prst="rect">
            <a:avLst/>
          </a:prstGeom>
          <a:effectLst>
            <a:outerShdw blurRad="63500" sx="102000" sy="102000" algn="ctr" rotWithShape="0">
              <a:prstClr val="black">
                <a:alpha val="40000"/>
              </a:prstClr>
            </a:outerShdw>
          </a:effectLst>
        </p:spPr>
      </p:pic>
      <p:sp>
        <p:nvSpPr>
          <p:cNvPr id="17" name="Title 6">
            <a:extLst>
              <a:ext uri="{FF2B5EF4-FFF2-40B4-BE49-F238E27FC236}">
                <a16:creationId xmlns:a16="http://schemas.microsoft.com/office/drawing/2014/main" id="{2BA81492-4CE7-8FBE-F12C-BC687B10278B}"/>
              </a:ext>
            </a:extLst>
          </p:cNvPr>
          <p:cNvSpPr txBox="1">
            <a:spLocks/>
          </p:cNvSpPr>
          <p:nvPr/>
        </p:nvSpPr>
        <p:spPr>
          <a:xfrm>
            <a:off x="1799771" y="989241"/>
            <a:ext cx="8795657" cy="2218417"/>
          </a:xfrm>
          <a:prstGeom prst="rect">
            <a:avLst/>
          </a:prstGeom>
          <a:ln>
            <a:noFill/>
          </a:ln>
        </p:spPr>
        <p:txBody>
          <a:bodyPr vert="horz" lIns="0" tIns="45720" rIns="91440" bIns="45720" rtlCol="0" anchor="ctr">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algn="ctr">
              <a:spcAft>
                <a:spcPts val="800"/>
              </a:spcAft>
            </a:pPr>
            <a:r>
              <a:rPr lang="en-US" sz="2800" noProof="0" dirty="0">
                <a:solidFill>
                  <a:schemeClr val="bg1"/>
                </a:solidFill>
              </a:rPr>
              <a:t>For start, check those ESG-related presentation templates,</a:t>
            </a:r>
            <a:br>
              <a:rPr lang="en-US" sz="2800" noProof="0" dirty="0">
                <a:solidFill>
                  <a:schemeClr val="bg1"/>
                </a:solidFill>
              </a:rPr>
            </a:br>
            <a:r>
              <a:rPr lang="en-US" sz="2800" noProof="0" dirty="0">
                <a:solidFill>
                  <a:schemeClr val="bg1"/>
                </a:solidFill>
              </a:rPr>
              <a:t> or generic diagrams deck:</a:t>
            </a:r>
          </a:p>
          <a:p>
            <a:pPr algn="ctr">
              <a:spcAft>
                <a:spcPts val="800"/>
              </a:spcAft>
            </a:pPr>
            <a:r>
              <a:rPr lang="en-US" sz="1800" noProof="0" dirty="0">
                <a:solidFill>
                  <a:schemeClr val="accent4">
                    <a:lumMod val="50000"/>
                  </a:schemeClr>
                </a:solidFill>
                <a:hlinkClick r:id="rId10"/>
              </a:rPr>
              <a:t>https://infodiagram.com/category/esg-management-report-powerpoint-templates/</a:t>
            </a:r>
            <a:endParaRPr lang="en-US" sz="3200" noProof="0" dirty="0">
              <a:solidFill>
                <a:schemeClr val="accent4">
                  <a:lumMod val="50000"/>
                </a:schemeClr>
              </a:solidFill>
            </a:endParaRPr>
          </a:p>
        </p:txBody>
      </p:sp>
    </p:spTree>
    <p:extLst>
      <p:ext uri="{BB962C8B-B14F-4D97-AF65-F5344CB8AC3E}">
        <p14:creationId xmlns:p14="http://schemas.microsoft.com/office/powerpoint/2010/main" val="229881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7609838D-B146-4DCB-BFE9-4A771134B4E7}"/>
              </a:ext>
            </a:extLst>
          </p:cNvPr>
          <p:cNvSpPr txBox="1">
            <a:spLocks/>
          </p:cNvSpPr>
          <p:nvPr/>
        </p:nvSpPr>
        <p:spPr>
          <a:xfrm>
            <a:off x="1428750" y="942069"/>
            <a:ext cx="9315450" cy="2208951"/>
          </a:xfrm>
          <a:prstGeom prst="rect">
            <a:avLst/>
          </a:prstGeom>
          <a:ln>
            <a:noFill/>
          </a:ln>
        </p:spPr>
        <p:txBody>
          <a:bodyPr vert="horz" lIns="0" tIns="45720" rIns="91440" bIns="45720" rtlCol="0" anchor="ctr">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algn="ctr">
              <a:spcAft>
                <a:spcPts val="600"/>
              </a:spcAft>
            </a:pPr>
            <a:r>
              <a:rPr lang="en-US" noProof="0" dirty="0">
                <a:solidFill>
                  <a:schemeClr val="bg1"/>
                </a:solidFill>
              </a:rPr>
              <a:t>Mention us to your colleagues </a:t>
            </a:r>
            <a:br>
              <a:rPr lang="en-US" noProof="0" dirty="0">
                <a:solidFill>
                  <a:schemeClr val="bg1"/>
                </a:solidFill>
              </a:rPr>
            </a:br>
            <a:r>
              <a:rPr lang="en-US" noProof="0" dirty="0">
                <a:solidFill>
                  <a:schemeClr val="bg1"/>
                </a:solidFill>
              </a:rPr>
              <a:t>who do presentations, they’ll appreciate it. </a:t>
            </a:r>
            <a:br>
              <a:rPr lang="en-US" noProof="0" dirty="0">
                <a:solidFill>
                  <a:schemeClr val="bg1"/>
                </a:solidFill>
              </a:rPr>
            </a:br>
            <a:r>
              <a:rPr lang="en-US" noProof="0" dirty="0">
                <a:solidFill>
                  <a:schemeClr val="bg1"/>
                </a:solidFill>
              </a:rPr>
              <a:t>We appreciate spreading a word.</a:t>
            </a:r>
            <a:endParaRPr lang="en-US" sz="4400" noProof="0" dirty="0">
              <a:solidFill>
                <a:schemeClr val="bg1"/>
              </a:solidFill>
            </a:endParaRPr>
          </a:p>
        </p:txBody>
      </p:sp>
      <p:sp>
        <p:nvSpPr>
          <p:cNvPr id="9" name="Prostokąt 5">
            <a:extLst>
              <a:ext uri="{FF2B5EF4-FFF2-40B4-BE49-F238E27FC236}">
                <a16:creationId xmlns:a16="http://schemas.microsoft.com/office/drawing/2014/main" id="{0BE4F892-6B1D-48DF-8B00-0A6B481119D6}"/>
              </a:ext>
            </a:extLst>
          </p:cNvPr>
          <p:cNvSpPr/>
          <p:nvPr/>
        </p:nvSpPr>
        <p:spPr>
          <a:xfrm>
            <a:off x="7741053" y="3524723"/>
            <a:ext cx="3827059" cy="830997"/>
          </a:xfrm>
          <a:prstGeom prst="rect">
            <a:avLst/>
          </a:prstGeom>
        </p:spPr>
        <p:txBody>
          <a:bodyPr wrap="square" lIns="0">
            <a:spAutoFit/>
          </a:bodyPr>
          <a:lstStyle/>
          <a:p>
            <a:pPr>
              <a:spcAft>
                <a:spcPts val="900"/>
              </a:spcAft>
            </a:pPr>
            <a:r>
              <a:rPr lang="en-US" sz="2400" noProof="0" dirty="0">
                <a:solidFill>
                  <a:schemeClr val="accent5">
                    <a:lumMod val="40000"/>
                    <a:lumOff val="60000"/>
                  </a:schemeClr>
                </a:solidFill>
                <a:latin typeface="+mj-lt"/>
              </a:rPr>
              <a:t>Learn more, follow infoDiagram visual resources:</a:t>
            </a:r>
          </a:p>
        </p:txBody>
      </p:sp>
      <p:sp>
        <p:nvSpPr>
          <p:cNvPr id="12" name="Freeform 5">
            <a:extLst>
              <a:ext uri="{FF2B5EF4-FFF2-40B4-BE49-F238E27FC236}">
                <a16:creationId xmlns:a16="http://schemas.microsoft.com/office/drawing/2014/main" id="{65552807-DAA7-49AC-9262-66E837A53258}"/>
              </a:ext>
            </a:extLst>
          </p:cNvPr>
          <p:cNvSpPr>
            <a:spLocks/>
          </p:cNvSpPr>
          <p:nvPr/>
        </p:nvSpPr>
        <p:spPr bwMode="auto">
          <a:xfrm>
            <a:off x="7230912" y="3654451"/>
            <a:ext cx="98931" cy="2592289"/>
          </a:xfrm>
          <a:custGeom>
            <a:avLst/>
            <a:gdLst>
              <a:gd name="T0" fmla="*/ 0 w 205"/>
              <a:gd name="T1" fmla="*/ 4289 h 4289"/>
              <a:gd name="T2" fmla="*/ 0 w 205"/>
              <a:gd name="T3" fmla="*/ 2346 h 4289"/>
              <a:gd name="T4" fmla="*/ 205 w 205"/>
              <a:gd name="T5" fmla="*/ 2145 h 4289"/>
              <a:gd name="T6" fmla="*/ 0 w 205"/>
              <a:gd name="T7" fmla="*/ 1943 h 4289"/>
              <a:gd name="T8" fmla="*/ 0 w 205"/>
              <a:gd name="T9" fmla="*/ 0 h 4289"/>
            </a:gdLst>
            <a:ahLst/>
            <a:cxnLst>
              <a:cxn ang="0">
                <a:pos x="T0" y="T1"/>
              </a:cxn>
              <a:cxn ang="0">
                <a:pos x="T2" y="T3"/>
              </a:cxn>
              <a:cxn ang="0">
                <a:pos x="T4" y="T5"/>
              </a:cxn>
              <a:cxn ang="0">
                <a:pos x="T6" y="T7"/>
              </a:cxn>
              <a:cxn ang="0">
                <a:pos x="T8" y="T9"/>
              </a:cxn>
            </a:cxnLst>
            <a:rect l="0" t="0" r="r" b="b"/>
            <a:pathLst>
              <a:path w="205" h="4289">
                <a:moveTo>
                  <a:pt x="0" y="4289"/>
                </a:moveTo>
                <a:lnTo>
                  <a:pt x="0" y="2346"/>
                </a:lnTo>
                <a:lnTo>
                  <a:pt x="205" y="2145"/>
                </a:lnTo>
                <a:lnTo>
                  <a:pt x="0" y="1943"/>
                </a:lnTo>
                <a:lnTo>
                  <a:pt x="0" y="0"/>
                </a:lnTo>
              </a:path>
            </a:pathLst>
          </a:custGeom>
          <a:ln w="28575" cap="rnd">
            <a:solidFill>
              <a:schemeClr val="bg1"/>
            </a:solidFill>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noProof="0" dirty="0"/>
          </a:p>
        </p:txBody>
      </p:sp>
      <p:sp>
        <p:nvSpPr>
          <p:cNvPr id="13" name="Prostokąt 5">
            <a:extLst>
              <a:ext uri="{FF2B5EF4-FFF2-40B4-BE49-F238E27FC236}">
                <a16:creationId xmlns:a16="http://schemas.microsoft.com/office/drawing/2014/main" id="{D6B6E49F-CD9B-4F68-8B28-8D7193B7A1F4}"/>
              </a:ext>
            </a:extLst>
          </p:cNvPr>
          <p:cNvSpPr/>
          <p:nvPr/>
        </p:nvSpPr>
        <p:spPr>
          <a:xfrm>
            <a:off x="7788802" y="4395812"/>
            <a:ext cx="3730275" cy="1841530"/>
          </a:xfrm>
          <a:prstGeom prst="rect">
            <a:avLst/>
          </a:prstGeom>
          <a:noFill/>
        </p:spPr>
        <p:txBody>
          <a:bodyPr wrap="square" lIns="0">
            <a:spAutoFit/>
          </a:bodyPr>
          <a:lstStyle/>
          <a:p>
            <a:pPr marL="0" lvl="1">
              <a:spcAft>
                <a:spcPts val="675"/>
              </a:spcAft>
              <a:buClr>
                <a:srgbClr val="F0A000"/>
              </a:buClr>
            </a:pPr>
            <a:r>
              <a:rPr lang="en-US" sz="2000" noProof="0" dirty="0">
                <a:solidFill>
                  <a:schemeClr val="bg1"/>
                </a:solidFill>
                <a:cs typeface="Arial" pitchFamily="34" charset="0"/>
              </a:rPr>
              <a:t>YouTube </a:t>
            </a:r>
            <a:br>
              <a:rPr lang="en-US" sz="2000" noProof="0" dirty="0">
                <a:solidFill>
                  <a:schemeClr val="bg1"/>
                </a:solidFill>
                <a:cs typeface="Arial" pitchFamily="34" charset="0"/>
              </a:rPr>
            </a:br>
            <a:r>
              <a:rPr lang="en-US" sz="1400" noProof="0" dirty="0">
                <a:solidFill>
                  <a:schemeClr val="bg1"/>
                </a:solidFill>
                <a:cs typeface="Arial" pitchFamily="34" charset="0"/>
                <a:hlinkClick r:id="rId3">
                  <a:extLst>
                    <a:ext uri="{A12FA001-AC4F-418D-AE19-62706E023703}">
                      <ahyp:hlinkClr xmlns:ahyp="http://schemas.microsoft.com/office/drawing/2018/hyperlinkcolor" val="tx"/>
                    </a:ext>
                  </a:extLst>
                </a:hlinkClick>
              </a:rPr>
              <a:t>www.youtube.com/infodiagram</a:t>
            </a:r>
            <a:endParaRPr lang="en-US" sz="1600" noProof="0" dirty="0">
              <a:solidFill>
                <a:schemeClr val="bg1"/>
              </a:solidFill>
              <a:cs typeface="Arial" panose="020B0604020202020204" pitchFamily="34" charset="0"/>
            </a:endParaRPr>
          </a:p>
          <a:p>
            <a:pPr marL="0" lvl="1">
              <a:spcAft>
                <a:spcPts val="675"/>
              </a:spcAft>
              <a:buClr>
                <a:srgbClr val="F0A000"/>
              </a:buClr>
            </a:pPr>
            <a:r>
              <a:rPr lang="en-US" sz="2000" noProof="0" dirty="0">
                <a:solidFill>
                  <a:schemeClr val="bg1"/>
                </a:solidFill>
                <a:cs typeface="Arial" panose="020B0604020202020204" pitchFamily="34" charset="0"/>
              </a:rPr>
              <a:t>LinkedIn </a:t>
            </a:r>
            <a:r>
              <a:rPr lang="en-US" sz="1400" noProof="0" dirty="0">
                <a:solidFill>
                  <a:schemeClr val="bg1"/>
                </a:solidFill>
                <a:cs typeface="Arial" pitchFamily="34" charset="0"/>
                <a:hlinkClick r:id="rId4">
                  <a:extLst>
                    <a:ext uri="{A12FA001-AC4F-418D-AE19-62706E023703}">
                      <ahyp:hlinkClr xmlns:ahyp="http://schemas.microsoft.com/office/drawing/2018/hyperlinkcolor" val="tx"/>
                    </a:ext>
                  </a:extLst>
                </a:hlinkClick>
              </a:rPr>
              <a:t>www.linkedin.com/company/infodiagram-com</a:t>
            </a:r>
            <a:endParaRPr lang="en-US" sz="1200" noProof="0" dirty="0">
              <a:solidFill>
                <a:schemeClr val="bg1"/>
              </a:solidFill>
              <a:cs typeface="Arial" panose="020B0604020202020204" pitchFamily="34" charset="0"/>
            </a:endParaRPr>
          </a:p>
          <a:p>
            <a:pPr marL="0" lvl="1">
              <a:spcAft>
                <a:spcPts val="675"/>
              </a:spcAft>
              <a:buClr>
                <a:srgbClr val="F0A000"/>
              </a:buClr>
            </a:pPr>
            <a:r>
              <a:rPr lang="en-US" sz="2000" noProof="0" dirty="0">
                <a:solidFill>
                  <a:schemeClr val="bg1"/>
                </a:solidFill>
                <a:cs typeface="Arial" pitchFamily="34" charset="0"/>
              </a:rPr>
              <a:t>Blog with slide examples </a:t>
            </a:r>
            <a:br>
              <a:rPr lang="en-US" sz="2000" noProof="0" dirty="0">
                <a:solidFill>
                  <a:schemeClr val="bg1"/>
                </a:solidFill>
                <a:cs typeface="Arial" pitchFamily="34" charset="0"/>
              </a:rPr>
            </a:br>
            <a:r>
              <a:rPr lang="en-US" sz="1400" noProof="0" dirty="0">
                <a:solidFill>
                  <a:schemeClr val="bg1"/>
                </a:solidFill>
                <a:cs typeface="Arial" pitchFamily="34" charset="0"/>
                <a:hlinkClick r:id="rId5">
                  <a:extLst>
                    <a:ext uri="{A12FA001-AC4F-418D-AE19-62706E023703}">
                      <ahyp:hlinkClr xmlns:ahyp="http://schemas.microsoft.com/office/drawing/2018/hyperlinkcolor" val="tx"/>
                    </a:ext>
                  </a:extLst>
                </a:hlinkClick>
              </a:rPr>
              <a:t>blog.infodiagram.com</a:t>
            </a:r>
            <a:endParaRPr lang="en-US" sz="1600" noProof="0" dirty="0">
              <a:solidFill>
                <a:schemeClr val="bg1"/>
              </a:solidFill>
              <a:cs typeface="Arial" pitchFamily="34" charset="0"/>
            </a:endParaRPr>
          </a:p>
        </p:txBody>
      </p:sp>
      <p:grpSp>
        <p:nvGrpSpPr>
          <p:cNvPr id="15" name="Group 14">
            <a:extLst>
              <a:ext uri="{FF2B5EF4-FFF2-40B4-BE49-F238E27FC236}">
                <a16:creationId xmlns:a16="http://schemas.microsoft.com/office/drawing/2014/main" id="{6DD65F08-D9B6-4846-EEA8-1E43BB621DA7}"/>
              </a:ext>
            </a:extLst>
          </p:cNvPr>
          <p:cNvGrpSpPr/>
          <p:nvPr/>
        </p:nvGrpSpPr>
        <p:grpSpPr>
          <a:xfrm>
            <a:off x="1428751" y="3648095"/>
            <a:ext cx="5587526" cy="2861577"/>
            <a:chOff x="1428751" y="3648095"/>
            <a:chExt cx="5587526" cy="2861577"/>
          </a:xfrm>
        </p:grpSpPr>
        <p:pic>
          <p:nvPicPr>
            <p:cNvPr id="10" name="Obraz 2">
              <a:extLst>
                <a:ext uri="{FF2B5EF4-FFF2-40B4-BE49-F238E27FC236}">
                  <a16:creationId xmlns:a16="http://schemas.microsoft.com/office/drawing/2014/main" id="{5CAD9AE2-1AE0-FE5C-2CA3-2BE0CC97BB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35777" y="5442129"/>
              <a:ext cx="862409" cy="957283"/>
            </a:xfrm>
            <a:prstGeom prst="rect">
              <a:avLst/>
            </a:prstGeom>
          </p:spPr>
        </p:pic>
        <p:sp>
          <p:nvSpPr>
            <p:cNvPr id="8" name="Rectangle 5">
              <a:extLst>
                <a:ext uri="{FF2B5EF4-FFF2-40B4-BE49-F238E27FC236}">
                  <a16:creationId xmlns:a16="http://schemas.microsoft.com/office/drawing/2014/main" id="{C7FFACBF-0C4D-47C1-AFDB-17C08B83F272}"/>
                </a:ext>
              </a:extLst>
            </p:cNvPr>
            <p:cNvSpPr/>
            <p:nvPr/>
          </p:nvSpPr>
          <p:spPr>
            <a:xfrm>
              <a:off x="1428751" y="3648095"/>
              <a:ext cx="5587526" cy="1703030"/>
            </a:xfrm>
            <a:prstGeom prst="rect">
              <a:avLst/>
            </a:prstGeom>
          </p:spPr>
          <p:txBody>
            <a:bodyPr wrap="square">
              <a:spAutoFit/>
            </a:bodyPr>
            <a:lstStyle/>
            <a:p>
              <a:pPr>
                <a:spcBef>
                  <a:spcPts val="1800"/>
                </a:spcBef>
                <a:spcAft>
                  <a:spcPts val="2000"/>
                </a:spcAft>
              </a:pPr>
              <a:r>
                <a:rPr lang="en-US" sz="2400" noProof="0" dirty="0">
                  <a:solidFill>
                    <a:schemeClr val="bg1"/>
                  </a:solidFill>
                  <a:latin typeface="+mj-lt"/>
                </a:rPr>
                <a:t>Good luck creating </a:t>
              </a:r>
              <a:br>
                <a:rPr lang="en-US" sz="2400" noProof="0" dirty="0">
                  <a:solidFill>
                    <a:schemeClr val="bg1"/>
                  </a:solidFill>
                  <a:latin typeface="+mj-lt"/>
                </a:rPr>
              </a:br>
              <a:r>
                <a:rPr lang="en-US" sz="2400" b="1" noProof="0" dirty="0">
                  <a:solidFill>
                    <a:schemeClr val="bg1"/>
                  </a:solidFill>
                </a:rPr>
                <a:t>stunning presentations!</a:t>
              </a:r>
            </a:p>
            <a:p>
              <a:pPr lvl="2"/>
              <a:r>
                <a:rPr lang="en-US" sz="2000" noProof="0" dirty="0">
                  <a:solidFill>
                    <a:schemeClr val="bg1"/>
                  </a:solidFill>
                  <a:latin typeface="+mj-lt"/>
                </a:rPr>
                <a:t>Peter, your Visual Communication Expert</a:t>
              </a:r>
              <a:br>
                <a:rPr lang="en-US" sz="2000" noProof="0" dirty="0">
                  <a:solidFill>
                    <a:schemeClr val="bg1"/>
                  </a:solidFill>
                  <a:latin typeface="+mj-lt"/>
                </a:rPr>
              </a:br>
              <a:r>
                <a:rPr lang="en-US" sz="2000" noProof="0" dirty="0">
                  <a:solidFill>
                    <a:schemeClr val="bg1"/>
                  </a:solidFill>
                  <a:latin typeface="+mj-lt"/>
                </a:rPr>
                <a:t>&amp; Chief infoDiagram Designer</a:t>
              </a:r>
              <a:endParaRPr lang="en-US" sz="2800" noProof="0" dirty="0">
                <a:solidFill>
                  <a:schemeClr val="bg1"/>
                </a:solidFill>
                <a:latin typeface="+mj-lt"/>
              </a:endParaRPr>
            </a:p>
          </p:txBody>
        </p:sp>
        <p:pic>
          <p:nvPicPr>
            <p:cNvPr id="2" name="Picture 1">
              <a:extLst>
                <a:ext uri="{FF2B5EF4-FFF2-40B4-BE49-F238E27FC236}">
                  <a16:creationId xmlns:a16="http://schemas.microsoft.com/office/drawing/2014/main" id="{358DD879-FEDB-68F3-E131-9AAFD43D63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1451962" y="4585756"/>
              <a:ext cx="830038" cy="836606"/>
            </a:xfrm>
            <a:prstGeom prst="ellipse">
              <a:avLst/>
            </a:prstGeom>
            <a:ln w="38100">
              <a:solidFill>
                <a:schemeClr val="accent4"/>
              </a:solidFill>
            </a:ln>
          </p:spPr>
        </p:pic>
        <p:sp>
          <p:nvSpPr>
            <p:cNvPr id="5" name="Title 6">
              <a:extLst>
                <a:ext uri="{FF2B5EF4-FFF2-40B4-BE49-F238E27FC236}">
                  <a16:creationId xmlns:a16="http://schemas.microsoft.com/office/drawing/2014/main" id="{0C5B5F98-B6A7-6031-67F7-A9C726DAD2A8}"/>
                </a:ext>
              </a:extLst>
            </p:cNvPr>
            <p:cNvSpPr txBox="1">
              <a:spLocks/>
            </p:cNvSpPr>
            <p:nvPr/>
          </p:nvSpPr>
          <p:spPr>
            <a:xfrm>
              <a:off x="2423592" y="5483134"/>
              <a:ext cx="4514168" cy="1026538"/>
            </a:xfrm>
            <a:prstGeom prst="rect">
              <a:avLst/>
            </a:prstGeom>
            <a:ln>
              <a:noFill/>
            </a:ln>
          </p:spPr>
          <p:txBody>
            <a:bodyPr vert="horz" lIns="0" tIns="45720" rIns="91440" bIns="45720" rtlCol="0" anchor="t">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a:spcAft>
                  <a:spcPts val="600"/>
                </a:spcAft>
              </a:pPr>
              <a:r>
                <a:rPr lang="en-US" sz="1600" noProof="0" dirty="0">
                  <a:solidFill>
                    <a:schemeClr val="bg1"/>
                  </a:solidFill>
                </a:rPr>
                <a:t>Let’s stay in touch. Follow or connect with me on LinkedIn.  </a:t>
              </a:r>
              <a:r>
                <a:rPr lang="en-US" sz="1600" noProof="0" dirty="0">
                  <a:solidFill>
                    <a:schemeClr val="accent4">
                      <a:lumMod val="50000"/>
                    </a:schemeClr>
                  </a:solidFill>
                  <a:hlinkClick r:id="rId8">
                    <a:extLst>
                      <a:ext uri="{A12FA001-AC4F-418D-AE19-62706E023703}">
                        <ahyp:hlinkClr xmlns:ahyp="http://schemas.microsoft.com/office/drawing/2018/hyperlinkcolor" val="tx"/>
                      </a:ext>
                    </a:extLst>
                  </a:hlinkClick>
                </a:rPr>
                <a:t>https://www.linkedin.com/in/peterzvirinsky</a:t>
              </a:r>
              <a:r>
                <a:rPr lang="en-US" sz="1600" noProof="0" dirty="0">
                  <a:solidFill>
                    <a:schemeClr val="accent4">
                      <a:lumMod val="50000"/>
                    </a:schemeClr>
                  </a:solidFill>
                </a:rPr>
                <a:t> </a:t>
              </a:r>
            </a:p>
            <a:p>
              <a:pPr>
                <a:spcAft>
                  <a:spcPts val="600"/>
                </a:spcAft>
              </a:pPr>
              <a:r>
                <a:rPr lang="en-US" sz="1600" noProof="0" dirty="0">
                  <a:solidFill>
                    <a:schemeClr val="bg1"/>
                  </a:solidFill>
                </a:rPr>
                <a:t>I’m sharing there more examples and tips.</a:t>
              </a:r>
              <a:endParaRPr lang="en-US" sz="1600" noProof="0" dirty="0">
                <a:solidFill>
                  <a:schemeClr val="accent4">
                    <a:lumMod val="50000"/>
                  </a:schemeClr>
                </a:solidFill>
              </a:endParaRPr>
            </a:p>
          </p:txBody>
        </p:sp>
      </p:grpSp>
    </p:spTree>
    <p:extLst>
      <p:ext uri="{BB962C8B-B14F-4D97-AF65-F5344CB8AC3E}">
        <p14:creationId xmlns:p14="http://schemas.microsoft.com/office/powerpoint/2010/main" val="207815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dirty="0">
                <a:solidFill>
                  <a:schemeClr val="tx1"/>
                </a:solidFill>
              </a:rPr>
              <a:t>License Note</a:t>
            </a:r>
          </a:p>
        </p:txBody>
      </p:sp>
      <p:sp>
        <p:nvSpPr>
          <p:cNvPr id="22" name="Content Placeholder 5"/>
          <p:cNvSpPr txBox="1">
            <a:spLocks/>
          </p:cNvSpPr>
          <p:nvPr/>
        </p:nvSpPr>
        <p:spPr>
          <a:xfrm>
            <a:off x="623888" y="1438176"/>
            <a:ext cx="5251829" cy="4407800"/>
          </a:xfrm>
          <a:prstGeom prst="rect">
            <a:avLst/>
          </a:prstGeom>
        </p:spPr>
        <p:txBody>
          <a:bodyPr lIns="0" tIns="0" rIns="180000" bIns="0" anchor="ctr">
            <a:noAutofit/>
          </a:bodyPr>
          <a:lstStyle>
            <a:lvl1pPr marL="342900" indent="-3429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
                <a:srgbClr val="F2A418"/>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We hope you will enjoy our product as we did our best to make your work easier.</a:t>
            </a:r>
          </a:p>
          <a:p>
            <a:pPr marL="0" indent="0">
              <a:lnSpc>
                <a:spcPct val="110000"/>
              </a:lnSpc>
              <a:spcBef>
                <a:spcPts val="0"/>
              </a:spcBef>
              <a:spcAft>
                <a:spcPts val="1200"/>
              </a:spcAft>
              <a:buClr>
                <a:srgbClr val="F2A418"/>
              </a:buClr>
              <a:buNone/>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License: for partner</a:t>
            </a:r>
            <a:r>
              <a:rPr lang="en-US" sz="2000" b="1" noProof="0" dirty="0">
                <a:solidFill>
                  <a:srgbClr val="000000"/>
                </a:solidFill>
                <a:latin typeface="Calibri"/>
              </a:rPr>
              <a:t>’s </a:t>
            </a:r>
            <a:r>
              <a:rPr kumimoji="0" lang="en-US" sz="2000" b="1" i="0" u="none" strike="noStrike" kern="1200" cap="none" spc="0" normalizeH="0" baseline="0" noProof="0" dirty="0">
                <a:ln>
                  <a:noFill/>
                </a:ln>
                <a:solidFill>
                  <a:srgbClr val="000000"/>
                </a:solidFill>
                <a:effectLst/>
                <a:uLnTx/>
                <a:uFillTx/>
                <a:latin typeface="Calibri"/>
                <a:ea typeface="+mn-ea"/>
                <a:cs typeface="+mn-cs"/>
              </a:rPr>
              <a:t>reviewing.</a:t>
            </a:r>
          </a:p>
          <a:p>
            <a:pPr marL="0" marR="0" lvl="0" indent="0" algn="l" defTabSz="914400" rtl="0" eaLnBrk="1" fontAlgn="auto" latinLnBrk="0" hangingPunct="1">
              <a:lnSpc>
                <a:spcPct val="110000"/>
              </a:lnSpc>
              <a:spcBef>
                <a:spcPts val="0"/>
              </a:spcBef>
              <a:spcAft>
                <a:spcPts val="1200"/>
              </a:spcAft>
              <a:buClr>
                <a:srgbClr val="F2A418"/>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Use the graphics for review and your personal use. Don’t share editable version with other</a:t>
            </a:r>
            <a:r>
              <a:rPr lang="en-US" sz="2000" noProof="0" dirty="0">
                <a:solidFill>
                  <a:srgbClr val="000000"/>
                </a:solidFill>
                <a:latin typeface="Calibri"/>
              </a:rPr>
              <a:t>s. Let us know and we will gladly share with them directly</a:t>
            </a:r>
            <a:r>
              <a:rPr kumimoji="0" lang="en-US" sz="20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10000"/>
              </a:lnSpc>
              <a:spcBef>
                <a:spcPts val="0"/>
              </a:spcBef>
              <a:spcAft>
                <a:spcPts val="1200"/>
              </a:spcAft>
              <a:buClr>
                <a:srgbClr val="F2A418"/>
              </a:buClr>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As a small design company, we will appreciate your help – </a:t>
            </a:r>
            <a:r>
              <a:rPr kumimoji="0" lang="en-US" sz="2000" b="1" i="0" u="none" strike="noStrike" kern="1200" cap="none" spc="0" normalizeH="0" baseline="0" noProof="0" dirty="0">
                <a:ln>
                  <a:noFill/>
                </a:ln>
                <a:solidFill>
                  <a:prstClr val="black"/>
                </a:solidFill>
                <a:effectLst/>
                <a:uLnTx/>
                <a:uFillTx/>
                <a:latin typeface="Calibri"/>
                <a:ea typeface="+mn-ea"/>
                <a:cs typeface="+mn-cs"/>
              </a:rPr>
              <a:t>feedback and recommending </a:t>
            </a:r>
            <a:r>
              <a:rPr kumimoji="0" lang="en-US" sz="2000" b="0" i="0" u="none" strike="noStrike" kern="1200" cap="none" spc="0" normalizeH="0" baseline="0" noProof="0" dirty="0">
                <a:ln>
                  <a:noFill/>
                </a:ln>
                <a:solidFill>
                  <a:prstClr val="black"/>
                </a:solidFill>
                <a:effectLst/>
                <a:uLnTx/>
                <a:uFillTx/>
                <a:latin typeface="Calibri"/>
                <a:ea typeface="+mn-ea"/>
                <a:cs typeface="+mn-cs"/>
              </a:rPr>
              <a:t>our website to other people making presentations. </a:t>
            </a:r>
          </a:p>
          <a:p>
            <a:pPr marL="0" marR="0" lvl="0" indent="0" algn="r" defTabSz="914400" rtl="0" eaLnBrk="1" fontAlgn="auto" latinLnBrk="0" hangingPunct="1">
              <a:lnSpc>
                <a:spcPct val="110000"/>
              </a:lnSpc>
              <a:spcBef>
                <a:spcPts val="0"/>
              </a:spcBef>
              <a:spcAft>
                <a:spcPts val="1200"/>
              </a:spcAft>
              <a:buClr>
                <a:srgbClr val="F2A418"/>
              </a:buClr>
              <a:buSzTx/>
              <a:buFont typeface="Arial" pitchFamily="34" charset="0"/>
              <a:buNone/>
              <a:tabLst/>
              <a:defRPr/>
            </a:pPr>
            <a:r>
              <a:rPr kumimoji="0" lang="en-US" sz="2000" b="0" i="1" u="none" strike="noStrike" kern="1200" cap="none" spc="0" normalizeH="0" baseline="0" noProof="0" dirty="0">
                <a:ln>
                  <a:noFill/>
                </a:ln>
                <a:solidFill>
                  <a:srgbClr val="000000"/>
                </a:solidFill>
                <a:effectLst/>
                <a:uLnTx/>
                <a:uFillTx/>
                <a:latin typeface="Calibri"/>
                <a:ea typeface="+mn-ea"/>
                <a:cs typeface="+mn-cs"/>
              </a:rPr>
              <a:t>Izabela, Peter, Marcin (founders) &amp; the Team</a:t>
            </a:r>
            <a:br>
              <a:rPr kumimoji="0" lang="en-US" sz="2000" b="0" i="0" u="none" strike="noStrike" kern="1200" cap="none" spc="0" normalizeH="0" baseline="0" noProof="0" dirty="0">
                <a:ln>
                  <a:noFill/>
                </a:ln>
                <a:solidFill>
                  <a:srgbClr val="000000"/>
                </a:solidFill>
                <a:effectLst/>
                <a:uLnTx/>
                <a:uFillTx/>
                <a:latin typeface="Calibri"/>
                <a:ea typeface="+mn-ea"/>
                <a:cs typeface="+mn-cs"/>
              </a:rPr>
            </a:b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reeform 5">
            <a:extLst>
              <a:ext uri="{FF2B5EF4-FFF2-40B4-BE49-F238E27FC236}">
                <a16:creationId xmlns:a16="http://schemas.microsoft.com/office/drawing/2014/main" id="{4268CDC9-EA96-44F0-8D2A-D4CDDA2F1A20}"/>
              </a:ext>
            </a:extLst>
          </p:cNvPr>
          <p:cNvSpPr>
            <a:spLocks/>
          </p:cNvSpPr>
          <p:nvPr/>
        </p:nvSpPr>
        <p:spPr bwMode="auto">
          <a:xfrm>
            <a:off x="6104735" y="1125537"/>
            <a:ext cx="188382" cy="5183187"/>
          </a:xfrm>
          <a:custGeom>
            <a:avLst/>
            <a:gdLst>
              <a:gd name="T0" fmla="*/ 0 w 205"/>
              <a:gd name="T1" fmla="*/ 4289 h 4289"/>
              <a:gd name="T2" fmla="*/ 0 w 205"/>
              <a:gd name="T3" fmla="*/ 2346 h 4289"/>
              <a:gd name="T4" fmla="*/ 205 w 205"/>
              <a:gd name="T5" fmla="*/ 2145 h 4289"/>
              <a:gd name="T6" fmla="*/ 0 w 205"/>
              <a:gd name="T7" fmla="*/ 1943 h 4289"/>
              <a:gd name="T8" fmla="*/ 0 w 205"/>
              <a:gd name="T9" fmla="*/ 0 h 4289"/>
            </a:gdLst>
            <a:ahLst/>
            <a:cxnLst>
              <a:cxn ang="0">
                <a:pos x="T0" y="T1"/>
              </a:cxn>
              <a:cxn ang="0">
                <a:pos x="T2" y="T3"/>
              </a:cxn>
              <a:cxn ang="0">
                <a:pos x="T4" y="T5"/>
              </a:cxn>
              <a:cxn ang="0">
                <a:pos x="T6" y="T7"/>
              </a:cxn>
              <a:cxn ang="0">
                <a:pos x="T8" y="T9"/>
              </a:cxn>
            </a:cxnLst>
            <a:rect l="0" t="0" r="r" b="b"/>
            <a:pathLst>
              <a:path w="205" h="4289">
                <a:moveTo>
                  <a:pt x="0" y="4289"/>
                </a:moveTo>
                <a:lnTo>
                  <a:pt x="0" y="2346"/>
                </a:lnTo>
                <a:lnTo>
                  <a:pt x="205" y="2145"/>
                </a:lnTo>
                <a:lnTo>
                  <a:pt x="0" y="1943"/>
                </a:lnTo>
                <a:lnTo>
                  <a:pt x="0" y="0"/>
                </a:lnTo>
              </a:path>
            </a:pathLst>
          </a:custGeom>
          <a:ln w="28575" cap="rnd">
            <a:solidFill>
              <a:schemeClr val="accent4"/>
            </a:solidFill>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Obraz 11"/>
          <p:cNvPicPr>
            <a:picLocks noChangeAspect="1"/>
          </p:cNvPicPr>
          <p:nvPr/>
        </p:nvPicPr>
        <p:blipFill>
          <a:blip r:embed="rId3"/>
          <a:stretch>
            <a:fillRect/>
          </a:stretch>
        </p:blipFill>
        <p:spPr>
          <a:xfrm>
            <a:off x="9122411" y="310655"/>
            <a:ext cx="2445703" cy="526057"/>
          </a:xfrm>
          <a:prstGeom prst="rect">
            <a:avLst/>
          </a:prstGeom>
        </p:spPr>
      </p:pic>
      <p:sp>
        <p:nvSpPr>
          <p:cNvPr id="16" name="Prostokąt 5">
            <a:extLst>
              <a:ext uri="{FF2B5EF4-FFF2-40B4-BE49-F238E27FC236}">
                <a16:creationId xmlns:a16="http://schemas.microsoft.com/office/drawing/2014/main" id="{0563F254-CA0D-4AB4-A941-BAA4537B7060}"/>
              </a:ext>
            </a:extLst>
          </p:cNvPr>
          <p:cNvSpPr/>
          <p:nvPr/>
        </p:nvSpPr>
        <p:spPr>
          <a:xfrm>
            <a:off x="7432438" y="1516995"/>
            <a:ext cx="4315062" cy="4303581"/>
          </a:xfrm>
          <a:prstGeom prst="rect">
            <a:avLst/>
          </a:prstGeom>
          <a:noFill/>
        </p:spPr>
        <p:txBody>
          <a:bodyPr wrap="square">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Store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www.infodiagram.com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Email Newsletter &amp; Free graphics </a:t>
            </a: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5"/>
              </a:rPr>
              <a:t>www.infodiagram.com/freesample</a:t>
            </a: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endParaRPr kumimoji="0" lang="en-US" sz="2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Arial" pitchFamily="34" charset="0"/>
            </a:endParaRPr>
          </a:p>
          <a:p>
            <a:pPr marL="0" marR="0" lvl="1" indent="0" algn="l" defTabSz="914400" rtl="0" eaLnBrk="1" fontAlgn="auto" latinLnBrk="0" hangingPunct="1">
              <a:lnSpc>
                <a:spcPct val="110000"/>
              </a:lnSpc>
              <a:spcBef>
                <a:spcPts val="0"/>
              </a:spcBef>
              <a:spcAft>
                <a:spcPts val="0"/>
              </a:spcAft>
              <a:buClr>
                <a:srgbClr val="F0A000"/>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LinkedIn </a:t>
            </a:r>
          </a:p>
          <a:p>
            <a:pPr marL="0" marR="0" lvl="1" indent="0" algn="l" defTabSz="914400" rtl="0" eaLnBrk="1" fontAlgn="auto" latinLnBrk="0" hangingPunct="1">
              <a:lnSpc>
                <a:spcPct val="110000"/>
              </a:lnSpc>
              <a:spcBef>
                <a:spcPts val="0"/>
              </a:spcBef>
              <a:spcAft>
                <a:spcPts val="0"/>
              </a:spcAft>
              <a:buClr>
                <a:srgbClr val="F0A000"/>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hlinkClick r:id="rId6"/>
              </a:rPr>
              <a:t>www.linkedin.com/company/infodiagram-com</a:t>
            </a:r>
            <a:endPar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1" indent="0" algn="l" defTabSz="914400" rtl="0" eaLnBrk="1" fontAlgn="auto" latinLnBrk="0" hangingPunct="1">
              <a:lnSpc>
                <a:spcPct val="110000"/>
              </a:lnSpc>
              <a:spcBef>
                <a:spcPts val="0"/>
              </a:spcBef>
              <a:spcAft>
                <a:spcPts val="300"/>
              </a:spcAft>
              <a:buClr>
                <a:srgbClr val="F0A000"/>
              </a:buClr>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1" indent="0" algn="l" defTabSz="914400" rtl="0" eaLnBrk="1" fontAlgn="auto" latinLnBrk="0" hangingPunct="1">
              <a:lnSpc>
                <a:spcPct val="110000"/>
              </a:lnSpc>
              <a:spcBef>
                <a:spcPts val="0"/>
              </a:spcBef>
              <a:spcAft>
                <a:spcPts val="0"/>
              </a:spcAft>
              <a:buClr>
                <a:srgbClr val="F0A000"/>
              </a:buClr>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Arial" pitchFamily="34" charset="0"/>
              </a:rPr>
              <a:t>YouTube </a:t>
            </a:r>
          </a:p>
          <a:p>
            <a:pPr marL="0" marR="0" lvl="1" indent="0" algn="l" defTabSz="914400" rtl="0" eaLnBrk="1" fontAlgn="auto" latinLnBrk="0" hangingPunct="1">
              <a:lnSpc>
                <a:spcPct val="110000"/>
              </a:lnSpc>
              <a:spcBef>
                <a:spcPts val="0"/>
              </a:spcBef>
              <a:spcAft>
                <a:spcPts val="0"/>
              </a:spcAft>
              <a:buClr>
                <a:srgbClr val="F0A000"/>
              </a:buClr>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Arial" pitchFamily="34" charset="0"/>
                <a:hlinkClick r:id="rId7"/>
              </a:rPr>
              <a:t>www.youtube.com/infodiagram</a:t>
            </a:r>
            <a:endParaRPr kumimoji="0" lang="en-US" sz="1600" b="0" i="0" u="none" strike="noStrike" kern="1200" cap="none" spc="0" normalizeH="0" baseline="0" noProof="0" dirty="0">
              <a:ln>
                <a:noFill/>
              </a:ln>
              <a:solidFill>
                <a:srgbClr val="000000"/>
              </a:solidFill>
              <a:effectLst/>
              <a:uLnTx/>
              <a:uFillTx/>
              <a:latin typeface="Calibri"/>
              <a:ea typeface="+mn-ea"/>
              <a:cs typeface="Arial" pitchFamily="34" charset="0"/>
            </a:endParaRPr>
          </a:p>
          <a:p>
            <a:pPr marL="0" marR="0" lvl="1" indent="0" algn="l" defTabSz="914400" rtl="0" eaLnBrk="1" fontAlgn="auto" latinLnBrk="0" hangingPunct="1">
              <a:lnSpc>
                <a:spcPct val="110000"/>
              </a:lnSpc>
              <a:spcBef>
                <a:spcPts val="0"/>
              </a:spcBef>
              <a:spcAft>
                <a:spcPts val="300"/>
              </a:spcAft>
              <a:buClr>
                <a:srgbClr val="F0A000"/>
              </a:buClr>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Arial" pitchFamily="34" charset="0"/>
            </a:endParaRPr>
          </a:p>
          <a:p>
            <a:pPr marL="0" marR="0" lvl="1" indent="0" algn="l" defTabSz="914400" rtl="0" eaLnBrk="1" fontAlgn="auto" latinLnBrk="0" hangingPunct="1">
              <a:lnSpc>
                <a:spcPct val="110000"/>
              </a:lnSpc>
              <a:spcBef>
                <a:spcPts val="0"/>
              </a:spcBef>
              <a:spcAft>
                <a:spcPts val="0"/>
              </a:spcAft>
              <a:buClr>
                <a:srgbClr val="F0A000"/>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rPr>
              <a:t>Blog </a:t>
            </a:r>
          </a:p>
          <a:p>
            <a:pPr marL="0" marR="0" lvl="1" indent="0" algn="l" defTabSz="914400" rtl="0" eaLnBrk="1" fontAlgn="auto" latinLnBrk="0" hangingPunct="1">
              <a:lnSpc>
                <a:spcPct val="110000"/>
              </a:lnSpc>
              <a:spcBef>
                <a:spcPts val="0"/>
              </a:spcBef>
              <a:spcAft>
                <a:spcPts val="0"/>
              </a:spcAft>
              <a:buClr>
                <a:srgbClr val="F0A000"/>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hlinkClick r:id="rId8"/>
              </a:rPr>
              <a:t>blog.infodiagram.com</a:t>
            </a:r>
            <a:endPar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3" name="Obraz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522135" y="1503627"/>
            <a:ext cx="810701" cy="4394853"/>
          </a:xfrm>
          <a:prstGeom prst="rect">
            <a:avLst/>
          </a:prstGeom>
        </p:spPr>
      </p:pic>
    </p:spTree>
    <p:extLst>
      <p:ext uri="{BB962C8B-B14F-4D97-AF65-F5344CB8AC3E}">
        <p14:creationId xmlns:p14="http://schemas.microsoft.com/office/powerpoint/2010/main" val="289416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E72E7-3245-FBC7-B9FD-64F7295F31A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435D656-FFD1-C452-CE23-E59E2AA0F904}"/>
              </a:ext>
            </a:extLst>
          </p:cNvPr>
          <p:cNvSpPr>
            <a:spLocks noGrp="1"/>
          </p:cNvSpPr>
          <p:nvPr>
            <p:ph type="title"/>
          </p:nvPr>
        </p:nvSpPr>
        <p:spPr>
          <a:xfrm>
            <a:off x="623889" y="-27384"/>
            <a:ext cx="10947022" cy="972000"/>
          </a:xfrm>
        </p:spPr>
        <p:txBody>
          <a:bodyPr>
            <a:normAutofit/>
          </a:bodyPr>
          <a:lstStyle/>
          <a:p>
            <a:r>
              <a:rPr lang="en-US" noProof="0" dirty="0"/>
              <a:t>Content of full decks on ESG &amp; Sustainability</a:t>
            </a:r>
          </a:p>
        </p:txBody>
      </p:sp>
      <p:grpSp>
        <p:nvGrpSpPr>
          <p:cNvPr id="18" name="Grupa 17">
            <a:extLst>
              <a:ext uri="{FF2B5EF4-FFF2-40B4-BE49-F238E27FC236}">
                <a16:creationId xmlns:a16="http://schemas.microsoft.com/office/drawing/2014/main" id="{8004070E-5824-21E2-0CF3-D349BA038419}"/>
              </a:ext>
            </a:extLst>
          </p:cNvPr>
          <p:cNvGrpSpPr/>
          <p:nvPr/>
        </p:nvGrpSpPr>
        <p:grpSpPr>
          <a:xfrm>
            <a:off x="623889" y="1125541"/>
            <a:ext cx="9420012" cy="4799010"/>
            <a:chOff x="1385994" y="1125540"/>
            <a:chExt cx="9420012" cy="5183187"/>
          </a:xfrm>
        </p:grpSpPr>
        <p:sp>
          <p:nvSpPr>
            <p:cNvPr id="4" name="Rectangle 10">
              <a:extLst>
                <a:ext uri="{FF2B5EF4-FFF2-40B4-BE49-F238E27FC236}">
                  <a16:creationId xmlns:a16="http://schemas.microsoft.com/office/drawing/2014/main" id="{69C366DF-0957-24A0-B5CC-C6DE927EE1B6}"/>
                </a:ext>
              </a:extLst>
            </p:cNvPr>
            <p:cNvSpPr/>
            <p:nvPr/>
          </p:nvSpPr>
          <p:spPr>
            <a:xfrm rot="5400000">
              <a:off x="3504406" y="-992872"/>
              <a:ext cx="5183187" cy="9420012"/>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576000" tIns="288000" rIns="288000" bIns="144000" rtlCol="0" anchor="t">
              <a:noAutofit/>
            </a:bodyPr>
            <a:lstStyle/>
            <a:p>
              <a:pPr marL="0" marR="0" lvl="0" indent="0" algn="l" defTabSz="914400" rtl="0" eaLnBrk="1" fontAlgn="auto" latinLnBrk="0" hangingPunct="1">
                <a:lnSpc>
                  <a:spcPct val="100000"/>
                </a:lnSpc>
                <a:spcBef>
                  <a:spcPts val="1000"/>
                </a:spcBef>
                <a:spcAft>
                  <a:spcPts val="0"/>
                </a:spcAft>
                <a:buClr>
                  <a:srgbClr val="159794"/>
                </a:buClr>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ea typeface="+mn-ea"/>
                <a:cs typeface="+mn-cs"/>
              </a:endParaRPr>
            </a:p>
          </p:txBody>
        </p:sp>
        <p:sp>
          <p:nvSpPr>
            <p:cNvPr id="10" name="Content Placeholder 2">
              <a:extLst>
                <a:ext uri="{FF2B5EF4-FFF2-40B4-BE49-F238E27FC236}">
                  <a16:creationId xmlns:a16="http://schemas.microsoft.com/office/drawing/2014/main" id="{A362057A-9D21-2CE9-AC74-80A3F7BF40A7}"/>
                </a:ext>
              </a:extLst>
            </p:cNvPr>
            <p:cNvSpPr txBox="1">
              <a:spLocks/>
            </p:cNvSpPr>
            <p:nvPr/>
          </p:nvSpPr>
          <p:spPr>
            <a:xfrm>
              <a:off x="1494878" y="1412874"/>
              <a:ext cx="3680965" cy="4608512"/>
            </a:xfrm>
            <a:prstGeom prst="rect">
              <a:avLst/>
            </a:prstGeom>
            <a:noFill/>
          </p:spPr>
          <p:txBody>
            <a:bodyPr wrap="square" lIns="180000" tIns="0" rIns="180000" bIns="0" anchor="ctr" anchorCtr="0">
              <a:noAutofit/>
            </a:bodyPr>
            <a:lstStyle>
              <a:lvl1pPr marL="457189" indent="-457189" algn="l" defTabSz="1219170" rtl="0" eaLnBrk="1" latinLnBrk="0" hangingPunct="1">
                <a:spcBef>
                  <a:spcPct val="20000"/>
                </a:spcBef>
                <a:buClr>
                  <a:schemeClr val="accent1"/>
                </a:buClr>
                <a:buFont typeface="Arial" pitchFamily="34" charset="0"/>
                <a:buChar char="•"/>
                <a:defRPr sz="3200" kern="1200">
                  <a:solidFill>
                    <a:schemeClr val="bg2">
                      <a:lumMod val="25000"/>
                    </a:schemeClr>
                  </a:solidFill>
                  <a:latin typeface="+mn-lt"/>
                  <a:ea typeface="+mn-ea"/>
                  <a:cs typeface="+mn-cs"/>
                </a:defRPr>
              </a:lvl1pPr>
              <a:lvl2pPr marL="990575" indent="-380990" algn="l" defTabSz="1219170" rtl="0" eaLnBrk="1" latinLnBrk="0" hangingPunct="1">
                <a:spcBef>
                  <a:spcPct val="20000"/>
                </a:spcBef>
                <a:buClr>
                  <a:schemeClr val="accent1"/>
                </a:buClr>
                <a:buFont typeface="Arial" pitchFamily="34" charset="0"/>
                <a:buChar char="•"/>
                <a:defRPr sz="2667" kern="1200">
                  <a:solidFill>
                    <a:schemeClr val="bg2">
                      <a:lumMod val="25000"/>
                    </a:schemeClr>
                  </a:solidFill>
                  <a:latin typeface="+mn-lt"/>
                  <a:ea typeface="+mn-ea"/>
                  <a:cs typeface="+mn-cs"/>
                </a:defRPr>
              </a:lvl2pPr>
              <a:lvl3pPr marL="1523962" indent="-304792" algn="l" defTabSz="1219170" rtl="0" eaLnBrk="1" latinLnBrk="0" hangingPunct="1">
                <a:spcBef>
                  <a:spcPct val="20000"/>
                </a:spcBef>
                <a:buClr>
                  <a:schemeClr val="accent1"/>
                </a:buClr>
                <a:buFont typeface="Arial" pitchFamily="34" charset="0"/>
                <a:buChar char="•"/>
                <a:defRPr sz="2400" kern="1200" baseline="0">
                  <a:solidFill>
                    <a:schemeClr val="bg2">
                      <a:lumMod val="25000"/>
                    </a:schemeClr>
                  </a:solidFill>
                  <a:latin typeface="+mn-lt"/>
                  <a:ea typeface="+mn-ea"/>
                  <a:cs typeface="+mn-cs"/>
                </a:defRPr>
              </a:lvl3pPr>
              <a:lvl4pPr marL="2133547" indent="-304792" algn="l" defTabSz="1219170" rtl="0" eaLnBrk="1" latinLnBrk="0" hangingPunct="1">
                <a:spcBef>
                  <a:spcPct val="20000"/>
                </a:spcBef>
                <a:buClr>
                  <a:schemeClr val="accent1"/>
                </a:buClr>
                <a:buFont typeface="Arial" pitchFamily="34" charset="0"/>
                <a:buChar char="•"/>
                <a:defRPr sz="2133" kern="1200">
                  <a:solidFill>
                    <a:schemeClr val="bg2">
                      <a:lumMod val="25000"/>
                    </a:schemeClr>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bg2">
                      <a:lumMod val="2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17500" marR="0" lvl="0" indent="-317500" algn="l" defTabSz="1219170" rtl="0" eaLnBrk="1" fontAlgn="auto" latinLnBrk="0" hangingPunct="1">
                <a:spcBef>
                  <a:spcPts val="1200"/>
                </a:spcBef>
                <a:buClr>
                  <a:schemeClr val="tx2"/>
                </a:buClr>
                <a:buSzTx/>
                <a:buFont typeface="Arial" pitchFamily="34" charset="0"/>
                <a:buChar char="•"/>
                <a:defRPr/>
              </a:pPr>
              <a:r>
                <a:rPr kumimoji="0" lang="en-US" sz="2200" i="0" u="none" strike="noStrike" kern="1200" cap="none" spc="0" normalizeH="0" baseline="0" noProof="0" dirty="0">
                  <a:ln>
                    <a:noFill/>
                  </a:ln>
                  <a:solidFill>
                    <a:srgbClr val="000000"/>
                  </a:solidFill>
                  <a:effectLst/>
                  <a:uLnTx/>
                  <a:uFillTx/>
                </a:rPr>
                <a:t>Sustainability Statements &amp; ESG Pillars diagrams</a:t>
              </a:r>
            </a:p>
            <a:p>
              <a:pPr marL="317500" marR="0" lvl="0" indent="-317500" algn="l" defTabSz="1219170" rtl="0" eaLnBrk="1" fontAlgn="auto" latinLnBrk="0" hangingPunct="1">
                <a:spcBef>
                  <a:spcPts val="1200"/>
                </a:spcBef>
                <a:buClr>
                  <a:schemeClr val="tx2"/>
                </a:buClr>
                <a:buSzTx/>
                <a:buFont typeface="Arial" pitchFamily="34" charset="0"/>
                <a:buChar char="•"/>
                <a:defRPr/>
              </a:pPr>
              <a:r>
                <a:rPr kumimoji="0" lang="en-US" sz="2200" i="0" u="none" strike="noStrike" kern="1200" cap="none" spc="0" normalizeH="0" baseline="0" noProof="0" dirty="0">
                  <a:ln>
                    <a:noFill/>
                  </a:ln>
                  <a:solidFill>
                    <a:srgbClr val="000000"/>
                  </a:solidFill>
                  <a:effectLst/>
                  <a:uLnTx/>
                  <a:uFillTx/>
                </a:rPr>
                <a:t>SDG Goals graphics</a:t>
              </a:r>
            </a:p>
            <a:p>
              <a:pPr marL="317500" marR="0" lvl="0" indent="-317500" algn="l" defTabSz="1219170" rtl="0" eaLnBrk="1" fontAlgn="auto" latinLnBrk="0" hangingPunct="1">
                <a:spcBef>
                  <a:spcPts val="1200"/>
                </a:spcBef>
                <a:buClr>
                  <a:schemeClr val="tx2"/>
                </a:buClr>
                <a:buSzTx/>
                <a:buFont typeface="Arial" pitchFamily="34" charset="0"/>
                <a:buChar char="•"/>
                <a:defRPr/>
              </a:pPr>
              <a:r>
                <a:rPr kumimoji="0" lang="en-US" sz="2200" i="0" u="none" strike="noStrike" kern="1200" cap="none" spc="0" normalizeH="0" baseline="0" noProof="0" dirty="0">
                  <a:ln>
                    <a:noFill/>
                  </a:ln>
                  <a:solidFill>
                    <a:srgbClr val="000000"/>
                  </a:solidFill>
                  <a:effectLst/>
                  <a:uLnTx/>
                  <a:uFillTx/>
                </a:rPr>
                <a:t>ESG Reporting Regulations</a:t>
              </a:r>
            </a:p>
            <a:p>
              <a:pPr marL="317500" indent="-317500">
                <a:spcBef>
                  <a:spcPts val="1200"/>
                </a:spcBef>
                <a:buClr>
                  <a:schemeClr val="tx2"/>
                </a:buClr>
                <a:defRPr/>
              </a:pPr>
              <a:r>
                <a:rPr lang="en-US" sz="2200" noProof="0" dirty="0">
                  <a:solidFill>
                    <a:srgbClr val="000000"/>
                  </a:solidFill>
                </a:rPr>
                <a:t>Sustainability Materiality &amp; Adoption Assessment</a:t>
              </a:r>
            </a:p>
            <a:p>
              <a:pPr marL="317500" marR="0" lvl="0" indent="-317500" algn="l" defTabSz="1219170" rtl="0" eaLnBrk="1" fontAlgn="auto" latinLnBrk="0" hangingPunct="1">
                <a:spcBef>
                  <a:spcPts val="1200"/>
                </a:spcBef>
                <a:buClr>
                  <a:schemeClr val="tx2"/>
                </a:buClr>
                <a:buSzTx/>
                <a:buFont typeface="Arial" pitchFamily="34" charset="0"/>
                <a:buChar char="•"/>
                <a:defRPr/>
              </a:pPr>
              <a:r>
                <a:rPr lang="en-US" sz="2200" noProof="0" dirty="0">
                  <a:solidFill>
                    <a:srgbClr val="000000"/>
                  </a:solidFill>
                </a:rPr>
                <a:t>ESG Highlights, Indicators, Risks, Rating</a:t>
              </a:r>
              <a:endParaRPr kumimoji="0" lang="en-US" sz="2200" i="0" u="none" strike="noStrike" kern="1200" cap="none" spc="0" normalizeH="0" baseline="0" noProof="0" dirty="0">
                <a:ln>
                  <a:noFill/>
                </a:ln>
                <a:solidFill>
                  <a:srgbClr val="000000"/>
                </a:solidFill>
                <a:effectLst/>
                <a:uLnTx/>
                <a:uFillTx/>
              </a:endParaRPr>
            </a:p>
            <a:p>
              <a:pPr marL="317500" indent="-317500">
                <a:spcBef>
                  <a:spcPts val="1200"/>
                </a:spcBef>
                <a:buClr>
                  <a:schemeClr val="tx2"/>
                </a:buClr>
                <a:defRPr/>
              </a:pPr>
              <a:r>
                <a:rPr lang="en-US" sz="2200" noProof="0" dirty="0">
                  <a:solidFill>
                    <a:srgbClr val="000000"/>
                  </a:solidFill>
                </a:rPr>
                <a:t>ESG KPIs</a:t>
              </a:r>
            </a:p>
            <a:p>
              <a:pPr marL="317500" indent="-317500">
                <a:spcBef>
                  <a:spcPts val="1200"/>
                </a:spcBef>
                <a:buClr>
                  <a:schemeClr val="tx2"/>
                </a:buClr>
                <a:defRPr/>
              </a:pPr>
              <a:r>
                <a:rPr lang="en-US" sz="2200" noProof="0" dirty="0">
                  <a:solidFill>
                    <a:srgbClr val="000000"/>
                  </a:solidFill>
                </a:rPr>
                <a:t>Graphics: Icons Set and Usage Instruction    </a:t>
              </a:r>
            </a:p>
          </p:txBody>
        </p:sp>
      </p:grpSp>
      <p:grpSp>
        <p:nvGrpSpPr>
          <p:cNvPr id="6" name="Group 9">
            <a:extLst>
              <a:ext uri="{FF2B5EF4-FFF2-40B4-BE49-F238E27FC236}">
                <a16:creationId xmlns:a16="http://schemas.microsoft.com/office/drawing/2014/main" id="{AB17CD40-06D8-CD6C-27E3-FE56FB2B0D32}"/>
              </a:ext>
            </a:extLst>
          </p:cNvPr>
          <p:cNvGrpSpPr/>
          <p:nvPr/>
        </p:nvGrpSpPr>
        <p:grpSpPr>
          <a:xfrm>
            <a:off x="-3017520" y="-6350"/>
            <a:ext cx="2958087" cy="1758951"/>
            <a:chOff x="-3556815" y="0"/>
            <a:chExt cx="3510082" cy="1758951"/>
          </a:xfrm>
        </p:grpSpPr>
        <p:grpSp>
          <p:nvGrpSpPr>
            <p:cNvPr id="9" name="Group 44">
              <a:extLst>
                <a:ext uri="{FF2B5EF4-FFF2-40B4-BE49-F238E27FC236}">
                  <a16:creationId xmlns:a16="http://schemas.microsoft.com/office/drawing/2014/main" id="{9AA948B0-A512-D219-6C33-7D1B5F058E33}"/>
                </a:ext>
              </a:extLst>
            </p:cNvPr>
            <p:cNvGrpSpPr/>
            <p:nvPr/>
          </p:nvGrpSpPr>
          <p:grpSpPr>
            <a:xfrm>
              <a:off x="-2825176" y="0"/>
              <a:ext cx="2778443" cy="972000"/>
              <a:chOff x="-2774007" y="0"/>
              <a:chExt cx="2778443" cy="972000"/>
            </a:xfrm>
          </p:grpSpPr>
          <p:sp>
            <p:nvSpPr>
              <p:cNvPr id="14" name="Rectangle 46">
                <a:extLst>
                  <a:ext uri="{FF2B5EF4-FFF2-40B4-BE49-F238E27FC236}">
                    <a16:creationId xmlns:a16="http://schemas.microsoft.com/office/drawing/2014/main" id="{25B046FB-B8B5-7476-C7EE-AE91DE261034}"/>
                  </a:ext>
                </a:extLst>
              </p:cNvPr>
              <p:cNvSpPr/>
              <p:nvPr/>
            </p:nvSpPr>
            <p:spPr>
              <a:xfrm>
                <a:off x="-2728288" y="0"/>
                <a:ext cx="2732724"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47">
                <a:extLst>
                  <a:ext uri="{FF2B5EF4-FFF2-40B4-BE49-F238E27FC236}">
                    <a16:creationId xmlns:a16="http://schemas.microsoft.com/office/drawing/2014/main" id="{17A64118-80F1-6060-BD10-E37769B7B4BB}"/>
                  </a:ext>
                </a:extLst>
              </p:cNvPr>
              <p:cNvSpPr/>
              <p:nvPr/>
            </p:nvSpPr>
            <p:spPr>
              <a:xfrm>
                <a:off x="-2774007" y="0"/>
                <a:ext cx="45719" cy="97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76">
              <a:extLst>
                <a:ext uri="{FF2B5EF4-FFF2-40B4-BE49-F238E27FC236}">
                  <a16:creationId xmlns:a16="http://schemas.microsoft.com/office/drawing/2014/main" id="{0B18FF87-E1CC-E228-35F9-DB6969D77086}"/>
                </a:ext>
              </a:extLst>
            </p:cNvPr>
            <p:cNvSpPr txBox="1"/>
            <p:nvPr/>
          </p:nvSpPr>
          <p:spPr>
            <a:xfrm>
              <a:off x="-3556815" y="1"/>
              <a:ext cx="3484793" cy="1758950"/>
            </a:xfrm>
            <a:prstGeom prst="rect">
              <a:avLst/>
            </a:prstGeom>
            <a:noFill/>
          </p:spPr>
          <p:txBody>
            <a:bodyPr wrap="square" lIns="36000" tIns="108000" rIns="108000" bIns="108000" rtlCol="0" anchor="t">
              <a:noAutofit/>
            </a:bodyPr>
            <a:lstStyle/>
            <a:p>
              <a:pPr algn="r"/>
              <a:r>
                <a:rPr lang="en-US" sz="2400" noProof="0" dirty="0">
                  <a:solidFill>
                    <a:schemeClr val="bg1"/>
                  </a:solidFill>
                </a:rPr>
                <a:t>Need help? </a:t>
              </a:r>
            </a:p>
            <a:p>
              <a:pPr algn="r"/>
              <a:r>
                <a:rPr lang="en-US" sz="2400" noProof="0" dirty="0">
                  <a:solidFill>
                    <a:schemeClr val="bg1"/>
                  </a:solidFill>
                </a:rPr>
                <a:t>Got feedback?</a:t>
              </a:r>
              <a:endParaRPr lang="en-US" sz="1050" noProof="0" dirty="0">
                <a:solidFill>
                  <a:schemeClr val="bg1"/>
                </a:solidFill>
              </a:endParaRPr>
            </a:p>
            <a:p>
              <a:pPr algn="r"/>
              <a:r>
                <a:rPr lang="en-US" sz="1050" noProof="0" dirty="0">
                  <a:solidFill>
                    <a:schemeClr val="accent4"/>
                  </a:solidFill>
                </a:rPr>
                <a:t> </a:t>
              </a:r>
              <a:br>
                <a:rPr lang="en-US" sz="1050" noProof="0" dirty="0">
                  <a:solidFill>
                    <a:schemeClr val="bg2">
                      <a:lumMod val="50000"/>
                    </a:schemeClr>
                  </a:solidFill>
                </a:rPr>
              </a:br>
              <a:r>
                <a:rPr lang="en-US" noProof="0" dirty="0">
                  <a:solidFill>
                    <a:schemeClr val="tx1">
                      <a:lumMod val="75000"/>
                      <a:lumOff val="25000"/>
                    </a:schemeClr>
                  </a:solidFill>
                </a:rPr>
                <a:t>See editing tips on our blog:</a:t>
              </a:r>
            </a:p>
            <a:p>
              <a:pPr algn="r"/>
              <a:r>
                <a:rPr lang="en-US" noProof="0" dirty="0">
                  <a:solidFill>
                    <a:schemeClr val="accent3"/>
                  </a:solidFill>
                  <a:hlinkClick r:id="rId3"/>
                </a:rPr>
                <a:t>blog.infodiagram.com/tips</a:t>
              </a:r>
              <a:endParaRPr lang="en-US" noProof="0" dirty="0">
                <a:solidFill>
                  <a:schemeClr val="accent3"/>
                </a:solidFill>
              </a:endParaRPr>
            </a:p>
          </p:txBody>
        </p:sp>
      </p:grpSp>
      <p:sp>
        <p:nvSpPr>
          <p:cNvPr id="26" name="Title 6">
            <a:extLst>
              <a:ext uri="{FF2B5EF4-FFF2-40B4-BE49-F238E27FC236}">
                <a16:creationId xmlns:a16="http://schemas.microsoft.com/office/drawing/2014/main" id="{A0BBE1D2-CA05-BEAB-5BF6-CF1A4D023649}"/>
              </a:ext>
            </a:extLst>
          </p:cNvPr>
          <p:cNvSpPr txBox="1">
            <a:spLocks/>
          </p:cNvSpPr>
          <p:nvPr/>
        </p:nvSpPr>
        <p:spPr>
          <a:xfrm>
            <a:off x="694760" y="6096001"/>
            <a:ext cx="8795657" cy="549724"/>
          </a:xfrm>
          <a:prstGeom prst="rect">
            <a:avLst/>
          </a:prstGeom>
          <a:ln>
            <a:noFill/>
          </a:ln>
        </p:spPr>
        <p:txBody>
          <a:bodyPr vert="horz" lIns="0" tIns="45720" rIns="91440" bIns="45720" rtlCol="0" anchor="ctr">
            <a:no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a:spcAft>
                <a:spcPts val="800"/>
              </a:spcAft>
            </a:pPr>
            <a:r>
              <a:rPr lang="en-US" sz="1800" noProof="0" dirty="0"/>
              <a:t>See full library of Sustainability &amp; ESG PPT templates: </a:t>
            </a:r>
            <a:br>
              <a:rPr lang="en-US" sz="1800" noProof="0" dirty="0"/>
            </a:br>
            <a:r>
              <a:rPr lang="en-US" sz="1400" noProof="0" dirty="0">
                <a:hlinkClick r:id="rId4"/>
              </a:rPr>
              <a:t>https://infodiagram.com/category/esg-management-report-powerpoint-templates/</a:t>
            </a:r>
            <a:r>
              <a:rPr lang="en-US" sz="1400" noProof="0" dirty="0"/>
              <a:t> </a:t>
            </a:r>
            <a:endParaRPr lang="en-US" sz="2400" noProof="0" dirty="0"/>
          </a:p>
        </p:txBody>
      </p:sp>
      <p:grpSp>
        <p:nvGrpSpPr>
          <p:cNvPr id="29" name="Grupa 28">
            <a:extLst>
              <a:ext uri="{FF2B5EF4-FFF2-40B4-BE49-F238E27FC236}">
                <a16:creationId xmlns:a16="http://schemas.microsoft.com/office/drawing/2014/main" id="{276DFDD1-8EED-89BE-A866-F5D14B48047E}"/>
              </a:ext>
            </a:extLst>
          </p:cNvPr>
          <p:cNvGrpSpPr/>
          <p:nvPr/>
        </p:nvGrpSpPr>
        <p:grpSpPr>
          <a:xfrm>
            <a:off x="4522622" y="911134"/>
            <a:ext cx="7024484" cy="5400840"/>
            <a:chOff x="4522622" y="911134"/>
            <a:chExt cx="7024484" cy="5400840"/>
          </a:xfrm>
        </p:grpSpPr>
        <p:pic>
          <p:nvPicPr>
            <p:cNvPr id="19" name="Obraz 3">
              <a:hlinkClick r:id="rId5"/>
              <a:extLst>
                <a:ext uri="{FF2B5EF4-FFF2-40B4-BE49-F238E27FC236}">
                  <a16:creationId xmlns:a16="http://schemas.microsoft.com/office/drawing/2014/main" id="{CD76F333-F1C4-1850-4FE5-B0570C37349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22622" y="911134"/>
              <a:ext cx="3006411" cy="1691106"/>
            </a:xfrm>
            <a:prstGeom prst="rect">
              <a:avLst/>
            </a:prstGeom>
            <a:effectLst>
              <a:outerShdw blurRad="63500" sx="101000" sy="101000" algn="ctr" rotWithShape="0">
                <a:prstClr val="black">
                  <a:alpha val="40000"/>
                </a:prstClr>
              </a:outerShdw>
            </a:effectLst>
          </p:spPr>
        </p:pic>
        <p:pic>
          <p:nvPicPr>
            <p:cNvPr id="20" name="Obraz 3">
              <a:hlinkClick r:id="rId7"/>
              <a:extLst>
                <a:ext uri="{FF2B5EF4-FFF2-40B4-BE49-F238E27FC236}">
                  <a16:creationId xmlns:a16="http://schemas.microsoft.com/office/drawing/2014/main" id="{D1CCE440-2E15-1A54-F162-0A23A986357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858194" y="911134"/>
              <a:ext cx="3006410" cy="1691106"/>
            </a:xfrm>
            <a:prstGeom prst="rect">
              <a:avLst/>
            </a:prstGeom>
            <a:effectLst>
              <a:outerShdw blurRad="63500" sx="101000" sy="101000" algn="ctr" rotWithShape="0">
                <a:prstClr val="black">
                  <a:alpha val="40000"/>
                </a:prstClr>
              </a:outerShdw>
            </a:effectLst>
          </p:spPr>
        </p:pic>
        <p:pic>
          <p:nvPicPr>
            <p:cNvPr id="21" name="Obraz 3">
              <a:hlinkClick r:id="rId7"/>
              <a:extLst>
                <a:ext uri="{FF2B5EF4-FFF2-40B4-BE49-F238E27FC236}">
                  <a16:creationId xmlns:a16="http://schemas.microsoft.com/office/drawing/2014/main" id="{D5354A3A-7568-EAF2-272C-C010292996A8}"/>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540696" y="2307186"/>
              <a:ext cx="3006410" cy="1691105"/>
            </a:xfrm>
            <a:prstGeom prst="rect">
              <a:avLst/>
            </a:prstGeom>
            <a:effectLst>
              <a:outerShdw blurRad="63500" sx="101000" sy="101000" algn="ctr" rotWithShape="0">
                <a:prstClr val="black">
                  <a:alpha val="40000"/>
                </a:prstClr>
              </a:outerShdw>
            </a:effectLst>
          </p:spPr>
        </p:pic>
        <p:pic>
          <p:nvPicPr>
            <p:cNvPr id="22" name="Obraz 3">
              <a:hlinkClick r:id="rId5"/>
              <a:extLst>
                <a:ext uri="{FF2B5EF4-FFF2-40B4-BE49-F238E27FC236}">
                  <a16:creationId xmlns:a16="http://schemas.microsoft.com/office/drawing/2014/main" id="{C15B2855-137A-A2A4-0F81-BA0AF6DB35A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5053283" y="2307185"/>
              <a:ext cx="3006410" cy="1691106"/>
            </a:xfrm>
            <a:prstGeom prst="rect">
              <a:avLst/>
            </a:prstGeom>
            <a:effectLst>
              <a:outerShdw blurRad="63500" sx="101000" sy="101000" algn="ctr" rotWithShape="0">
                <a:prstClr val="black">
                  <a:alpha val="40000"/>
                </a:prstClr>
              </a:outerShdw>
            </a:effectLst>
          </p:spPr>
        </p:pic>
        <p:pic>
          <p:nvPicPr>
            <p:cNvPr id="23" name="Obraz 3">
              <a:hlinkClick r:id="rId5"/>
              <a:extLst>
                <a:ext uri="{FF2B5EF4-FFF2-40B4-BE49-F238E27FC236}">
                  <a16:creationId xmlns:a16="http://schemas.microsoft.com/office/drawing/2014/main" id="{F97202D2-A50D-E0E0-CCBD-1EF52054F7B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4522623" y="3775318"/>
              <a:ext cx="3006410" cy="1691105"/>
            </a:xfrm>
            <a:prstGeom prst="rect">
              <a:avLst/>
            </a:prstGeom>
            <a:effectLst>
              <a:outerShdw blurRad="63500" sx="101000" sy="101000" algn="ctr" rotWithShape="0">
                <a:prstClr val="black">
                  <a:alpha val="40000"/>
                </a:prstClr>
              </a:outerShdw>
            </a:effectLst>
          </p:spPr>
        </p:pic>
        <p:pic>
          <p:nvPicPr>
            <p:cNvPr id="25" name="Obraz 3">
              <a:hlinkClick r:id="rId5"/>
              <a:extLst>
                <a:ext uri="{FF2B5EF4-FFF2-40B4-BE49-F238E27FC236}">
                  <a16:creationId xmlns:a16="http://schemas.microsoft.com/office/drawing/2014/main" id="{8FA70710-CC94-636E-076A-8F38CDD4DA8E}"/>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6486806" y="4620870"/>
              <a:ext cx="3006408" cy="1691104"/>
            </a:xfrm>
            <a:prstGeom prst="rect">
              <a:avLst/>
            </a:prstGeom>
            <a:effectLst>
              <a:outerShdw blurRad="63500" sx="101000" sy="101000" algn="ctr" rotWithShape="0">
                <a:prstClr val="black">
                  <a:alpha val="40000"/>
                </a:prstClr>
              </a:outerShdw>
            </a:effectLst>
          </p:spPr>
        </p:pic>
        <p:pic>
          <p:nvPicPr>
            <p:cNvPr id="27" name="Obraz 3">
              <a:hlinkClick r:id="rId5"/>
              <a:extLst>
                <a:ext uri="{FF2B5EF4-FFF2-40B4-BE49-F238E27FC236}">
                  <a16:creationId xmlns:a16="http://schemas.microsoft.com/office/drawing/2014/main" id="{6AA368B8-53CA-09A8-0220-05D1E48B8B1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858194" y="3775318"/>
              <a:ext cx="3006406" cy="1691104"/>
            </a:xfrm>
            <a:prstGeom prst="rect">
              <a:avLst/>
            </a:prstGeom>
            <a:effectLst>
              <a:outerShdw blurRad="63500" sx="101000" sy="101000" algn="ctr" rotWithShape="0">
                <a:prstClr val="black">
                  <a:alpha val="40000"/>
                </a:prstClr>
              </a:outerShdw>
            </a:effectLst>
          </p:spPr>
        </p:pic>
      </p:grpSp>
    </p:spTree>
    <p:extLst>
      <p:ext uri="{BB962C8B-B14F-4D97-AF65-F5344CB8AC3E}">
        <p14:creationId xmlns:p14="http://schemas.microsoft.com/office/powerpoint/2010/main" val="158603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4CEF1-F3BE-43E0-D538-7D3D09846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F18B7-59D4-0F33-7141-1FED18BED9BA}"/>
              </a:ext>
            </a:extLst>
          </p:cNvPr>
          <p:cNvSpPr>
            <a:spLocks noGrp="1"/>
          </p:cNvSpPr>
          <p:nvPr>
            <p:ph type="title"/>
          </p:nvPr>
        </p:nvSpPr>
        <p:spPr/>
        <p:txBody>
          <a:bodyPr>
            <a:normAutofit/>
          </a:bodyPr>
          <a:lstStyle/>
          <a:p>
            <a:r>
              <a:rPr lang="en-US" noProof="0" dirty="0"/>
              <a:t>ESG Sustainability Statements</a:t>
            </a:r>
            <a:br>
              <a:rPr lang="en-US" sz="4400" noProof="0" dirty="0"/>
            </a:br>
            <a:r>
              <a:rPr lang="en-US" sz="1600" noProof="0" dirty="0"/>
              <a:t>Sustainability Focus Areas, Environmental, Social, Governance, Three Elements, Triangles Diagram</a:t>
            </a:r>
            <a:endParaRPr lang="en-US" noProof="0" dirty="0"/>
          </a:p>
        </p:txBody>
      </p:sp>
      <p:grpSp>
        <p:nvGrpSpPr>
          <p:cNvPr id="9" name="Group 8">
            <a:extLst>
              <a:ext uri="{FF2B5EF4-FFF2-40B4-BE49-F238E27FC236}">
                <a16:creationId xmlns:a16="http://schemas.microsoft.com/office/drawing/2014/main" id="{14B14BC6-BEFC-577F-6A61-9C2CB8DA128B}"/>
              </a:ext>
            </a:extLst>
          </p:cNvPr>
          <p:cNvGrpSpPr/>
          <p:nvPr/>
        </p:nvGrpSpPr>
        <p:grpSpPr>
          <a:xfrm>
            <a:off x="3679252" y="1125538"/>
            <a:ext cx="4851092" cy="5183187"/>
            <a:chOff x="3679252" y="1125538"/>
            <a:chExt cx="4851092" cy="5183187"/>
          </a:xfrm>
        </p:grpSpPr>
        <p:sp>
          <p:nvSpPr>
            <p:cNvPr id="32" name="Isosceles Triangle 31">
              <a:extLst>
                <a:ext uri="{FF2B5EF4-FFF2-40B4-BE49-F238E27FC236}">
                  <a16:creationId xmlns:a16="http://schemas.microsoft.com/office/drawing/2014/main" id="{ECEE160D-1F75-D3CE-3B4E-D967D563C0E2}"/>
                </a:ext>
              </a:extLst>
            </p:cNvPr>
            <p:cNvSpPr>
              <a:spLocks noChangeAspect="1"/>
            </p:cNvSpPr>
            <p:nvPr/>
          </p:nvSpPr>
          <p:spPr>
            <a:xfrm>
              <a:off x="3679252" y="1125538"/>
              <a:ext cx="4851092" cy="5183187"/>
            </a:xfrm>
            <a:prstGeom prst="triangle">
              <a:avLst/>
            </a:prstGeom>
            <a:solidFill>
              <a:schemeClr val="accent3"/>
            </a:solidFill>
            <a:ln w="381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pole tekstowe 15">
              <a:extLst>
                <a:ext uri="{FF2B5EF4-FFF2-40B4-BE49-F238E27FC236}">
                  <a16:creationId xmlns:a16="http://schemas.microsoft.com/office/drawing/2014/main" id="{549B4DE0-B305-42A4-63EF-6D267F39FD47}"/>
                </a:ext>
              </a:extLst>
            </p:cNvPr>
            <p:cNvSpPr txBox="1"/>
            <p:nvPr/>
          </p:nvSpPr>
          <p:spPr>
            <a:xfrm>
              <a:off x="4248256" y="4078506"/>
              <a:ext cx="3700304" cy="2230219"/>
            </a:xfrm>
            <a:prstGeom prst="rect">
              <a:avLst/>
            </a:prstGeom>
            <a:noFill/>
          </p:spPr>
          <p:txBody>
            <a:bodyPr wrap="square" lIns="0" rIns="0" anchor="ctr" anchorCtr="0">
              <a:noAutofit/>
            </a:bodyPr>
            <a:lstStyle/>
            <a:p>
              <a:pPr algn="ctr">
                <a:lnSpc>
                  <a:spcPct val="110000"/>
                </a:lnSpc>
                <a:spcAft>
                  <a:spcPts val="600"/>
                </a:spcAft>
              </a:pPr>
              <a:r>
                <a:rPr lang="en-US" sz="1600" noProof="0" dirty="0">
                  <a:solidFill>
                    <a:schemeClr val="bg1"/>
                  </a:solidFill>
                </a:rPr>
                <a:t>Contribute to meaningful change </a:t>
              </a:r>
              <a:br>
                <a:rPr lang="en-US" sz="1600" noProof="0" dirty="0">
                  <a:solidFill>
                    <a:schemeClr val="bg1"/>
                  </a:solidFill>
                </a:rPr>
              </a:br>
              <a:r>
                <a:rPr lang="en-US" sz="1600" noProof="0" dirty="0">
                  <a:solidFill>
                    <a:schemeClr val="bg1"/>
                  </a:solidFill>
                </a:rPr>
                <a:t>in places where we do our business </a:t>
              </a:r>
              <a:br>
                <a:rPr lang="en-US" sz="1600" noProof="0" dirty="0">
                  <a:solidFill>
                    <a:schemeClr val="bg1"/>
                  </a:solidFill>
                </a:rPr>
              </a:br>
              <a:r>
                <a:rPr lang="en-US" sz="1600" noProof="0" dirty="0">
                  <a:solidFill>
                    <a:schemeClr val="bg1"/>
                  </a:solidFill>
                </a:rPr>
                <a:t>by fully utilizing local resources and strengthening communities where our employees, suppliers and customers </a:t>
              </a:r>
              <a:br>
                <a:rPr lang="en-US" sz="1600" noProof="0" dirty="0">
                  <a:solidFill>
                    <a:schemeClr val="bg1"/>
                  </a:solidFill>
                </a:rPr>
              </a:br>
              <a:r>
                <a:rPr lang="en-US" sz="1600" noProof="0" dirty="0">
                  <a:solidFill>
                    <a:schemeClr val="bg1"/>
                  </a:solidFill>
                </a:rPr>
                <a:t>live and work.</a:t>
              </a:r>
            </a:p>
          </p:txBody>
        </p:sp>
        <p:sp>
          <p:nvSpPr>
            <p:cNvPr id="38" name="Freeform 17">
              <a:extLst>
                <a:ext uri="{FF2B5EF4-FFF2-40B4-BE49-F238E27FC236}">
                  <a16:creationId xmlns:a16="http://schemas.microsoft.com/office/drawing/2014/main" id="{5C25AB72-8886-215F-F9F2-51AEFB5632A4}"/>
                </a:ext>
              </a:extLst>
            </p:cNvPr>
            <p:cNvSpPr>
              <a:spLocks noChangeAspect="1" noEditPoints="1"/>
            </p:cNvSpPr>
            <p:nvPr/>
          </p:nvSpPr>
          <p:spPr bwMode="auto">
            <a:xfrm>
              <a:off x="5612266" y="2586332"/>
              <a:ext cx="985064" cy="554636"/>
            </a:xfrm>
            <a:custGeom>
              <a:avLst/>
              <a:gdLst>
                <a:gd name="T0" fmla="*/ 241 w 325"/>
                <a:gd name="T1" fmla="*/ 86 h 183"/>
                <a:gd name="T2" fmla="*/ 219 w 325"/>
                <a:gd name="T3" fmla="*/ 77 h 183"/>
                <a:gd name="T4" fmla="*/ 238 w 325"/>
                <a:gd name="T5" fmla="*/ 9 h 183"/>
                <a:gd name="T6" fmla="*/ 249 w 325"/>
                <a:gd name="T7" fmla="*/ 6 h 183"/>
                <a:gd name="T8" fmla="*/ 287 w 325"/>
                <a:gd name="T9" fmla="*/ 29 h 183"/>
                <a:gd name="T10" fmla="*/ 271 w 325"/>
                <a:gd name="T11" fmla="*/ 81 h 183"/>
                <a:gd name="T12" fmla="*/ 276 w 325"/>
                <a:gd name="T13" fmla="*/ 92 h 183"/>
                <a:gd name="T14" fmla="*/ 311 w 325"/>
                <a:gd name="T15" fmla="*/ 110 h 183"/>
                <a:gd name="T16" fmla="*/ 324 w 325"/>
                <a:gd name="T17" fmla="*/ 158 h 183"/>
                <a:gd name="T18" fmla="*/ 245 w 325"/>
                <a:gd name="T19" fmla="*/ 143 h 183"/>
                <a:gd name="T20" fmla="*/ 208 w 325"/>
                <a:gd name="T21" fmla="*/ 112 h 183"/>
                <a:gd name="T22" fmla="*/ 187 w 325"/>
                <a:gd name="T23" fmla="*/ 89 h 183"/>
                <a:gd name="T24" fmla="*/ 199 w 325"/>
                <a:gd name="T25" fmla="*/ 53 h 183"/>
                <a:gd name="T26" fmla="*/ 198 w 325"/>
                <a:gd name="T27" fmla="*/ 31 h 183"/>
                <a:gd name="T28" fmla="*/ 182 w 325"/>
                <a:gd name="T29" fmla="*/ 5 h 183"/>
                <a:gd name="T30" fmla="*/ 158 w 325"/>
                <a:gd name="T31" fmla="*/ 1 h 183"/>
                <a:gd name="T32" fmla="*/ 139 w 325"/>
                <a:gd name="T33" fmla="*/ 10 h 183"/>
                <a:gd name="T34" fmla="*/ 129 w 325"/>
                <a:gd name="T35" fmla="*/ 41 h 183"/>
                <a:gd name="T36" fmla="*/ 136 w 325"/>
                <a:gd name="T37" fmla="*/ 75 h 183"/>
                <a:gd name="T38" fmla="*/ 122 w 325"/>
                <a:gd name="T39" fmla="*/ 109 h 183"/>
                <a:gd name="T40" fmla="*/ 82 w 325"/>
                <a:gd name="T41" fmla="*/ 138 h 183"/>
                <a:gd name="T42" fmla="*/ 108 w 325"/>
                <a:gd name="T43" fmla="*/ 94 h 183"/>
                <a:gd name="T44" fmla="*/ 97 w 325"/>
                <a:gd name="T45" fmla="*/ 78 h 183"/>
                <a:gd name="T46" fmla="*/ 108 w 325"/>
                <a:gd name="T47" fmla="*/ 46 h 183"/>
                <a:gd name="T48" fmla="*/ 107 w 325"/>
                <a:gd name="T49" fmla="*/ 27 h 183"/>
                <a:gd name="T50" fmla="*/ 93 w 325"/>
                <a:gd name="T51" fmla="*/ 4 h 183"/>
                <a:gd name="T52" fmla="*/ 72 w 325"/>
                <a:gd name="T53" fmla="*/ 0 h 183"/>
                <a:gd name="T54" fmla="*/ 55 w 325"/>
                <a:gd name="T55" fmla="*/ 8 h 183"/>
                <a:gd name="T56" fmla="*/ 47 w 325"/>
                <a:gd name="T57" fmla="*/ 35 h 183"/>
                <a:gd name="T58" fmla="*/ 53 w 325"/>
                <a:gd name="T59" fmla="*/ 65 h 183"/>
                <a:gd name="T60" fmla="*/ 40 w 325"/>
                <a:gd name="T61" fmla="*/ 95 h 183"/>
                <a:gd name="T62" fmla="*/ 5 w 325"/>
                <a:gd name="T6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183">
                  <a:moveTo>
                    <a:pt x="220" y="99"/>
                  </a:moveTo>
                  <a:cubicBezTo>
                    <a:pt x="223" y="97"/>
                    <a:pt x="240" y="92"/>
                    <a:pt x="241" y="86"/>
                  </a:cubicBezTo>
                  <a:cubicBezTo>
                    <a:pt x="241" y="85"/>
                    <a:pt x="241" y="84"/>
                    <a:pt x="240" y="82"/>
                  </a:cubicBezTo>
                  <a:cubicBezTo>
                    <a:pt x="231" y="81"/>
                    <a:pt x="220" y="79"/>
                    <a:pt x="219" y="77"/>
                  </a:cubicBezTo>
                  <a:cubicBezTo>
                    <a:pt x="217" y="72"/>
                    <a:pt x="216" y="32"/>
                    <a:pt x="226" y="19"/>
                  </a:cubicBezTo>
                  <a:cubicBezTo>
                    <a:pt x="230" y="14"/>
                    <a:pt x="234" y="11"/>
                    <a:pt x="238" y="9"/>
                  </a:cubicBezTo>
                  <a:cubicBezTo>
                    <a:pt x="240" y="9"/>
                    <a:pt x="243" y="8"/>
                    <a:pt x="244" y="8"/>
                  </a:cubicBezTo>
                  <a:cubicBezTo>
                    <a:pt x="246" y="8"/>
                    <a:pt x="247" y="6"/>
                    <a:pt x="249" y="6"/>
                  </a:cubicBezTo>
                  <a:cubicBezTo>
                    <a:pt x="254" y="5"/>
                    <a:pt x="257" y="5"/>
                    <a:pt x="257" y="5"/>
                  </a:cubicBezTo>
                  <a:cubicBezTo>
                    <a:pt x="257" y="5"/>
                    <a:pt x="283" y="8"/>
                    <a:pt x="287" y="29"/>
                  </a:cubicBezTo>
                  <a:cubicBezTo>
                    <a:pt x="292" y="50"/>
                    <a:pt x="293" y="70"/>
                    <a:pt x="287" y="78"/>
                  </a:cubicBezTo>
                  <a:cubicBezTo>
                    <a:pt x="284" y="78"/>
                    <a:pt x="278" y="80"/>
                    <a:pt x="271" y="81"/>
                  </a:cubicBezTo>
                  <a:cubicBezTo>
                    <a:pt x="271" y="81"/>
                    <a:pt x="271" y="81"/>
                    <a:pt x="271" y="81"/>
                  </a:cubicBezTo>
                  <a:cubicBezTo>
                    <a:pt x="270" y="87"/>
                    <a:pt x="274" y="90"/>
                    <a:pt x="276" y="92"/>
                  </a:cubicBezTo>
                  <a:cubicBezTo>
                    <a:pt x="279" y="94"/>
                    <a:pt x="288" y="99"/>
                    <a:pt x="291" y="100"/>
                  </a:cubicBezTo>
                  <a:cubicBezTo>
                    <a:pt x="293" y="101"/>
                    <a:pt x="308" y="107"/>
                    <a:pt x="311" y="110"/>
                  </a:cubicBezTo>
                  <a:cubicBezTo>
                    <a:pt x="315" y="113"/>
                    <a:pt x="320" y="119"/>
                    <a:pt x="321" y="125"/>
                  </a:cubicBezTo>
                  <a:cubicBezTo>
                    <a:pt x="323" y="137"/>
                    <a:pt x="325" y="153"/>
                    <a:pt x="324" y="158"/>
                  </a:cubicBezTo>
                  <a:moveTo>
                    <a:pt x="249" y="183"/>
                  </a:moveTo>
                  <a:cubicBezTo>
                    <a:pt x="249" y="178"/>
                    <a:pt x="247" y="157"/>
                    <a:pt x="245" y="143"/>
                  </a:cubicBezTo>
                  <a:cubicBezTo>
                    <a:pt x="244" y="135"/>
                    <a:pt x="237" y="128"/>
                    <a:pt x="233" y="125"/>
                  </a:cubicBezTo>
                  <a:cubicBezTo>
                    <a:pt x="229" y="121"/>
                    <a:pt x="210" y="113"/>
                    <a:pt x="208" y="112"/>
                  </a:cubicBezTo>
                  <a:cubicBezTo>
                    <a:pt x="204" y="111"/>
                    <a:pt x="193" y="106"/>
                    <a:pt x="190" y="102"/>
                  </a:cubicBezTo>
                  <a:cubicBezTo>
                    <a:pt x="188" y="100"/>
                    <a:pt x="186" y="96"/>
                    <a:pt x="187" y="89"/>
                  </a:cubicBezTo>
                  <a:cubicBezTo>
                    <a:pt x="187" y="83"/>
                    <a:pt x="188" y="82"/>
                    <a:pt x="190" y="75"/>
                  </a:cubicBezTo>
                  <a:cubicBezTo>
                    <a:pt x="193" y="70"/>
                    <a:pt x="199" y="61"/>
                    <a:pt x="199" y="53"/>
                  </a:cubicBezTo>
                  <a:cubicBezTo>
                    <a:pt x="200" y="46"/>
                    <a:pt x="198" y="41"/>
                    <a:pt x="198" y="41"/>
                  </a:cubicBezTo>
                  <a:cubicBezTo>
                    <a:pt x="198" y="31"/>
                    <a:pt x="198" y="31"/>
                    <a:pt x="198" y="31"/>
                  </a:cubicBezTo>
                  <a:cubicBezTo>
                    <a:pt x="198" y="31"/>
                    <a:pt x="198" y="26"/>
                    <a:pt x="197" y="21"/>
                  </a:cubicBezTo>
                  <a:cubicBezTo>
                    <a:pt x="194" y="11"/>
                    <a:pt x="184" y="6"/>
                    <a:pt x="182" y="5"/>
                  </a:cubicBezTo>
                  <a:cubicBezTo>
                    <a:pt x="179" y="3"/>
                    <a:pt x="171" y="1"/>
                    <a:pt x="168" y="0"/>
                  </a:cubicBezTo>
                  <a:cubicBezTo>
                    <a:pt x="165" y="0"/>
                    <a:pt x="162" y="0"/>
                    <a:pt x="158" y="1"/>
                  </a:cubicBezTo>
                  <a:cubicBezTo>
                    <a:pt x="154" y="1"/>
                    <a:pt x="150" y="3"/>
                    <a:pt x="148" y="3"/>
                  </a:cubicBezTo>
                  <a:cubicBezTo>
                    <a:pt x="145" y="4"/>
                    <a:pt x="140" y="7"/>
                    <a:pt x="139" y="10"/>
                  </a:cubicBezTo>
                  <a:cubicBezTo>
                    <a:pt x="138" y="11"/>
                    <a:pt x="132" y="20"/>
                    <a:pt x="130" y="24"/>
                  </a:cubicBezTo>
                  <a:cubicBezTo>
                    <a:pt x="128" y="28"/>
                    <a:pt x="129" y="41"/>
                    <a:pt x="129" y="41"/>
                  </a:cubicBezTo>
                  <a:cubicBezTo>
                    <a:pt x="125" y="47"/>
                    <a:pt x="130" y="63"/>
                    <a:pt x="130" y="65"/>
                  </a:cubicBezTo>
                  <a:cubicBezTo>
                    <a:pt x="131" y="66"/>
                    <a:pt x="133" y="72"/>
                    <a:pt x="136" y="75"/>
                  </a:cubicBezTo>
                  <a:cubicBezTo>
                    <a:pt x="139" y="78"/>
                    <a:pt x="143" y="90"/>
                    <a:pt x="142" y="96"/>
                  </a:cubicBezTo>
                  <a:cubicBezTo>
                    <a:pt x="141" y="103"/>
                    <a:pt x="125" y="108"/>
                    <a:pt x="122" y="109"/>
                  </a:cubicBezTo>
                  <a:cubicBezTo>
                    <a:pt x="118" y="111"/>
                    <a:pt x="110" y="114"/>
                    <a:pt x="102" y="117"/>
                  </a:cubicBezTo>
                  <a:cubicBezTo>
                    <a:pt x="96" y="120"/>
                    <a:pt x="86" y="130"/>
                    <a:pt x="82" y="138"/>
                  </a:cubicBezTo>
                  <a:cubicBezTo>
                    <a:pt x="77" y="146"/>
                    <a:pt x="75" y="178"/>
                    <a:pt x="76" y="183"/>
                  </a:cubicBezTo>
                  <a:moveTo>
                    <a:pt x="108" y="94"/>
                  </a:moveTo>
                  <a:cubicBezTo>
                    <a:pt x="105" y="93"/>
                    <a:pt x="101" y="91"/>
                    <a:pt x="100" y="89"/>
                  </a:cubicBezTo>
                  <a:cubicBezTo>
                    <a:pt x="98" y="87"/>
                    <a:pt x="97" y="83"/>
                    <a:pt x="97" y="78"/>
                  </a:cubicBezTo>
                  <a:cubicBezTo>
                    <a:pt x="98" y="72"/>
                    <a:pt x="98" y="71"/>
                    <a:pt x="100" y="65"/>
                  </a:cubicBezTo>
                  <a:cubicBezTo>
                    <a:pt x="103" y="61"/>
                    <a:pt x="108" y="53"/>
                    <a:pt x="108" y="46"/>
                  </a:cubicBezTo>
                  <a:cubicBezTo>
                    <a:pt x="109" y="40"/>
                    <a:pt x="107" y="35"/>
                    <a:pt x="107" y="35"/>
                  </a:cubicBezTo>
                  <a:cubicBezTo>
                    <a:pt x="107" y="27"/>
                    <a:pt x="107" y="27"/>
                    <a:pt x="107" y="27"/>
                  </a:cubicBezTo>
                  <a:cubicBezTo>
                    <a:pt x="107" y="27"/>
                    <a:pt x="107" y="23"/>
                    <a:pt x="106" y="18"/>
                  </a:cubicBezTo>
                  <a:cubicBezTo>
                    <a:pt x="103" y="9"/>
                    <a:pt x="95" y="5"/>
                    <a:pt x="93" y="4"/>
                  </a:cubicBezTo>
                  <a:cubicBezTo>
                    <a:pt x="91" y="2"/>
                    <a:pt x="84" y="0"/>
                    <a:pt x="81" y="0"/>
                  </a:cubicBezTo>
                  <a:cubicBezTo>
                    <a:pt x="78" y="0"/>
                    <a:pt x="75" y="0"/>
                    <a:pt x="72" y="0"/>
                  </a:cubicBezTo>
                  <a:cubicBezTo>
                    <a:pt x="69" y="0"/>
                    <a:pt x="65" y="2"/>
                    <a:pt x="63" y="3"/>
                  </a:cubicBezTo>
                  <a:cubicBezTo>
                    <a:pt x="61" y="3"/>
                    <a:pt x="57" y="6"/>
                    <a:pt x="55" y="8"/>
                  </a:cubicBezTo>
                  <a:cubicBezTo>
                    <a:pt x="55" y="9"/>
                    <a:pt x="49" y="17"/>
                    <a:pt x="47" y="20"/>
                  </a:cubicBezTo>
                  <a:cubicBezTo>
                    <a:pt x="46" y="24"/>
                    <a:pt x="47" y="35"/>
                    <a:pt x="47" y="35"/>
                  </a:cubicBezTo>
                  <a:cubicBezTo>
                    <a:pt x="43" y="41"/>
                    <a:pt x="47" y="55"/>
                    <a:pt x="48" y="56"/>
                  </a:cubicBezTo>
                  <a:cubicBezTo>
                    <a:pt x="49" y="58"/>
                    <a:pt x="50" y="63"/>
                    <a:pt x="53" y="65"/>
                  </a:cubicBezTo>
                  <a:cubicBezTo>
                    <a:pt x="56" y="68"/>
                    <a:pt x="59" y="78"/>
                    <a:pt x="58" y="83"/>
                  </a:cubicBezTo>
                  <a:cubicBezTo>
                    <a:pt x="57" y="90"/>
                    <a:pt x="43" y="94"/>
                    <a:pt x="40" y="95"/>
                  </a:cubicBezTo>
                  <a:cubicBezTo>
                    <a:pt x="37" y="97"/>
                    <a:pt x="30" y="99"/>
                    <a:pt x="23" y="102"/>
                  </a:cubicBezTo>
                  <a:cubicBezTo>
                    <a:pt x="18" y="105"/>
                    <a:pt x="9" y="113"/>
                    <a:pt x="5" y="120"/>
                  </a:cubicBezTo>
                  <a:cubicBezTo>
                    <a:pt x="2" y="128"/>
                    <a:pt x="0" y="155"/>
                    <a:pt x="0" y="160"/>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8" name="Group 7">
            <a:extLst>
              <a:ext uri="{FF2B5EF4-FFF2-40B4-BE49-F238E27FC236}">
                <a16:creationId xmlns:a16="http://schemas.microsoft.com/office/drawing/2014/main" id="{CF78B4EA-0918-35D9-B6EE-AF7B67BECA6D}"/>
              </a:ext>
            </a:extLst>
          </p:cNvPr>
          <p:cNvGrpSpPr/>
          <p:nvPr/>
        </p:nvGrpSpPr>
        <p:grpSpPr>
          <a:xfrm>
            <a:off x="6743723" y="1125537"/>
            <a:ext cx="4851091" cy="5183187"/>
            <a:chOff x="6743723" y="1125537"/>
            <a:chExt cx="4851091" cy="5183187"/>
          </a:xfrm>
        </p:grpSpPr>
        <p:sp>
          <p:nvSpPr>
            <p:cNvPr id="29" name="Isosceles Triangle 28">
              <a:extLst>
                <a:ext uri="{FF2B5EF4-FFF2-40B4-BE49-F238E27FC236}">
                  <a16:creationId xmlns:a16="http://schemas.microsoft.com/office/drawing/2014/main" id="{43D05F87-7C09-E17E-05BA-7B02BFCC60A9}"/>
                </a:ext>
              </a:extLst>
            </p:cNvPr>
            <p:cNvSpPr>
              <a:spLocks noChangeAspect="1"/>
            </p:cNvSpPr>
            <p:nvPr/>
          </p:nvSpPr>
          <p:spPr>
            <a:xfrm rot="10800000">
              <a:off x="6743723" y="1125538"/>
              <a:ext cx="4851091" cy="5183186"/>
            </a:xfrm>
            <a:prstGeom prst="triangle">
              <a:avLst/>
            </a:prstGeom>
            <a:solidFill>
              <a:schemeClr val="accent1"/>
            </a:solidFill>
            <a:ln w="381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Freeform 5">
              <a:extLst>
                <a:ext uri="{FF2B5EF4-FFF2-40B4-BE49-F238E27FC236}">
                  <a16:creationId xmlns:a16="http://schemas.microsoft.com/office/drawing/2014/main" id="{5D51FAA9-B31C-D21C-CC41-F93A6153401A}"/>
                </a:ext>
              </a:extLst>
            </p:cNvPr>
            <p:cNvSpPr>
              <a:spLocks noChangeAspect="1" noEditPoints="1"/>
            </p:cNvSpPr>
            <p:nvPr/>
          </p:nvSpPr>
          <p:spPr bwMode="auto">
            <a:xfrm>
              <a:off x="8764490" y="4130862"/>
              <a:ext cx="809556" cy="810306"/>
            </a:xfrm>
            <a:custGeom>
              <a:avLst/>
              <a:gdLst>
                <a:gd name="T0" fmla="*/ 1036 w 5042"/>
                <a:gd name="T1" fmla="*/ 2944 h 5044"/>
                <a:gd name="T2" fmla="*/ 898 w 5042"/>
                <a:gd name="T3" fmla="*/ 2818 h 5044"/>
                <a:gd name="T4" fmla="*/ 655 w 5042"/>
                <a:gd name="T5" fmla="*/ 2818 h 5044"/>
                <a:gd name="T6" fmla="*/ 539 w 5042"/>
                <a:gd name="T7" fmla="*/ 2944 h 5044"/>
                <a:gd name="T8" fmla="*/ 539 w 5042"/>
                <a:gd name="T9" fmla="*/ 4221 h 5044"/>
                <a:gd name="T10" fmla="*/ 655 w 5042"/>
                <a:gd name="T11" fmla="*/ 4337 h 5044"/>
                <a:gd name="T12" fmla="*/ 898 w 5042"/>
                <a:gd name="T13" fmla="*/ 4337 h 5044"/>
                <a:gd name="T14" fmla="*/ 1036 w 5042"/>
                <a:gd name="T15" fmla="*/ 4221 h 5044"/>
                <a:gd name="T16" fmla="*/ 1036 w 5042"/>
                <a:gd name="T17" fmla="*/ 2944 h 5044"/>
                <a:gd name="T18" fmla="*/ 2188 w 5042"/>
                <a:gd name="T19" fmla="*/ 2944 h 5044"/>
                <a:gd name="T20" fmla="*/ 2061 w 5042"/>
                <a:gd name="T21" fmla="*/ 2818 h 5044"/>
                <a:gd name="T22" fmla="*/ 1807 w 5042"/>
                <a:gd name="T23" fmla="*/ 2818 h 5044"/>
                <a:gd name="T24" fmla="*/ 1691 w 5042"/>
                <a:gd name="T25" fmla="*/ 2944 h 5044"/>
                <a:gd name="T26" fmla="*/ 1691 w 5042"/>
                <a:gd name="T27" fmla="*/ 4221 h 5044"/>
                <a:gd name="T28" fmla="*/ 1807 w 5042"/>
                <a:gd name="T29" fmla="*/ 4337 h 5044"/>
                <a:gd name="T30" fmla="*/ 2061 w 5042"/>
                <a:gd name="T31" fmla="*/ 4337 h 5044"/>
                <a:gd name="T32" fmla="*/ 2188 w 5042"/>
                <a:gd name="T33" fmla="*/ 4221 h 5044"/>
                <a:gd name="T34" fmla="*/ 2188 w 5042"/>
                <a:gd name="T35" fmla="*/ 2944 h 5044"/>
                <a:gd name="T36" fmla="*/ 3351 w 5042"/>
                <a:gd name="T37" fmla="*/ 2944 h 5044"/>
                <a:gd name="T38" fmla="*/ 3224 w 5042"/>
                <a:gd name="T39" fmla="*/ 2818 h 5044"/>
                <a:gd name="T40" fmla="*/ 2981 w 5042"/>
                <a:gd name="T41" fmla="*/ 2818 h 5044"/>
                <a:gd name="T42" fmla="*/ 2843 w 5042"/>
                <a:gd name="T43" fmla="*/ 2944 h 5044"/>
                <a:gd name="T44" fmla="*/ 2843 w 5042"/>
                <a:gd name="T45" fmla="*/ 4221 h 5044"/>
                <a:gd name="T46" fmla="*/ 2981 w 5042"/>
                <a:gd name="T47" fmla="*/ 4337 h 5044"/>
                <a:gd name="T48" fmla="*/ 3224 w 5042"/>
                <a:gd name="T49" fmla="*/ 4337 h 5044"/>
                <a:gd name="T50" fmla="*/ 3351 w 5042"/>
                <a:gd name="T51" fmla="*/ 4221 h 5044"/>
                <a:gd name="T52" fmla="*/ 3351 w 5042"/>
                <a:gd name="T53" fmla="*/ 2944 h 5044"/>
                <a:gd name="T54" fmla="*/ 4503 w 5042"/>
                <a:gd name="T55" fmla="*/ 2944 h 5044"/>
                <a:gd name="T56" fmla="*/ 4387 w 5042"/>
                <a:gd name="T57" fmla="*/ 2818 h 5044"/>
                <a:gd name="T58" fmla="*/ 4143 w 5042"/>
                <a:gd name="T59" fmla="*/ 2818 h 5044"/>
                <a:gd name="T60" fmla="*/ 4006 w 5042"/>
                <a:gd name="T61" fmla="*/ 2944 h 5044"/>
                <a:gd name="T62" fmla="*/ 4006 w 5042"/>
                <a:gd name="T63" fmla="*/ 4221 h 5044"/>
                <a:gd name="T64" fmla="*/ 4143 w 5042"/>
                <a:gd name="T65" fmla="*/ 4337 h 5044"/>
                <a:gd name="T66" fmla="*/ 4387 w 5042"/>
                <a:gd name="T67" fmla="*/ 4337 h 5044"/>
                <a:gd name="T68" fmla="*/ 4503 w 5042"/>
                <a:gd name="T69" fmla="*/ 4221 h 5044"/>
                <a:gd name="T70" fmla="*/ 4503 w 5042"/>
                <a:gd name="T71" fmla="*/ 2944 h 5044"/>
                <a:gd name="T72" fmla="*/ 4767 w 5042"/>
                <a:gd name="T73" fmla="*/ 4665 h 5044"/>
                <a:gd name="T74" fmla="*/ 275 w 5042"/>
                <a:gd name="T75" fmla="*/ 4665 h 5044"/>
                <a:gd name="T76" fmla="*/ 5042 w 5042"/>
                <a:gd name="T77" fmla="*/ 5044 h 5044"/>
                <a:gd name="T78" fmla="*/ 0 w 5042"/>
                <a:gd name="T79" fmla="*/ 5044 h 5044"/>
                <a:gd name="T80" fmla="*/ 275 w 5042"/>
                <a:gd name="T81" fmla="*/ 2469 h 5044"/>
                <a:gd name="T82" fmla="*/ 4767 w 5042"/>
                <a:gd name="T83" fmla="*/ 2469 h 5044"/>
                <a:gd name="T84" fmla="*/ 264 w 5042"/>
                <a:gd name="T85" fmla="*/ 2132 h 5044"/>
                <a:gd name="T86" fmla="*/ 4778 w 5042"/>
                <a:gd name="T87" fmla="*/ 2132 h 5044"/>
                <a:gd name="T88" fmla="*/ 2515 w 5042"/>
                <a:gd name="T89" fmla="*/ 654 h 5044"/>
                <a:gd name="T90" fmla="*/ 2515 w 5042"/>
                <a:gd name="T91" fmla="*/ 0 h 5044"/>
                <a:gd name="T92" fmla="*/ 2526 w 5042"/>
                <a:gd name="T93" fmla="*/ 264 h 5044"/>
                <a:gd name="T94" fmla="*/ 3097 w 5042"/>
                <a:gd name="T95" fmla="*/ 264 h 5044"/>
                <a:gd name="T96" fmla="*/ 2515 w 5042"/>
                <a:gd name="T97" fmla="*/ 0 h 5044"/>
                <a:gd name="T98" fmla="*/ 3097 w 5042"/>
                <a:gd name="T99" fmla="*/ 0 h 5044"/>
                <a:gd name="T100" fmla="*/ 3097 w 5042"/>
                <a:gd name="T101" fmla="*/ 0 h 5044"/>
                <a:gd name="T102" fmla="*/ 3097 w 5042"/>
                <a:gd name="T103" fmla="*/ 264 h 5044"/>
                <a:gd name="T104" fmla="*/ 1088 w 5042"/>
                <a:gd name="T105" fmla="*/ 1688 h 5044"/>
                <a:gd name="T106" fmla="*/ 2515 w 5042"/>
                <a:gd name="T107" fmla="*/ 654 h 5044"/>
                <a:gd name="T108" fmla="*/ 3953 w 5042"/>
                <a:gd name="T109" fmla="*/ 1688 h 5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2" h="5044">
                  <a:moveTo>
                    <a:pt x="1036" y="2944"/>
                  </a:moveTo>
                  <a:cubicBezTo>
                    <a:pt x="1036" y="2860"/>
                    <a:pt x="983" y="2818"/>
                    <a:pt x="898" y="2818"/>
                  </a:cubicBezTo>
                  <a:cubicBezTo>
                    <a:pt x="655" y="2818"/>
                    <a:pt x="655" y="2818"/>
                    <a:pt x="655" y="2818"/>
                  </a:cubicBezTo>
                  <a:cubicBezTo>
                    <a:pt x="592" y="2818"/>
                    <a:pt x="539" y="2860"/>
                    <a:pt x="539" y="2944"/>
                  </a:cubicBezTo>
                  <a:cubicBezTo>
                    <a:pt x="539" y="4221"/>
                    <a:pt x="539" y="4221"/>
                    <a:pt x="539" y="4221"/>
                  </a:cubicBezTo>
                  <a:cubicBezTo>
                    <a:pt x="539" y="4295"/>
                    <a:pt x="592" y="4337"/>
                    <a:pt x="655" y="4337"/>
                  </a:cubicBezTo>
                  <a:cubicBezTo>
                    <a:pt x="898" y="4337"/>
                    <a:pt x="898" y="4337"/>
                    <a:pt x="898" y="4337"/>
                  </a:cubicBezTo>
                  <a:cubicBezTo>
                    <a:pt x="983" y="4337"/>
                    <a:pt x="1036" y="4295"/>
                    <a:pt x="1036" y="4221"/>
                  </a:cubicBezTo>
                  <a:cubicBezTo>
                    <a:pt x="1036" y="3309"/>
                    <a:pt x="1036" y="2944"/>
                    <a:pt x="1036" y="2944"/>
                  </a:cubicBezTo>
                  <a:moveTo>
                    <a:pt x="2188" y="2944"/>
                  </a:moveTo>
                  <a:cubicBezTo>
                    <a:pt x="2188" y="2860"/>
                    <a:pt x="2124" y="2818"/>
                    <a:pt x="2061" y="2818"/>
                  </a:cubicBezTo>
                  <a:cubicBezTo>
                    <a:pt x="1807" y="2818"/>
                    <a:pt x="1807" y="2818"/>
                    <a:pt x="1807" y="2818"/>
                  </a:cubicBezTo>
                  <a:cubicBezTo>
                    <a:pt x="1744" y="2818"/>
                    <a:pt x="1691" y="2860"/>
                    <a:pt x="1691" y="2944"/>
                  </a:cubicBezTo>
                  <a:cubicBezTo>
                    <a:pt x="1691" y="4221"/>
                    <a:pt x="1691" y="4221"/>
                    <a:pt x="1691" y="4221"/>
                  </a:cubicBezTo>
                  <a:cubicBezTo>
                    <a:pt x="1691" y="4295"/>
                    <a:pt x="1744" y="4337"/>
                    <a:pt x="1807" y="4337"/>
                  </a:cubicBezTo>
                  <a:cubicBezTo>
                    <a:pt x="2061" y="4337"/>
                    <a:pt x="2061" y="4337"/>
                    <a:pt x="2061" y="4337"/>
                  </a:cubicBezTo>
                  <a:cubicBezTo>
                    <a:pt x="2124" y="4337"/>
                    <a:pt x="2188" y="4295"/>
                    <a:pt x="2188" y="4221"/>
                  </a:cubicBezTo>
                  <a:cubicBezTo>
                    <a:pt x="2188" y="3287"/>
                    <a:pt x="2188" y="2944"/>
                    <a:pt x="2188" y="2944"/>
                  </a:cubicBezTo>
                  <a:moveTo>
                    <a:pt x="3351" y="2944"/>
                  </a:moveTo>
                  <a:cubicBezTo>
                    <a:pt x="3351" y="2860"/>
                    <a:pt x="3287" y="2818"/>
                    <a:pt x="3224" y="2818"/>
                  </a:cubicBezTo>
                  <a:cubicBezTo>
                    <a:pt x="2981" y="2818"/>
                    <a:pt x="2981" y="2818"/>
                    <a:pt x="2981" y="2818"/>
                  </a:cubicBezTo>
                  <a:cubicBezTo>
                    <a:pt x="2907" y="2818"/>
                    <a:pt x="2843" y="2860"/>
                    <a:pt x="2843" y="2944"/>
                  </a:cubicBezTo>
                  <a:cubicBezTo>
                    <a:pt x="2843" y="4221"/>
                    <a:pt x="2843" y="4221"/>
                    <a:pt x="2843" y="4221"/>
                  </a:cubicBezTo>
                  <a:cubicBezTo>
                    <a:pt x="2843" y="4295"/>
                    <a:pt x="2907" y="4337"/>
                    <a:pt x="2981" y="4337"/>
                  </a:cubicBezTo>
                  <a:cubicBezTo>
                    <a:pt x="3224" y="4337"/>
                    <a:pt x="3224" y="4337"/>
                    <a:pt x="3224" y="4337"/>
                  </a:cubicBezTo>
                  <a:cubicBezTo>
                    <a:pt x="3287" y="4337"/>
                    <a:pt x="3351" y="4295"/>
                    <a:pt x="3351" y="4221"/>
                  </a:cubicBezTo>
                  <a:cubicBezTo>
                    <a:pt x="3351" y="3309"/>
                    <a:pt x="3351" y="2944"/>
                    <a:pt x="3351" y="2944"/>
                  </a:cubicBezTo>
                  <a:moveTo>
                    <a:pt x="4503" y="2944"/>
                  </a:moveTo>
                  <a:cubicBezTo>
                    <a:pt x="4503" y="2860"/>
                    <a:pt x="4450" y="2818"/>
                    <a:pt x="4387" y="2818"/>
                  </a:cubicBezTo>
                  <a:cubicBezTo>
                    <a:pt x="4143" y="2818"/>
                    <a:pt x="4143" y="2818"/>
                    <a:pt x="4143" y="2818"/>
                  </a:cubicBezTo>
                  <a:cubicBezTo>
                    <a:pt x="4080" y="2818"/>
                    <a:pt x="4006" y="2860"/>
                    <a:pt x="4006" y="2944"/>
                  </a:cubicBezTo>
                  <a:cubicBezTo>
                    <a:pt x="4006" y="4221"/>
                    <a:pt x="4006" y="4221"/>
                    <a:pt x="4006" y="4221"/>
                  </a:cubicBezTo>
                  <a:cubicBezTo>
                    <a:pt x="4006" y="4295"/>
                    <a:pt x="4080" y="4337"/>
                    <a:pt x="4143" y="4337"/>
                  </a:cubicBezTo>
                  <a:cubicBezTo>
                    <a:pt x="4387" y="4337"/>
                    <a:pt x="4387" y="4337"/>
                    <a:pt x="4387" y="4337"/>
                  </a:cubicBezTo>
                  <a:cubicBezTo>
                    <a:pt x="4450" y="4337"/>
                    <a:pt x="4503" y="4295"/>
                    <a:pt x="4503" y="4221"/>
                  </a:cubicBezTo>
                  <a:cubicBezTo>
                    <a:pt x="4503" y="3315"/>
                    <a:pt x="4503" y="2944"/>
                    <a:pt x="4503" y="2944"/>
                  </a:cubicBezTo>
                  <a:moveTo>
                    <a:pt x="4767" y="4665"/>
                  </a:moveTo>
                  <a:cubicBezTo>
                    <a:pt x="275" y="4665"/>
                    <a:pt x="275" y="4665"/>
                    <a:pt x="275" y="4665"/>
                  </a:cubicBezTo>
                  <a:moveTo>
                    <a:pt x="5042" y="5044"/>
                  </a:moveTo>
                  <a:cubicBezTo>
                    <a:pt x="0" y="5044"/>
                    <a:pt x="0" y="5044"/>
                    <a:pt x="0" y="5044"/>
                  </a:cubicBezTo>
                  <a:moveTo>
                    <a:pt x="275" y="2469"/>
                  </a:moveTo>
                  <a:cubicBezTo>
                    <a:pt x="4767" y="2469"/>
                    <a:pt x="4767" y="2469"/>
                    <a:pt x="4767" y="2469"/>
                  </a:cubicBezTo>
                  <a:moveTo>
                    <a:pt x="264" y="2132"/>
                  </a:moveTo>
                  <a:cubicBezTo>
                    <a:pt x="4778" y="2132"/>
                    <a:pt x="4778" y="2132"/>
                    <a:pt x="4778" y="2132"/>
                  </a:cubicBezTo>
                  <a:moveTo>
                    <a:pt x="2515" y="654"/>
                  </a:moveTo>
                  <a:cubicBezTo>
                    <a:pt x="2515" y="0"/>
                    <a:pt x="2515" y="0"/>
                    <a:pt x="2515" y="0"/>
                  </a:cubicBezTo>
                  <a:moveTo>
                    <a:pt x="2526" y="264"/>
                  </a:moveTo>
                  <a:cubicBezTo>
                    <a:pt x="3097" y="264"/>
                    <a:pt x="3097" y="264"/>
                    <a:pt x="3097" y="264"/>
                  </a:cubicBezTo>
                  <a:moveTo>
                    <a:pt x="2515" y="0"/>
                  </a:moveTo>
                  <a:cubicBezTo>
                    <a:pt x="3097" y="0"/>
                    <a:pt x="3097" y="0"/>
                    <a:pt x="3097" y="0"/>
                  </a:cubicBezTo>
                  <a:moveTo>
                    <a:pt x="3097" y="0"/>
                  </a:moveTo>
                  <a:cubicBezTo>
                    <a:pt x="3097" y="264"/>
                    <a:pt x="3097" y="264"/>
                    <a:pt x="3097" y="264"/>
                  </a:cubicBezTo>
                  <a:moveTo>
                    <a:pt x="1088" y="1688"/>
                  </a:moveTo>
                  <a:cubicBezTo>
                    <a:pt x="1279" y="1087"/>
                    <a:pt x="1850" y="654"/>
                    <a:pt x="2515" y="654"/>
                  </a:cubicBezTo>
                  <a:cubicBezTo>
                    <a:pt x="3192" y="654"/>
                    <a:pt x="3752" y="1087"/>
                    <a:pt x="3953" y="1688"/>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pole tekstowe 15">
              <a:extLst>
                <a:ext uri="{FF2B5EF4-FFF2-40B4-BE49-F238E27FC236}">
                  <a16:creationId xmlns:a16="http://schemas.microsoft.com/office/drawing/2014/main" id="{5CBBC9B2-0230-532F-4F9C-D304D53FF481}"/>
                </a:ext>
              </a:extLst>
            </p:cNvPr>
            <p:cNvSpPr txBox="1"/>
            <p:nvPr/>
          </p:nvSpPr>
          <p:spPr>
            <a:xfrm>
              <a:off x="7448019" y="1125537"/>
              <a:ext cx="3407276" cy="2244720"/>
            </a:xfrm>
            <a:prstGeom prst="rect">
              <a:avLst/>
            </a:prstGeom>
            <a:noFill/>
          </p:spPr>
          <p:txBody>
            <a:bodyPr wrap="square" lIns="0" rIns="0" anchor="ctr" anchorCtr="0">
              <a:noAutofit/>
            </a:bodyPr>
            <a:lstStyle/>
            <a:p>
              <a:pPr algn="ctr">
                <a:lnSpc>
                  <a:spcPct val="110000"/>
                </a:lnSpc>
                <a:spcAft>
                  <a:spcPts val="600"/>
                </a:spcAft>
              </a:pPr>
              <a:r>
                <a:rPr lang="en-US" sz="1600" noProof="0" dirty="0">
                  <a:solidFill>
                    <a:schemeClr val="bg1"/>
                  </a:solidFill>
                </a:rPr>
                <a:t>Implement best practice governance principles to operate an ethical business that our stakeholders trust. </a:t>
              </a:r>
            </a:p>
          </p:txBody>
        </p:sp>
      </p:grpSp>
      <p:grpSp>
        <p:nvGrpSpPr>
          <p:cNvPr id="10" name="Group 9">
            <a:extLst>
              <a:ext uri="{FF2B5EF4-FFF2-40B4-BE49-F238E27FC236}">
                <a16:creationId xmlns:a16="http://schemas.microsoft.com/office/drawing/2014/main" id="{9FE77569-0B41-97FB-8B15-872E2519C0AE}"/>
              </a:ext>
            </a:extLst>
          </p:cNvPr>
          <p:cNvGrpSpPr/>
          <p:nvPr/>
        </p:nvGrpSpPr>
        <p:grpSpPr>
          <a:xfrm>
            <a:off x="605408" y="1125538"/>
            <a:ext cx="4851092" cy="5183187"/>
            <a:chOff x="605408" y="1125538"/>
            <a:chExt cx="4851092" cy="5183187"/>
          </a:xfrm>
        </p:grpSpPr>
        <p:sp>
          <p:nvSpPr>
            <p:cNvPr id="33" name="Isosceles Triangle 32">
              <a:extLst>
                <a:ext uri="{FF2B5EF4-FFF2-40B4-BE49-F238E27FC236}">
                  <a16:creationId xmlns:a16="http://schemas.microsoft.com/office/drawing/2014/main" id="{CE642C78-4F76-688C-DA92-CFAD1C496D6A}"/>
                </a:ext>
              </a:extLst>
            </p:cNvPr>
            <p:cNvSpPr>
              <a:spLocks noChangeAspect="1"/>
            </p:cNvSpPr>
            <p:nvPr/>
          </p:nvSpPr>
          <p:spPr>
            <a:xfrm rot="10800000">
              <a:off x="605408" y="1125538"/>
              <a:ext cx="4851092" cy="5183187"/>
            </a:xfrm>
            <a:prstGeom prst="triangle">
              <a:avLst/>
            </a:prstGeom>
            <a:solidFill>
              <a:schemeClr val="accent6"/>
            </a:solidFill>
            <a:ln w="381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Dowolny kształt: kształt 49">
              <a:extLst>
                <a:ext uri="{FF2B5EF4-FFF2-40B4-BE49-F238E27FC236}">
                  <a16:creationId xmlns:a16="http://schemas.microsoft.com/office/drawing/2014/main" id="{2A4AF8CF-BFAA-9429-3BDE-B6E9C59DDE10}"/>
                </a:ext>
              </a:extLst>
            </p:cNvPr>
            <p:cNvSpPr>
              <a:spLocks noChangeAspect="1"/>
            </p:cNvSpPr>
            <p:nvPr/>
          </p:nvSpPr>
          <p:spPr>
            <a:xfrm>
              <a:off x="2639201" y="4221088"/>
              <a:ext cx="783504" cy="773057"/>
            </a:xfrm>
            <a:custGeom>
              <a:avLst/>
              <a:gdLst>
                <a:gd name="connsiteX0" fmla="*/ 551931 w 714375"/>
                <a:gd name="connsiteY0" fmla="*/ 712470 h 704850"/>
                <a:gd name="connsiteX1" fmla="*/ 551931 w 714375"/>
                <a:gd name="connsiteY1" fmla="*/ 712470 h 704850"/>
                <a:gd name="connsiteX2" fmla="*/ 439536 w 714375"/>
                <a:gd name="connsiteY2" fmla="*/ 712470 h 704850"/>
                <a:gd name="connsiteX3" fmla="*/ 439536 w 714375"/>
                <a:gd name="connsiteY3" fmla="*/ 636270 h 704850"/>
                <a:gd name="connsiteX4" fmla="*/ 461443 w 714375"/>
                <a:gd name="connsiteY4" fmla="*/ 529590 h 704850"/>
                <a:gd name="connsiteX5" fmla="*/ 525261 w 714375"/>
                <a:gd name="connsiteY5" fmla="*/ 451485 h 704850"/>
                <a:gd name="connsiteX6" fmla="*/ 601461 w 714375"/>
                <a:gd name="connsiteY6" fmla="*/ 330518 h 704850"/>
                <a:gd name="connsiteX7" fmla="*/ 611939 w 714375"/>
                <a:gd name="connsiteY7" fmla="*/ 402908 h 704850"/>
                <a:gd name="connsiteX8" fmla="*/ 581459 w 714375"/>
                <a:gd name="connsiteY8" fmla="*/ 484823 h 704850"/>
                <a:gd name="connsiteX9" fmla="*/ 647181 w 714375"/>
                <a:gd name="connsiteY9" fmla="*/ 410528 h 704850"/>
                <a:gd name="connsiteX10" fmla="*/ 649086 w 714375"/>
                <a:gd name="connsiteY10" fmla="*/ 287655 h 704850"/>
                <a:gd name="connsiteX11" fmla="*/ 661469 w 714375"/>
                <a:gd name="connsiteY11" fmla="*/ 247650 h 704850"/>
                <a:gd name="connsiteX12" fmla="*/ 691949 w 714375"/>
                <a:gd name="connsiteY12" fmla="*/ 263843 h 704850"/>
                <a:gd name="connsiteX13" fmla="*/ 722428 w 714375"/>
                <a:gd name="connsiteY13" fmla="*/ 376238 h 704850"/>
                <a:gd name="connsiteX14" fmla="*/ 678614 w 714375"/>
                <a:gd name="connsiteY14" fmla="*/ 528638 h 704850"/>
                <a:gd name="connsiteX15" fmla="*/ 568124 w 714375"/>
                <a:gd name="connsiteY15" fmla="*/ 653415 h 704850"/>
                <a:gd name="connsiteX16" fmla="*/ 551931 w 714375"/>
                <a:gd name="connsiteY16" fmla="*/ 712470 h 704850"/>
                <a:gd name="connsiteX17" fmla="*/ 551931 w 714375"/>
                <a:gd name="connsiteY17" fmla="*/ 712470 h 704850"/>
                <a:gd name="connsiteX18" fmla="*/ 283326 w 714375"/>
                <a:gd name="connsiteY18" fmla="*/ 712470 h 704850"/>
                <a:gd name="connsiteX19" fmla="*/ 283326 w 714375"/>
                <a:gd name="connsiteY19" fmla="*/ 636270 h 704850"/>
                <a:gd name="connsiteX20" fmla="*/ 261418 w 714375"/>
                <a:gd name="connsiteY20" fmla="*/ 529590 h 704850"/>
                <a:gd name="connsiteX21" fmla="*/ 197601 w 714375"/>
                <a:gd name="connsiteY21" fmla="*/ 451485 h 704850"/>
                <a:gd name="connsiteX22" fmla="*/ 119496 w 714375"/>
                <a:gd name="connsiteY22" fmla="*/ 330518 h 704850"/>
                <a:gd name="connsiteX23" fmla="*/ 111876 w 714375"/>
                <a:gd name="connsiteY23" fmla="*/ 402908 h 704850"/>
                <a:gd name="connsiteX24" fmla="*/ 139499 w 714375"/>
                <a:gd name="connsiteY24" fmla="*/ 484823 h 704850"/>
                <a:gd name="connsiteX25" fmla="*/ 73776 w 714375"/>
                <a:gd name="connsiteY25" fmla="*/ 410528 h 704850"/>
                <a:gd name="connsiteX26" fmla="*/ 71871 w 714375"/>
                <a:gd name="connsiteY26" fmla="*/ 287655 h 704850"/>
                <a:gd name="connsiteX27" fmla="*/ 61393 w 714375"/>
                <a:gd name="connsiteY27" fmla="*/ 247650 h 704850"/>
                <a:gd name="connsiteX28" fmla="*/ 30914 w 714375"/>
                <a:gd name="connsiteY28" fmla="*/ 263843 h 704850"/>
                <a:gd name="connsiteX29" fmla="*/ 434 w 714375"/>
                <a:gd name="connsiteY29" fmla="*/ 376238 h 704850"/>
                <a:gd name="connsiteX30" fmla="*/ 42343 w 714375"/>
                <a:gd name="connsiteY30" fmla="*/ 528638 h 704850"/>
                <a:gd name="connsiteX31" fmla="*/ 152834 w 714375"/>
                <a:gd name="connsiteY31" fmla="*/ 653415 h 704850"/>
                <a:gd name="connsiteX32" fmla="*/ 170931 w 714375"/>
                <a:gd name="connsiteY32" fmla="*/ 711518 h 704850"/>
                <a:gd name="connsiteX33" fmla="*/ 283326 w 714375"/>
                <a:gd name="connsiteY33" fmla="*/ 711518 h 704850"/>
                <a:gd name="connsiteX34" fmla="*/ 283326 w 714375"/>
                <a:gd name="connsiteY34" fmla="*/ 712470 h 704850"/>
                <a:gd name="connsiteX35" fmla="*/ 283326 w 714375"/>
                <a:gd name="connsiteY35" fmla="*/ 712470 h 704850"/>
                <a:gd name="connsiteX36" fmla="*/ 161406 w 714375"/>
                <a:gd name="connsiteY36" fmla="*/ 189548 h 704850"/>
                <a:gd name="connsiteX37" fmla="*/ 187124 w 714375"/>
                <a:gd name="connsiteY37" fmla="*/ 200978 h 704850"/>
                <a:gd name="connsiteX38" fmla="*/ 204268 w 714375"/>
                <a:gd name="connsiteY38" fmla="*/ 200978 h 704850"/>
                <a:gd name="connsiteX39" fmla="*/ 211889 w 714375"/>
                <a:gd name="connsiteY39" fmla="*/ 209550 h 704850"/>
                <a:gd name="connsiteX40" fmla="*/ 220461 w 714375"/>
                <a:gd name="connsiteY40" fmla="*/ 234315 h 704850"/>
                <a:gd name="connsiteX41" fmla="*/ 229034 w 714375"/>
                <a:gd name="connsiteY41" fmla="*/ 259080 h 704850"/>
                <a:gd name="connsiteX42" fmla="*/ 245226 w 714375"/>
                <a:gd name="connsiteY42" fmla="*/ 273368 h 704850"/>
                <a:gd name="connsiteX43" fmla="*/ 252846 w 714375"/>
                <a:gd name="connsiteY43" fmla="*/ 295275 h 704850"/>
                <a:gd name="connsiteX44" fmla="*/ 250941 w 714375"/>
                <a:gd name="connsiteY44" fmla="*/ 316230 h 704850"/>
                <a:gd name="connsiteX45" fmla="*/ 262371 w 714375"/>
                <a:gd name="connsiteY45" fmla="*/ 338138 h 704850"/>
                <a:gd name="connsiteX46" fmla="*/ 265228 w 714375"/>
                <a:gd name="connsiteY46" fmla="*/ 340043 h 704850"/>
                <a:gd name="connsiteX47" fmla="*/ 286184 w 714375"/>
                <a:gd name="connsiteY47" fmla="*/ 335280 h 704850"/>
                <a:gd name="connsiteX48" fmla="*/ 280468 w 714375"/>
                <a:gd name="connsiteY48" fmla="*/ 321945 h 704850"/>
                <a:gd name="connsiteX49" fmla="*/ 282374 w 714375"/>
                <a:gd name="connsiteY49" fmla="*/ 305753 h 704850"/>
                <a:gd name="connsiteX50" fmla="*/ 291899 w 714375"/>
                <a:gd name="connsiteY50" fmla="*/ 280988 h 704850"/>
                <a:gd name="connsiteX51" fmla="*/ 293803 w 714375"/>
                <a:gd name="connsiteY51" fmla="*/ 278130 h 704850"/>
                <a:gd name="connsiteX52" fmla="*/ 309996 w 714375"/>
                <a:gd name="connsiteY52" fmla="*/ 261938 h 704850"/>
                <a:gd name="connsiteX53" fmla="*/ 320474 w 714375"/>
                <a:gd name="connsiteY53" fmla="*/ 245745 h 704850"/>
                <a:gd name="connsiteX54" fmla="*/ 306186 w 714375"/>
                <a:gd name="connsiteY54" fmla="*/ 224790 h 704850"/>
                <a:gd name="connsiteX55" fmla="*/ 303328 w 714375"/>
                <a:gd name="connsiteY55" fmla="*/ 222885 h 704850"/>
                <a:gd name="connsiteX56" fmla="*/ 273801 w 714375"/>
                <a:gd name="connsiteY56" fmla="*/ 206692 h 704850"/>
                <a:gd name="connsiteX57" fmla="*/ 251893 w 714375"/>
                <a:gd name="connsiteY57" fmla="*/ 192405 h 704850"/>
                <a:gd name="connsiteX58" fmla="*/ 249036 w 714375"/>
                <a:gd name="connsiteY58" fmla="*/ 171450 h 704850"/>
                <a:gd name="connsiteX59" fmla="*/ 273801 w 714375"/>
                <a:gd name="connsiteY59" fmla="*/ 146685 h 704850"/>
                <a:gd name="connsiteX60" fmla="*/ 282374 w 714375"/>
                <a:gd name="connsiteY60" fmla="*/ 121920 h 704850"/>
                <a:gd name="connsiteX61" fmla="*/ 280468 w 714375"/>
                <a:gd name="connsiteY61" fmla="*/ 105728 h 704850"/>
                <a:gd name="connsiteX62" fmla="*/ 264276 w 714375"/>
                <a:gd name="connsiteY62" fmla="*/ 86678 h 704850"/>
                <a:gd name="connsiteX63" fmla="*/ 249989 w 714375"/>
                <a:gd name="connsiteY63" fmla="*/ 83820 h 704850"/>
                <a:gd name="connsiteX64" fmla="*/ 205221 w 714375"/>
                <a:gd name="connsiteY64" fmla="*/ 81915 h 704850"/>
                <a:gd name="connsiteX65" fmla="*/ 490018 w 714375"/>
                <a:gd name="connsiteY65" fmla="*/ 47625 h 704850"/>
                <a:gd name="connsiteX66" fmla="*/ 449061 w 714375"/>
                <a:gd name="connsiteY66" fmla="*/ 60960 h 704850"/>
                <a:gd name="connsiteX67" fmla="*/ 421439 w 714375"/>
                <a:gd name="connsiteY67" fmla="*/ 67628 h 704850"/>
                <a:gd name="connsiteX68" fmla="*/ 409056 w 714375"/>
                <a:gd name="connsiteY68" fmla="*/ 70485 h 704850"/>
                <a:gd name="connsiteX69" fmla="*/ 393816 w 714375"/>
                <a:gd name="connsiteY69" fmla="*/ 90488 h 704850"/>
                <a:gd name="connsiteX70" fmla="*/ 375718 w 714375"/>
                <a:gd name="connsiteY70" fmla="*/ 95250 h 704850"/>
                <a:gd name="connsiteX71" fmla="*/ 353811 w 714375"/>
                <a:gd name="connsiteY71" fmla="*/ 110490 h 704850"/>
                <a:gd name="connsiteX72" fmla="*/ 343334 w 714375"/>
                <a:gd name="connsiteY72" fmla="*/ 135255 h 704850"/>
                <a:gd name="connsiteX73" fmla="*/ 359526 w 714375"/>
                <a:gd name="connsiteY73" fmla="*/ 145733 h 704850"/>
                <a:gd name="connsiteX74" fmla="*/ 382386 w 714375"/>
                <a:gd name="connsiteY74" fmla="*/ 133350 h 704850"/>
                <a:gd name="connsiteX75" fmla="*/ 410009 w 714375"/>
                <a:gd name="connsiteY75" fmla="*/ 129540 h 704850"/>
                <a:gd name="connsiteX76" fmla="*/ 425249 w 714375"/>
                <a:gd name="connsiteY76" fmla="*/ 139065 h 704850"/>
                <a:gd name="connsiteX77" fmla="*/ 412866 w 714375"/>
                <a:gd name="connsiteY77" fmla="*/ 160020 h 704850"/>
                <a:gd name="connsiteX78" fmla="*/ 382386 w 714375"/>
                <a:gd name="connsiteY78" fmla="*/ 168593 h 704850"/>
                <a:gd name="connsiteX79" fmla="*/ 366193 w 714375"/>
                <a:gd name="connsiteY79" fmla="*/ 172403 h 704850"/>
                <a:gd name="connsiteX80" fmla="*/ 359526 w 714375"/>
                <a:gd name="connsiteY80" fmla="*/ 186690 h 704850"/>
                <a:gd name="connsiteX81" fmla="*/ 361431 w 714375"/>
                <a:gd name="connsiteY81" fmla="*/ 189548 h 704850"/>
                <a:gd name="connsiteX82" fmla="*/ 388101 w 714375"/>
                <a:gd name="connsiteY82" fmla="*/ 205740 h 704850"/>
                <a:gd name="connsiteX83" fmla="*/ 392864 w 714375"/>
                <a:gd name="connsiteY83" fmla="*/ 207645 h 704850"/>
                <a:gd name="connsiteX84" fmla="*/ 411914 w 714375"/>
                <a:gd name="connsiteY84" fmla="*/ 227648 h 704850"/>
                <a:gd name="connsiteX85" fmla="*/ 416676 w 714375"/>
                <a:gd name="connsiteY85" fmla="*/ 240983 h 704850"/>
                <a:gd name="connsiteX86" fmla="*/ 429059 w 714375"/>
                <a:gd name="connsiteY86" fmla="*/ 256223 h 704850"/>
                <a:gd name="connsiteX87" fmla="*/ 438584 w 714375"/>
                <a:gd name="connsiteY87" fmla="*/ 263843 h 704850"/>
                <a:gd name="connsiteX88" fmla="*/ 447156 w 714375"/>
                <a:gd name="connsiteY88" fmla="*/ 263843 h 704850"/>
                <a:gd name="connsiteX89" fmla="*/ 454776 w 714375"/>
                <a:gd name="connsiteY89" fmla="*/ 240983 h 704850"/>
                <a:gd name="connsiteX90" fmla="*/ 454776 w 714375"/>
                <a:gd name="connsiteY90" fmla="*/ 238125 h 704850"/>
                <a:gd name="connsiteX91" fmla="*/ 461443 w 714375"/>
                <a:gd name="connsiteY91" fmla="*/ 206692 h 704850"/>
                <a:gd name="connsiteX92" fmla="*/ 462396 w 714375"/>
                <a:gd name="connsiteY92" fmla="*/ 203835 h 704850"/>
                <a:gd name="connsiteX93" fmla="*/ 454776 w 714375"/>
                <a:gd name="connsiteY93" fmla="*/ 179070 h 704850"/>
                <a:gd name="connsiteX94" fmla="*/ 443346 w 714375"/>
                <a:gd name="connsiteY94" fmla="*/ 170498 h 704850"/>
                <a:gd name="connsiteX95" fmla="*/ 445251 w 714375"/>
                <a:gd name="connsiteY95" fmla="*/ 165735 h 704850"/>
                <a:gd name="connsiteX96" fmla="*/ 450014 w 714375"/>
                <a:gd name="connsiteY96" fmla="*/ 166688 h 704850"/>
                <a:gd name="connsiteX97" fmla="*/ 467159 w 714375"/>
                <a:gd name="connsiteY97" fmla="*/ 166688 h 704850"/>
                <a:gd name="connsiteX98" fmla="*/ 461443 w 714375"/>
                <a:gd name="connsiteY98" fmla="*/ 154305 h 704850"/>
                <a:gd name="connsiteX99" fmla="*/ 456681 w 714375"/>
                <a:gd name="connsiteY99" fmla="*/ 143828 h 704850"/>
                <a:gd name="connsiteX100" fmla="*/ 472874 w 714375"/>
                <a:gd name="connsiteY100" fmla="*/ 148590 h 704850"/>
                <a:gd name="connsiteX101" fmla="*/ 484303 w 714375"/>
                <a:gd name="connsiteY101" fmla="*/ 157163 h 704850"/>
                <a:gd name="connsiteX102" fmla="*/ 490971 w 714375"/>
                <a:gd name="connsiteY102" fmla="*/ 183833 h 704850"/>
                <a:gd name="connsiteX103" fmla="*/ 500496 w 714375"/>
                <a:gd name="connsiteY103" fmla="*/ 200025 h 704850"/>
                <a:gd name="connsiteX104" fmla="*/ 514784 w 714375"/>
                <a:gd name="connsiteY104" fmla="*/ 181928 h 704850"/>
                <a:gd name="connsiteX105" fmla="*/ 520499 w 714375"/>
                <a:gd name="connsiteY105" fmla="*/ 163830 h 704850"/>
                <a:gd name="connsiteX106" fmla="*/ 529071 w 714375"/>
                <a:gd name="connsiteY106" fmla="*/ 171450 h 704850"/>
                <a:gd name="connsiteX107" fmla="*/ 560503 w 714375"/>
                <a:gd name="connsiteY107" fmla="*/ 170498 h 704850"/>
                <a:gd name="connsiteX108" fmla="*/ 360478 w 714375"/>
                <a:gd name="connsiteY108" fmla="*/ 0 h 704850"/>
                <a:gd name="connsiteX109" fmla="*/ 160453 w 714375"/>
                <a:gd name="connsiteY109" fmla="*/ 200978 h 704850"/>
                <a:gd name="connsiteX110" fmla="*/ 360478 w 714375"/>
                <a:gd name="connsiteY110" fmla="*/ 403860 h 704850"/>
                <a:gd name="connsiteX111" fmla="*/ 560503 w 714375"/>
                <a:gd name="connsiteY111" fmla="*/ 200978 h 704850"/>
                <a:gd name="connsiteX112" fmla="*/ 360478 w 714375"/>
                <a:gd name="connsiteY112" fmla="*/ 0 h 704850"/>
                <a:gd name="connsiteX113" fmla="*/ 360478 w 714375"/>
                <a:gd name="connsiteY113"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4375" h="704850">
                  <a:moveTo>
                    <a:pt x="551931" y="712470"/>
                  </a:moveTo>
                  <a:lnTo>
                    <a:pt x="551931" y="712470"/>
                  </a:lnTo>
                  <a:lnTo>
                    <a:pt x="439536" y="712470"/>
                  </a:lnTo>
                  <a:cubicBezTo>
                    <a:pt x="439536" y="712470"/>
                    <a:pt x="439536" y="641985"/>
                    <a:pt x="439536" y="636270"/>
                  </a:cubicBezTo>
                  <a:cubicBezTo>
                    <a:pt x="437631" y="616268"/>
                    <a:pt x="437631" y="563880"/>
                    <a:pt x="461443" y="529590"/>
                  </a:cubicBezTo>
                  <a:cubicBezTo>
                    <a:pt x="491924" y="485775"/>
                    <a:pt x="501449" y="479108"/>
                    <a:pt x="525261" y="451485"/>
                  </a:cubicBezTo>
                  <a:cubicBezTo>
                    <a:pt x="552884" y="417195"/>
                    <a:pt x="575744" y="328613"/>
                    <a:pt x="601461" y="330518"/>
                  </a:cubicBezTo>
                  <a:cubicBezTo>
                    <a:pt x="623369" y="334328"/>
                    <a:pt x="631941" y="368618"/>
                    <a:pt x="611939" y="402908"/>
                  </a:cubicBezTo>
                  <a:cubicBezTo>
                    <a:pt x="595746" y="426720"/>
                    <a:pt x="581459" y="477203"/>
                    <a:pt x="581459" y="484823"/>
                  </a:cubicBezTo>
                  <a:cubicBezTo>
                    <a:pt x="581459" y="484823"/>
                    <a:pt x="633846" y="448628"/>
                    <a:pt x="647181" y="410528"/>
                  </a:cubicBezTo>
                  <a:cubicBezTo>
                    <a:pt x="665278" y="368618"/>
                    <a:pt x="657659" y="314325"/>
                    <a:pt x="649086" y="287655"/>
                  </a:cubicBezTo>
                  <a:cubicBezTo>
                    <a:pt x="645276" y="269558"/>
                    <a:pt x="650991" y="251460"/>
                    <a:pt x="661469" y="247650"/>
                  </a:cubicBezTo>
                  <a:cubicBezTo>
                    <a:pt x="669089" y="243840"/>
                    <a:pt x="683376" y="247650"/>
                    <a:pt x="691949" y="263843"/>
                  </a:cubicBezTo>
                  <a:cubicBezTo>
                    <a:pt x="697664" y="280035"/>
                    <a:pt x="717666" y="352425"/>
                    <a:pt x="722428" y="376238"/>
                  </a:cubicBezTo>
                  <a:cubicBezTo>
                    <a:pt x="724334" y="396240"/>
                    <a:pt x="702426" y="501015"/>
                    <a:pt x="678614" y="528638"/>
                  </a:cubicBezTo>
                  <a:cubicBezTo>
                    <a:pt x="658611" y="554355"/>
                    <a:pt x="580506" y="633413"/>
                    <a:pt x="568124" y="653415"/>
                  </a:cubicBezTo>
                  <a:cubicBezTo>
                    <a:pt x="551931" y="681990"/>
                    <a:pt x="551931" y="712470"/>
                    <a:pt x="551931" y="712470"/>
                  </a:cubicBezTo>
                  <a:lnTo>
                    <a:pt x="551931" y="712470"/>
                  </a:lnTo>
                  <a:close/>
                  <a:moveTo>
                    <a:pt x="283326" y="712470"/>
                  </a:moveTo>
                  <a:cubicBezTo>
                    <a:pt x="283326" y="712470"/>
                    <a:pt x="283326" y="641985"/>
                    <a:pt x="283326" y="636270"/>
                  </a:cubicBezTo>
                  <a:cubicBezTo>
                    <a:pt x="283326" y="616268"/>
                    <a:pt x="283326" y="563880"/>
                    <a:pt x="261418" y="529590"/>
                  </a:cubicBezTo>
                  <a:cubicBezTo>
                    <a:pt x="230939" y="485775"/>
                    <a:pt x="219509" y="479108"/>
                    <a:pt x="197601" y="451485"/>
                  </a:cubicBezTo>
                  <a:cubicBezTo>
                    <a:pt x="169978" y="417195"/>
                    <a:pt x="147118" y="328613"/>
                    <a:pt x="119496" y="330518"/>
                  </a:cubicBezTo>
                  <a:cubicBezTo>
                    <a:pt x="97589" y="334328"/>
                    <a:pt x="89016" y="368618"/>
                    <a:pt x="111876" y="402908"/>
                  </a:cubicBezTo>
                  <a:cubicBezTo>
                    <a:pt x="128068" y="426720"/>
                    <a:pt x="142356" y="477203"/>
                    <a:pt x="139499" y="484823"/>
                  </a:cubicBezTo>
                  <a:cubicBezTo>
                    <a:pt x="139499" y="484823"/>
                    <a:pt x="89016" y="448628"/>
                    <a:pt x="73776" y="410528"/>
                  </a:cubicBezTo>
                  <a:cubicBezTo>
                    <a:pt x="57584" y="368618"/>
                    <a:pt x="63299" y="314325"/>
                    <a:pt x="71871" y="287655"/>
                  </a:cubicBezTo>
                  <a:cubicBezTo>
                    <a:pt x="77586" y="269558"/>
                    <a:pt x="69966" y="251460"/>
                    <a:pt x="61393" y="247650"/>
                  </a:cubicBezTo>
                  <a:cubicBezTo>
                    <a:pt x="50916" y="243840"/>
                    <a:pt x="39486" y="247650"/>
                    <a:pt x="30914" y="263843"/>
                  </a:cubicBezTo>
                  <a:cubicBezTo>
                    <a:pt x="23293" y="280035"/>
                    <a:pt x="3291" y="352425"/>
                    <a:pt x="434" y="376238"/>
                  </a:cubicBezTo>
                  <a:cubicBezTo>
                    <a:pt x="-3376" y="396240"/>
                    <a:pt x="18531" y="501015"/>
                    <a:pt x="42343" y="528638"/>
                  </a:cubicBezTo>
                  <a:cubicBezTo>
                    <a:pt x="64251" y="554355"/>
                    <a:pt x="140451" y="633413"/>
                    <a:pt x="152834" y="653415"/>
                  </a:cubicBezTo>
                  <a:cubicBezTo>
                    <a:pt x="169026" y="681990"/>
                    <a:pt x="170931" y="711518"/>
                    <a:pt x="170931" y="711518"/>
                  </a:cubicBezTo>
                  <a:lnTo>
                    <a:pt x="283326" y="711518"/>
                  </a:lnTo>
                  <a:lnTo>
                    <a:pt x="283326" y="712470"/>
                  </a:lnTo>
                  <a:lnTo>
                    <a:pt x="283326" y="712470"/>
                  </a:lnTo>
                  <a:close/>
                  <a:moveTo>
                    <a:pt x="161406" y="189548"/>
                  </a:moveTo>
                  <a:cubicBezTo>
                    <a:pt x="161406" y="189548"/>
                    <a:pt x="170931" y="201930"/>
                    <a:pt x="187124" y="200978"/>
                  </a:cubicBezTo>
                  <a:cubicBezTo>
                    <a:pt x="204268" y="200978"/>
                    <a:pt x="201411" y="200978"/>
                    <a:pt x="204268" y="200978"/>
                  </a:cubicBezTo>
                  <a:cubicBezTo>
                    <a:pt x="207126" y="202883"/>
                    <a:pt x="207126" y="205740"/>
                    <a:pt x="211889" y="209550"/>
                  </a:cubicBezTo>
                  <a:cubicBezTo>
                    <a:pt x="216651" y="214313"/>
                    <a:pt x="220461" y="225742"/>
                    <a:pt x="220461" y="234315"/>
                  </a:cubicBezTo>
                  <a:cubicBezTo>
                    <a:pt x="220461" y="242888"/>
                    <a:pt x="225224" y="255270"/>
                    <a:pt x="229034" y="259080"/>
                  </a:cubicBezTo>
                  <a:cubicBezTo>
                    <a:pt x="233796" y="263843"/>
                    <a:pt x="240464" y="270510"/>
                    <a:pt x="245226" y="273368"/>
                  </a:cubicBezTo>
                  <a:cubicBezTo>
                    <a:pt x="249989" y="276225"/>
                    <a:pt x="253799" y="284798"/>
                    <a:pt x="252846" y="295275"/>
                  </a:cubicBezTo>
                  <a:cubicBezTo>
                    <a:pt x="252846" y="302895"/>
                    <a:pt x="252846" y="308610"/>
                    <a:pt x="250941" y="316230"/>
                  </a:cubicBezTo>
                  <a:cubicBezTo>
                    <a:pt x="250941" y="324803"/>
                    <a:pt x="256656" y="335280"/>
                    <a:pt x="262371" y="338138"/>
                  </a:cubicBezTo>
                  <a:cubicBezTo>
                    <a:pt x="264276" y="338138"/>
                    <a:pt x="265228" y="340043"/>
                    <a:pt x="265228" y="340043"/>
                  </a:cubicBezTo>
                  <a:cubicBezTo>
                    <a:pt x="272849" y="342900"/>
                    <a:pt x="286184" y="340043"/>
                    <a:pt x="286184" y="335280"/>
                  </a:cubicBezTo>
                  <a:cubicBezTo>
                    <a:pt x="288089" y="330518"/>
                    <a:pt x="284278" y="324803"/>
                    <a:pt x="280468" y="321945"/>
                  </a:cubicBezTo>
                  <a:cubicBezTo>
                    <a:pt x="277611" y="317183"/>
                    <a:pt x="277611" y="310515"/>
                    <a:pt x="282374" y="305753"/>
                  </a:cubicBezTo>
                  <a:cubicBezTo>
                    <a:pt x="288089" y="300038"/>
                    <a:pt x="288089" y="289560"/>
                    <a:pt x="291899" y="280988"/>
                  </a:cubicBezTo>
                  <a:cubicBezTo>
                    <a:pt x="291899" y="279083"/>
                    <a:pt x="293803" y="278130"/>
                    <a:pt x="293803" y="278130"/>
                  </a:cubicBezTo>
                  <a:cubicBezTo>
                    <a:pt x="298566" y="269558"/>
                    <a:pt x="305234" y="261938"/>
                    <a:pt x="309996" y="261938"/>
                  </a:cubicBezTo>
                  <a:cubicBezTo>
                    <a:pt x="315711" y="260033"/>
                    <a:pt x="318568" y="254317"/>
                    <a:pt x="320474" y="245745"/>
                  </a:cubicBezTo>
                  <a:cubicBezTo>
                    <a:pt x="320474" y="238125"/>
                    <a:pt x="314759" y="229553"/>
                    <a:pt x="306186" y="224790"/>
                  </a:cubicBezTo>
                  <a:cubicBezTo>
                    <a:pt x="304281" y="224790"/>
                    <a:pt x="304281" y="224790"/>
                    <a:pt x="303328" y="222885"/>
                  </a:cubicBezTo>
                  <a:cubicBezTo>
                    <a:pt x="294756" y="220028"/>
                    <a:pt x="281421" y="212408"/>
                    <a:pt x="273801" y="206692"/>
                  </a:cubicBezTo>
                  <a:cubicBezTo>
                    <a:pt x="266181" y="201930"/>
                    <a:pt x="259514" y="198120"/>
                    <a:pt x="251893" y="192405"/>
                  </a:cubicBezTo>
                  <a:cubicBezTo>
                    <a:pt x="244274" y="187643"/>
                    <a:pt x="243321" y="178118"/>
                    <a:pt x="249036" y="171450"/>
                  </a:cubicBezTo>
                  <a:cubicBezTo>
                    <a:pt x="257609" y="162878"/>
                    <a:pt x="266181" y="155258"/>
                    <a:pt x="273801" y="146685"/>
                  </a:cubicBezTo>
                  <a:cubicBezTo>
                    <a:pt x="279516" y="141923"/>
                    <a:pt x="284278" y="130493"/>
                    <a:pt x="282374" y="121920"/>
                  </a:cubicBezTo>
                  <a:cubicBezTo>
                    <a:pt x="282374" y="116205"/>
                    <a:pt x="282374" y="111443"/>
                    <a:pt x="280468" y="105728"/>
                  </a:cubicBezTo>
                  <a:cubicBezTo>
                    <a:pt x="280468" y="97155"/>
                    <a:pt x="271896" y="88583"/>
                    <a:pt x="264276" y="86678"/>
                  </a:cubicBezTo>
                  <a:cubicBezTo>
                    <a:pt x="259514" y="84773"/>
                    <a:pt x="253799" y="84773"/>
                    <a:pt x="249989" y="83820"/>
                  </a:cubicBezTo>
                  <a:cubicBezTo>
                    <a:pt x="242368" y="83820"/>
                    <a:pt x="213793" y="81915"/>
                    <a:pt x="205221" y="81915"/>
                  </a:cubicBezTo>
                  <a:moveTo>
                    <a:pt x="490018" y="47625"/>
                  </a:moveTo>
                  <a:cubicBezTo>
                    <a:pt x="484303" y="48578"/>
                    <a:pt x="452871" y="54293"/>
                    <a:pt x="449061" y="60960"/>
                  </a:cubicBezTo>
                  <a:cubicBezTo>
                    <a:pt x="445251" y="68580"/>
                    <a:pt x="428106" y="65723"/>
                    <a:pt x="421439" y="67628"/>
                  </a:cubicBezTo>
                  <a:cubicBezTo>
                    <a:pt x="417628" y="68580"/>
                    <a:pt x="412866" y="68580"/>
                    <a:pt x="409056" y="70485"/>
                  </a:cubicBezTo>
                  <a:cubicBezTo>
                    <a:pt x="402389" y="73343"/>
                    <a:pt x="394768" y="80963"/>
                    <a:pt x="393816" y="90488"/>
                  </a:cubicBezTo>
                  <a:cubicBezTo>
                    <a:pt x="393816" y="99060"/>
                    <a:pt x="382386" y="94298"/>
                    <a:pt x="375718" y="95250"/>
                  </a:cubicBezTo>
                  <a:cubicBezTo>
                    <a:pt x="369051" y="98108"/>
                    <a:pt x="358574" y="103823"/>
                    <a:pt x="353811" y="110490"/>
                  </a:cubicBezTo>
                  <a:cubicBezTo>
                    <a:pt x="347143" y="116205"/>
                    <a:pt x="342381" y="128588"/>
                    <a:pt x="343334" y="135255"/>
                  </a:cubicBezTo>
                  <a:cubicBezTo>
                    <a:pt x="343334" y="142875"/>
                    <a:pt x="350953" y="148590"/>
                    <a:pt x="359526" y="145733"/>
                  </a:cubicBezTo>
                  <a:cubicBezTo>
                    <a:pt x="368099" y="144780"/>
                    <a:pt x="378576" y="138113"/>
                    <a:pt x="382386" y="133350"/>
                  </a:cubicBezTo>
                  <a:cubicBezTo>
                    <a:pt x="386196" y="128588"/>
                    <a:pt x="401436" y="134303"/>
                    <a:pt x="410009" y="129540"/>
                  </a:cubicBezTo>
                  <a:cubicBezTo>
                    <a:pt x="418581" y="126683"/>
                    <a:pt x="424296" y="131445"/>
                    <a:pt x="425249" y="139065"/>
                  </a:cubicBezTo>
                  <a:cubicBezTo>
                    <a:pt x="426201" y="147638"/>
                    <a:pt x="420486" y="157163"/>
                    <a:pt x="412866" y="160020"/>
                  </a:cubicBezTo>
                  <a:cubicBezTo>
                    <a:pt x="405246" y="163830"/>
                    <a:pt x="390959" y="167640"/>
                    <a:pt x="382386" y="168593"/>
                  </a:cubicBezTo>
                  <a:cubicBezTo>
                    <a:pt x="376671" y="169545"/>
                    <a:pt x="370956" y="171450"/>
                    <a:pt x="366193" y="172403"/>
                  </a:cubicBezTo>
                  <a:cubicBezTo>
                    <a:pt x="357621" y="173355"/>
                    <a:pt x="354764" y="180023"/>
                    <a:pt x="359526" y="186690"/>
                  </a:cubicBezTo>
                  <a:cubicBezTo>
                    <a:pt x="359526" y="186690"/>
                    <a:pt x="361431" y="187643"/>
                    <a:pt x="361431" y="189548"/>
                  </a:cubicBezTo>
                  <a:cubicBezTo>
                    <a:pt x="367146" y="196215"/>
                    <a:pt x="379528" y="202883"/>
                    <a:pt x="388101" y="205740"/>
                  </a:cubicBezTo>
                  <a:cubicBezTo>
                    <a:pt x="390006" y="206692"/>
                    <a:pt x="390959" y="206692"/>
                    <a:pt x="392864" y="207645"/>
                  </a:cubicBezTo>
                  <a:cubicBezTo>
                    <a:pt x="401436" y="210503"/>
                    <a:pt x="410009" y="219075"/>
                    <a:pt x="411914" y="227648"/>
                  </a:cubicBezTo>
                  <a:cubicBezTo>
                    <a:pt x="413818" y="231458"/>
                    <a:pt x="414771" y="237173"/>
                    <a:pt x="416676" y="240983"/>
                  </a:cubicBezTo>
                  <a:cubicBezTo>
                    <a:pt x="419534" y="249555"/>
                    <a:pt x="424296" y="255270"/>
                    <a:pt x="429059" y="256223"/>
                  </a:cubicBezTo>
                  <a:cubicBezTo>
                    <a:pt x="431916" y="256223"/>
                    <a:pt x="436678" y="259080"/>
                    <a:pt x="438584" y="263843"/>
                  </a:cubicBezTo>
                  <a:cubicBezTo>
                    <a:pt x="439536" y="267653"/>
                    <a:pt x="443346" y="267653"/>
                    <a:pt x="447156" y="263843"/>
                  </a:cubicBezTo>
                  <a:cubicBezTo>
                    <a:pt x="450966" y="259080"/>
                    <a:pt x="453824" y="248603"/>
                    <a:pt x="454776" y="240983"/>
                  </a:cubicBezTo>
                  <a:cubicBezTo>
                    <a:pt x="454776" y="240030"/>
                    <a:pt x="454776" y="238125"/>
                    <a:pt x="454776" y="238125"/>
                  </a:cubicBezTo>
                  <a:cubicBezTo>
                    <a:pt x="456681" y="229553"/>
                    <a:pt x="458586" y="216217"/>
                    <a:pt x="461443" y="206692"/>
                  </a:cubicBezTo>
                  <a:cubicBezTo>
                    <a:pt x="461443" y="206692"/>
                    <a:pt x="462396" y="204788"/>
                    <a:pt x="462396" y="203835"/>
                  </a:cubicBezTo>
                  <a:cubicBezTo>
                    <a:pt x="465253" y="194310"/>
                    <a:pt x="460491" y="183833"/>
                    <a:pt x="454776" y="179070"/>
                  </a:cubicBezTo>
                  <a:cubicBezTo>
                    <a:pt x="450014" y="177165"/>
                    <a:pt x="447156" y="173355"/>
                    <a:pt x="443346" y="170498"/>
                  </a:cubicBezTo>
                  <a:cubicBezTo>
                    <a:pt x="436678" y="165735"/>
                    <a:pt x="436678" y="162878"/>
                    <a:pt x="445251" y="165735"/>
                  </a:cubicBezTo>
                  <a:cubicBezTo>
                    <a:pt x="447156" y="166688"/>
                    <a:pt x="448109" y="166688"/>
                    <a:pt x="450014" y="166688"/>
                  </a:cubicBezTo>
                  <a:cubicBezTo>
                    <a:pt x="457634" y="169545"/>
                    <a:pt x="466206" y="169545"/>
                    <a:pt x="467159" y="166688"/>
                  </a:cubicBezTo>
                  <a:cubicBezTo>
                    <a:pt x="468111" y="163830"/>
                    <a:pt x="466206" y="158115"/>
                    <a:pt x="461443" y="154305"/>
                  </a:cubicBezTo>
                  <a:cubicBezTo>
                    <a:pt x="456681" y="150495"/>
                    <a:pt x="454776" y="146685"/>
                    <a:pt x="456681" y="143828"/>
                  </a:cubicBezTo>
                  <a:cubicBezTo>
                    <a:pt x="458586" y="140970"/>
                    <a:pt x="466206" y="141923"/>
                    <a:pt x="472874" y="148590"/>
                  </a:cubicBezTo>
                  <a:cubicBezTo>
                    <a:pt x="475731" y="151448"/>
                    <a:pt x="479541" y="155258"/>
                    <a:pt x="484303" y="157163"/>
                  </a:cubicBezTo>
                  <a:cubicBezTo>
                    <a:pt x="490971" y="163830"/>
                    <a:pt x="493828" y="174308"/>
                    <a:pt x="490971" y="183833"/>
                  </a:cubicBezTo>
                  <a:cubicBezTo>
                    <a:pt x="490971" y="183833"/>
                    <a:pt x="485256" y="201930"/>
                    <a:pt x="500496" y="200025"/>
                  </a:cubicBezTo>
                  <a:cubicBezTo>
                    <a:pt x="515736" y="198120"/>
                    <a:pt x="516689" y="190500"/>
                    <a:pt x="514784" y="181928"/>
                  </a:cubicBezTo>
                  <a:cubicBezTo>
                    <a:pt x="513831" y="173355"/>
                    <a:pt x="514784" y="164783"/>
                    <a:pt x="520499" y="163830"/>
                  </a:cubicBezTo>
                  <a:cubicBezTo>
                    <a:pt x="524309" y="162878"/>
                    <a:pt x="528119" y="166688"/>
                    <a:pt x="529071" y="171450"/>
                  </a:cubicBezTo>
                  <a:cubicBezTo>
                    <a:pt x="530024" y="175260"/>
                    <a:pt x="536691" y="187643"/>
                    <a:pt x="560503" y="170498"/>
                  </a:cubicBezTo>
                  <a:moveTo>
                    <a:pt x="360478" y="0"/>
                  </a:moveTo>
                  <a:cubicBezTo>
                    <a:pt x="249989" y="0"/>
                    <a:pt x="160453" y="89535"/>
                    <a:pt x="160453" y="200978"/>
                  </a:cubicBezTo>
                  <a:cubicBezTo>
                    <a:pt x="160453" y="312420"/>
                    <a:pt x="249989" y="403860"/>
                    <a:pt x="360478" y="403860"/>
                  </a:cubicBezTo>
                  <a:cubicBezTo>
                    <a:pt x="470968" y="403860"/>
                    <a:pt x="560503" y="312420"/>
                    <a:pt x="560503" y="200978"/>
                  </a:cubicBezTo>
                  <a:cubicBezTo>
                    <a:pt x="560503" y="90488"/>
                    <a:pt x="470968" y="0"/>
                    <a:pt x="360478" y="0"/>
                  </a:cubicBezTo>
                  <a:lnTo>
                    <a:pt x="360478" y="0"/>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pole tekstowe 15">
              <a:extLst>
                <a:ext uri="{FF2B5EF4-FFF2-40B4-BE49-F238E27FC236}">
                  <a16:creationId xmlns:a16="http://schemas.microsoft.com/office/drawing/2014/main" id="{18531A79-4625-5576-83C3-99B6E9100386}"/>
                </a:ext>
              </a:extLst>
            </p:cNvPr>
            <p:cNvSpPr txBox="1"/>
            <p:nvPr/>
          </p:nvSpPr>
          <p:spPr>
            <a:xfrm>
              <a:off x="1323247" y="1164216"/>
              <a:ext cx="3424786" cy="2206041"/>
            </a:xfrm>
            <a:prstGeom prst="rect">
              <a:avLst/>
            </a:prstGeom>
            <a:noFill/>
          </p:spPr>
          <p:txBody>
            <a:bodyPr wrap="square" lIns="0" rIns="0" anchor="ctr" anchorCtr="0">
              <a:noAutofit/>
            </a:bodyPr>
            <a:lstStyle/>
            <a:p>
              <a:pPr algn="ctr">
                <a:lnSpc>
                  <a:spcPct val="110000"/>
                </a:lnSpc>
                <a:spcAft>
                  <a:spcPts val="600"/>
                </a:spcAft>
              </a:pPr>
              <a:r>
                <a:rPr lang="en-US" sz="1600" noProof="0" dirty="0">
                  <a:solidFill>
                    <a:schemeClr val="bg1"/>
                  </a:solidFill>
                </a:rPr>
                <a:t>Seek an equilibrium between economic objectives and environmental considerations while making company decisions, and adopt ecologically compatible conduct, technology </a:t>
              </a:r>
              <a:br>
                <a:rPr lang="en-US" sz="1600" noProof="0" dirty="0">
                  <a:solidFill>
                    <a:schemeClr val="bg1"/>
                  </a:solidFill>
                </a:rPr>
              </a:br>
              <a:r>
                <a:rPr lang="en-US" sz="1600" noProof="0" dirty="0">
                  <a:solidFill>
                    <a:schemeClr val="bg1"/>
                  </a:solidFill>
                </a:rPr>
                <a:t>and methods.</a:t>
              </a:r>
            </a:p>
          </p:txBody>
        </p:sp>
      </p:grpSp>
      <p:grpSp>
        <p:nvGrpSpPr>
          <p:cNvPr id="7" name="Group 6">
            <a:extLst>
              <a:ext uri="{FF2B5EF4-FFF2-40B4-BE49-F238E27FC236}">
                <a16:creationId xmlns:a16="http://schemas.microsoft.com/office/drawing/2014/main" id="{BEF628D5-53BD-8B9C-4929-C943CEBE3C31}"/>
              </a:ext>
            </a:extLst>
          </p:cNvPr>
          <p:cNvGrpSpPr/>
          <p:nvPr/>
        </p:nvGrpSpPr>
        <p:grpSpPr>
          <a:xfrm>
            <a:off x="623889" y="3370258"/>
            <a:ext cx="10962766" cy="708248"/>
            <a:chOff x="623889" y="3370258"/>
            <a:chExt cx="10962766" cy="708248"/>
          </a:xfrm>
        </p:grpSpPr>
        <p:sp>
          <p:nvSpPr>
            <p:cNvPr id="19" name="Rectangle 18">
              <a:extLst>
                <a:ext uri="{FF2B5EF4-FFF2-40B4-BE49-F238E27FC236}">
                  <a16:creationId xmlns:a16="http://schemas.microsoft.com/office/drawing/2014/main" id="{0988C937-6D7C-E557-2676-AD0D01ECAAC4}"/>
                </a:ext>
              </a:extLst>
            </p:cNvPr>
            <p:cNvSpPr/>
            <p:nvPr/>
          </p:nvSpPr>
          <p:spPr>
            <a:xfrm>
              <a:off x="10533868" y="3586282"/>
              <a:ext cx="1052787" cy="492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511446D0-97AD-C48A-FA2C-0E399A62AE09}"/>
                </a:ext>
              </a:extLst>
            </p:cNvPr>
            <p:cNvSpPr/>
            <p:nvPr/>
          </p:nvSpPr>
          <p:spPr>
            <a:xfrm>
              <a:off x="623889" y="3586282"/>
              <a:ext cx="1040670" cy="492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oup 19">
              <a:extLst>
                <a:ext uri="{FF2B5EF4-FFF2-40B4-BE49-F238E27FC236}">
                  <a16:creationId xmlns:a16="http://schemas.microsoft.com/office/drawing/2014/main" id="{668F95E2-F0DC-4BF9-B64A-1CBDCC27BAF6}"/>
                </a:ext>
              </a:extLst>
            </p:cNvPr>
            <p:cNvGrpSpPr/>
            <p:nvPr/>
          </p:nvGrpSpPr>
          <p:grpSpPr>
            <a:xfrm>
              <a:off x="4398959" y="3586282"/>
              <a:ext cx="3400509" cy="492224"/>
              <a:chOff x="4314955" y="3694294"/>
              <a:chExt cx="3579688" cy="492224"/>
            </a:xfrm>
            <a:solidFill>
              <a:schemeClr val="tx2">
                <a:lumMod val="75000"/>
              </a:schemeClr>
            </a:solidFill>
          </p:grpSpPr>
          <p:sp>
            <p:nvSpPr>
              <p:cNvPr id="3" name="Rectangle 2">
                <a:extLst>
                  <a:ext uri="{FF2B5EF4-FFF2-40B4-BE49-F238E27FC236}">
                    <a16:creationId xmlns:a16="http://schemas.microsoft.com/office/drawing/2014/main" id="{4307A909-4CCF-EC2C-0931-220890ADE0AB}"/>
                  </a:ext>
                </a:extLst>
              </p:cNvPr>
              <p:cNvSpPr/>
              <p:nvPr/>
            </p:nvSpPr>
            <p:spPr>
              <a:xfrm>
                <a:off x="4314955" y="3694294"/>
                <a:ext cx="3579688" cy="492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43" name="Rectangle 15">
                <a:extLst>
                  <a:ext uri="{FF2B5EF4-FFF2-40B4-BE49-F238E27FC236}">
                    <a16:creationId xmlns:a16="http://schemas.microsoft.com/office/drawing/2014/main" id="{D800E098-2EF1-1301-01B6-1A5ED83A94C2}"/>
                  </a:ext>
                </a:extLst>
              </p:cNvPr>
              <p:cNvSpPr/>
              <p:nvPr/>
            </p:nvSpPr>
            <p:spPr>
              <a:xfrm>
                <a:off x="5014079" y="3740628"/>
                <a:ext cx="2181439" cy="399556"/>
              </a:xfrm>
              <a:prstGeom prst="rect">
                <a:avLst/>
              </a:prstGeom>
              <a:grpFill/>
              <a:ln w="10160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mn-cs"/>
                  </a:rPr>
                  <a:t>Social</a:t>
                </a:r>
                <a:endParaRPr kumimoji="0" lang="en-US" sz="2800" b="1" i="0" u="none" strike="noStrike" kern="1200" cap="none" spc="0" normalizeH="0" baseline="0" noProof="0" dirty="0">
                  <a:ln>
                    <a:noFill/>
                  </a:ln>
                  <a:solidFill>
                    <a:schemeClr val="bg1"/>
                  </a:solidFill>
                  <a:effectLst/>
                  <a:uLnTx/>
                  <a:uFillTx/>
                  <a:ea typeface="+mn-ea"/>
                  <a:cs typeface="+mn-cs"/>
                </a:endParaRPr>
              </a:p>
            </p:txBody>
          </p:sp>
        </p:grpSp>
        <p:sp>
          <p:nvSpPr>
            <p:cNvPr id="41" name="Rectangle 40">
              <a:extLst>
                <a:ext uri="{FF2B5EF4-FFF2-40B4-BE49-F238E27FC236}">
                  <a16:creationId xmlns:a16="http://schemas.microsoft.com/office/drawing/2014/main" id="{C69C8A34-BFC3-971F-507B-F6925F55BD19}"/>
                </a:ext>
              </a:extLst>
            </p:cNvPr>
            <p:cNvSpPr/>
            <p:nvPr/>
          </p:nvSpPr>
          <p:spPr>
            <a:xfrm>
              <a:off x="7590929" y="3370258"/>
              <a:ext cx="3156684" cy="492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42" name="Rectangle 15">
              <a:extLst>
                <a:ext uri="{FF2B5EF4-FFF2-40B4-BE49-F238E27FC236}">
                  <a16:creationId xmlns:a16="http://schemas.microsoft.com/office/drawing/2014/main" id="{632883E0-75CE-DAFB-73D1-752B07FADCC5}"/>
                </a:ext>
              </a:extLst>
            </p:cNvPr>
            <p:cNvSpPr/>
            <p:nvPr/>
          </p:nvSpPr>
          <p:spPr>
            <a:xfrm>
              <a:off x="8071696" y="3416592"/>
              <a:ext cx="2181439" cy="399556"/>
            </a:xfrm>
            <a:prstGeom prst="rect">
              <a:avLst/>
            </a:prstGeom>
            <a:noFill/>
            <a:ln w="10160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mn-cs"/>
                </a:rPr>
                <a:t>Governance</a:t>
              </a:r>
              <a:endParaRPr kumimoji="0" lang="en-US" sz="2800" b="1" i="0" u="none" strike="noStrike" kern="1200" cap="none" spc="0" normalizeH="0" baseline="0" noProof="0" dirty="0">
                <a:ln>
                  <a:noFill/>
                </a:ln>
                <a:solidFill>
                  <a:schemeClr val="bg1"/>
                </a:solidFill>
                <a:effectLst/>
                <a:uLnTx/>
                <a:uFillTx/>
                <a:ea typeface="+mn-ea"/>
                <a:cs typeface="+mn-cs"/>
              </a:endParaRPr>
            </a:p>
          </p:txBody>
        </p:sp>
        <p:sp>
          <p:nvSpPr>
            <p:cNvPr id="4" name="Right Triangle 3">
              <a:extLst>
                <a:ext uri="{FF2B5EF4-FFF2-40B4-BE49-F238E27FC236}">
                  <a16:creationId xmlns:a16="http://schemas.microsoft.com/office/drawing/2014/main" id="{2B84F7EF-37D1-7988-FC2A-45A44626C907}"/>
                </a:ext>
              </a:extLst>
            </p:cNvPr>
            <p:cNvSpPr/>
            <p:nvPr/>
          </p:nvSpPr>
          <p:spPr>
            <a:xfrm rot="5400000">
              <a:off x="10536471" y="3862482"/>
              <a:ext cx="216024" cy="21602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ight Triangle 5">
              <a:extLst>
                <a:ext uri="{FF2B5EF4-FFF2-40B4-BE49-F238E27FC236}">
                  <a16:creationId xmlns:a16="http://schemas.microsoft.com/office/drawing/2014/main" id="{6E07CFB8-F82A-DBF3-C494-CB5F9B544555}"/>
                </a:ext>
              </a:extLst>
            </p:cNvPr>
            <p:cNvSpPr/>
            <p:nvPr/>
          </p:nvSpPr>
          <p:spPr>
            <a:xfrm rot="10800000">
              <a:off x="7586047" y="3862482"/>
              <a:ext cx="216024" cy="21602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a:extLst>
                <a:ext uri="{FF2B5EF4-FFF2-40B4-BE49-F238E27FC236}">
                  <a16:creationId xmlns:a16="http://schemas.microsoft.com/office/drawing/2014/main" id="{818F1561-BE5F-BAEB-5653-AD78F0F5C92C}"/>
                </a:ext>
              </a:extLst>
            </p:cNvPr>
            <p:cNvSpPr/>
            <p:nvPr/>
          </p:nvSpPr>
          <p:spPr>
            <a:xfrm>
              <a:off x="1452612" y="3370258"/>
              <a:ext cx="3156684" cy="492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24" name="Rectangle 15">
              <a:extLst>
                <a:ext uri="{FF2B5EF4-FFF2-40B4-BE49-F238E27FC236}">
                  <a16:creationId xmlns:a16="http://schemas.microsoft.com/office/drawing/2014/main" id="{49DAC6BB-60F2-49E1-AD80-C260573E6C6F}"/>
                </a:ext>
              </a:extLst>
            </p:cNvPr>
            <p:cNvSpPr/>
            <p:nvPr/>
          </p:nvSpPr>
          <p:spPr>
            <a:xfrm>
              <a:off x="1933379" y="3416592"/>
              <a:ext cx="2181439" cy="399556"/>
            </a:xfrm>
            <a:prstGeom prst="rect">
              <a:avLst/>
            </a:prstGeom>
            <a:noFill/>
            <a:ln w="10160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mn-cs"/>
                </a:rPr>
                <a:t>Environmental</a:t>
              </a:r>
              <a:endParaRPr kumimoji="0" lang="en-US" sz="2800" b="1" i="0" u="none" strike="noStrike" kern="1200" cap="none" spc="0" normalizeH="0" baseline="0" noProof="0" dirty="0">
                <a:ln>
                  <a:noFill/>
                </a:ln>
                <a:solidFill>
                  <a:schemeClr val="bg1"/>
                </a:solidFill>
                <a:effectLst/>
                <a:uLnTx/>
                <a:uFillTx/>
                <a:ea typeface="+mn-ea"/>
                <a:cs typeface="+mn-cs"/>
              </a:endParaRPr>
            </a:p>
          </p:txBody>
        </p:sp>
        <p:sp>
          <p:nvSpPr>
            <p:cNvPr id="25" name="Right Triangle 24">
              <a:extLst>
                <a:ext uri="{FF2B5EF4-FFF2-40B4-BE49-F238E27FC236}">
                  <a16:creationId xmlns:a16="http://schemas.microsoft.com/office/drawing/2014/main" id="{C03EF8BD-79DF-ED7C-E165-2D6A1399A975}"/>
                </a:ext>
              </a:extLst>
            </p:cNvPr>
            <p:cNvSpPr/>
            <p:nvPr/>
          </p:nvSpPr>
          <p:spPr>
            <a:xfrm rot="5400000">
              <a:off x="4398154" y="3862482"/>
              <a:ext cx="216024" cy="21602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ight Triangle 25">
              <a:extLst>
                <a:ext uri="{FF2B5EF4-FFF2-40B4-BE49-F238E27FC236}">
                  <a16:creationId xmlns:a16="http://schemas.microsoft.com/office/drawing/2014/main" id="{7951DA10-97E1-867A-CA4B-2554F336B5B7}"/>
                </a:ext>
              </a:extLst>
            </p:cNvPr>
            <p:cNvSpPr/>
            <p:nvPr/>
          </p:nvSpPr>
          <p:spPr>
            <a:xfrm rot="10800000">
              <a:off x="1447730" y="3862482"/>
              <a:ext cx="216024" cy="21602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59489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4997-3DBB-DD76-A577-548E0ABBDEE4}"/>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061EC0FB-7F9F-2F7C-C184-F31A856BDC47}"/>
              </a:ext>
            </a:extLst>
          </p:cNvPr>
          <p:cNvGrpSpPr/>
          <p:nvPr/>
        </p:nvGrpSpPr>
        <p:grpSpPr>
          <a:xfrm>
            <a:off x="7887181" y="2153155"/>
            <a:ext cx="3312368" cy="3723259"/>
            <a:chOff x="7887181" y="2132856"/>
            <a:chExt cx="3312368" cy="3723259"/>
          </a:xfrm>
        </p:grpSpPr>
        <p:grpSp>
          <p:nvGrpSpPr>
            <p:cNvPr id="55" name="Group 54">
              <a:extLst>
                <a:ext uri="{FF2B5EF4-FFF2-40B4-BE49-F238E27FC236}">
                  <a16:creationId xmlns:a16="http://schemas.microsoft.com/office/drawing/2014/main" id="{7FD3D353-51D9-10D5-515E-AD44480A6F63}"/>
                </a:ext>
              </a:extLst>
            </p:cNvPr>
            <p:cNvGrpSpPr/>
            <p:nvPr/>
          </p:nvGrpSpPr>
          <p:grpSpPr>
            <a:xfrm>
              <a:off x="7887181" y="2132856"/>
              <a:ext cx="3312368" cy="3723259"/>
              <a:chOff x="7887181" y="2132856"/>
              <a:chExt cx="3312368" cy="3723259"/>
            </a:xfrm>
          </p:grpSpPr>
          <p:grpSp>
            <p:nvGrpSpPr>
              <p:cNvPr id="9" name="Group 8">
                <a:extLst>
                  <a:ext uri="{FF2B5EF4-FFF2-40B4-BE49-F238E27FC236}">
                    <a16:creationId xmlns:a16="http://schemas.microsoft.com/office/drawing/2014/main" id="{D88889BF-C9CD-5D90-A698-17E3604734BB}"/>
                  </a:ext>
                </a:extLst>
              </p:cNvPr>
              <p:cNvGrpSpPr/>
              <p:nvPr/>
            </p:nvGrpSpPr>
            <p:grpSpPr>
              <a:xfrm>
                <a:off x="8636906" y="5216236"/>
                <a:ext cx="1812916" cy="639879"/>
                <a:chOff x="1780551" y="5216236"/>
                <a:chExt cx="1812916" cy="639879"/>
              </a:xfrm>
              <a:solidFill>
                <a:schemeClr val="accent1"/>
              </a:solidFill>
            </p:grpSpPr>
            <p:sp>
              <p:nvSpPr>
                <p:cNvPr id="8" name="Prostokąt: zaokrąglone rogi u góry 9">
                  <a:extLst>
                    <a:ext uri="{FF2B5EF4-FFF2-40B4-BE49-F238E27FC236}">
                      <a16:creationId xmlns:a16="http://schemas.microsoft.com/office/drawing/2014/main" id="{536FAFF7-7464-2725-DF50-C171446EF6EF}"/>
                    </a:ext>
                  </a:extLst>
                </p:cNvPr>
                <p:cNvSpPr/>
                <p:nvPr/>
              </p:nvSpPr>
              <p:spPr>
                <a:xfrm>
                  <a:off x="1780551" y="5352254"/>
                  <a:ext cx="1812916" cy="5038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nchorCtr="0"/>
                <a:lstStyle/>
                <a:p>
                  <a:pPr algn="ctr"/>
                  <a:r>
                    <a:rPr lang="en-US" sz="2000" b="1" noProof="0" dirty="0">
                      <a:solidFill>
                        <a:schemeClr val="bg1"/>
                      </a:solidFill>
                    </a:rPr>
                    <a:t>Governance</a:t>
                  </a:r>
                </a:p>
              </p:txBody>
            </p:sp>
            <p:sp>
              <p:nvSpPr>
                <p:cNvPr id="13" name="Trapez 26">
                  <a:extLst>
                    <a:ext uri="{FF2B5EF4-FFF2-40B4-BE49-F238E27FC236}">
                      <a16:creationId xmlns:a16="http://schemas.microsoft.com/office/drawing/2014/main" id="{C2BC92B1-FE49-EF5B-162D-71FBEB46FB9B}"/>
                    </a:ext>
                  </a:extLst>
                </p:cNvPr>
                <p:cNvSpPr/>
                <p:nvPr/>
              </p:nvSpPr>
              <p:spPr>
                <a:xfrm>
                  <a:off x="2147009" y="5216236"/>
                  <a:ext cx="1080000" cy="16040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nchorCtr="0"/>
                <a:lstStyle/>
                <a:p>
                  <a:pPr algn="ctr"/>
                  <a:endParaRPr lang="en-US" sz="2000" noProof="0" dirty="0">
                    <a:solidFill>
                      <a:schemeClr val="bg1"/>
                    </a:solidFill>
                  </a:endParaRPr>
                </a:p>
              </p:txBody>
            </p:sp>
          </p:grpSp>
          <p:grpSp>
            <p:nvGrpSpPr>
              <p:cNvPr id="52" name="Group 51">
                <a:extLst>
                  <a:ext uri="{FF2B5EF4-FFF2-40B4-BE49-F238E27FC236}">
                    <a16:creationId xmlns:a16="http://schemas.microsoft.com/office/drawing/2014/main" id="{18B49E6E-CE4F-AB5A-5870-9B7CD5385B72}"/>
                  </a:ext>
                </a:extLst>
              </p:cNvPr>
              <p:cNvGrpSpPr/>
              <p:nvPr/>
            </p:nvGrpSpPr>
            <p:grpSpPr>
              <a:xfrm>
                <a:off x="8636906" y="2132856"/>
                <a:ext cx="1812916" cy="914769"/>
                <a:chOff x="8636906" y="2132856"/>
                <a:chExt cx="1812916" cy="914769"/>
              </a:xfrm>
            </p:grpSpPr>
            <p:grpSp>
              <p:nvGrpSpPr>
                <p:cNvPr id="36" name="Group 35">
                  <a:extLst>
                    <a:ext uri="{FF2B5EF4-FFF2-40B4-BE49-F238E27FC236}">
                      <a16:creationId xmlns:a16="http://schemas.microsoft.com/office/drawing/2014/main" id="{5595D849-3322-3BDD-221E-9D555AFA9FDC}"/>
                    </a:ext>
                  </a:extLst>
                </p:cNvPr>
                <p:cNvGrpSpPr/>
                <p:nvPr/>
              </p:nvGrpSpPr>
              <p:grpSpPr>
                <a:xfrm>
                  <a:off x="8636906" y="2132856"/>
                  <a:ext cx="1812916" cy="914769"/>
                  <a:chOff x="1780551" y="2132856"/>
                  <a:chExt cx="1812916" cy="914769"/>
                </a:xfrm>
                <a:solidFill>
                  <a:schemeClr val="accent1"/>
                </a:solidFill>
              </p:grpSpPr>
              <p:sp>
                <p:nvSpPr>
                  <p:cNvPr id="10" name="Trapez 27">
                    <a:extLst>
                      <a:ext uri="{FF2B5EF4-FFF2-40B4-BE49-F238E27FC236}">
                        <a16:creationId xmlns:a16="http://schemas.microsoft.com/office/drawing/2014/main" id="{17C73124-E01C-B5C8-A5CE-36B1625CDF85}"/>
                      </a:ext>
                    </a:extLst>
                  </p:cNvPr>
                  <p:cNvSpPr>
                    <a:spLocks noChangeAspect="1"/>
                  </p:cNvSpPr>
                  <p:nvPr/>
                </p:nvSpPr>
                <p:spPr>
                  <a:xfrm rot="10800000">
                    <a:off x="1910926" y="2160456"/>
                    <a:ext cx="1552162" cy="887169"/>
                  </a:xfrm>
                  <a:prstGeom prst="trapezoid">
                    <a:avLst>
                      <a:gd name="adj" fmla="val 355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lstStyle/>
                  <a:p>
                    <a:pPr algn="ctr"/>
                    <a:endParaRPr lang="en-US" sz="2000" noProof="0" dirty="0">
                      <a:solidFill>
                        <a:schemeClr val="bg1"/>
                      </a:solidFill>
                    </a:endParaRPr>
                  </a:p>
                </p:txBody>
              </p:sp>
              <p:sp>
                <p:nvSpPr>
                  <p:cNvPr id="12" name="Prostokąt: zaokrąglone rogi u góry 9">
                    <a:extLst>
                      <a:ext uri="{FF2B5EF4-FFF2-40B4-BE49-F238E27FC236}">
                        <a16:creationId xmlns:a16="http://schemas.microsoft.com/office/drawing/2014/main" id="{18E1EAC3-ED1A-DEA8-CC24-E0461CDA69A1}"/>
                      </a:ext>
                    </a:extLst>
                  </p:cNvPr>
                  <p:cNvSpPr/>
                  <p:nvPr/>
                </p:nvSpPr>
                <p:spPr>
                  <a:xfrm rot="10800000">
                    <a:off x="1780551" y="2132856"/>
                    <a:ext cx="1812916" cy="594288"/>
                  </a:xfrm>
                  <a:prstGeom prst="round2SameRect">
                    <a:avLst>
                      <a:gd name="adj1" fmla="val 4368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lstStyle/>
                  <a:p>
                    <a:pPr algn="ctr"/>
                    <a:endParaRPr lang="en-US" sz="2000" noProof="0" dirty="0">
                      <a:solidFill>
                        <a:schemeClr val="bg1"/>
                      </a:solidFill>
                    </a:endParaRPr>
                  </a:p>
                </p:txBody>
              </p:sp>
            </p:grpSp>
            <p:sp>
              <p:nvSpPr>
                <p:cNvPr id="64" name="Freeform 5">
                  <a:extLst>
                    <a:ext uri="{FF2B5EF4-FFF2-40B4-BE49-F238E27FC236}">
                      <a16:creationId xmlns:a16="http://schemas.microsoft.com/office/drawing/2014/main" id="{C330C85D-9BCA-9B5A-A2D1-AB34BE5C3561}"/>
                    </a:ext>
                  </a:extLst>
                </p:cNvPr>
                <p:cNvSpPr>
                  <a:spLocks noChangeAspect="1" noEditPoints="1"/>
                </p:cNvSpPr>
                <p:nvPr/>
              </p:nvSpPr>
              <p:spPr bwMode="auto">
                <a:xfrm>
                  <a:off x="9292029" y="2383515"/>
                  <a:ext cx="502671" cy="503136"/>
                </a:xfrm>
                <a:custGeom>
                  <a:avLst/>
                  <a:gdLst>
                    <a:gd name="T0" fmla="*/ 1036 w 5042"/>
                    <a:gd name="T1" fmla="*/ 2944 h 5044"/>
                    <a:gd name="T2" fmla="*/ 898 w 5042"/>
                    <a:gd name="T3" fmla="*/ 2818 h 5044"/>
                    <a:gd name="T4" fmla="*/ 655 w 5042"/>
                    <a:gd name="T5" fmla="*/ 2818 h 5044"/>
                    <a:gd name="T6" fmla="*/ 539 w 5042"/>
                    <a:gd name="T7" fmla="*/ 2944 h 5044"/>
                    <a:gd name="T8" fmla="*/ 539 w 5042"/>
                    <a:gd name="T9" fmla="*/ 4221 h 5044"/>
                    <a:gd name="T10" fmla="*/ 655 w 5042"/>
                    <a:gd name="T11" fmla="*/ 4337 h 5044"/>
                    <a:gd name="T12" fmla="*/ 898 w 5042"/>
                    <a:gd name="T13" fmla="*/ 4337 h 5044"/>
                    <a:gd name="T14" fmla="*/ 1036 w 5042"/>
                    <a:gd name="T15" fmla="*/ 4221 h 5044"/>
                    <a:gd name="T16" fmla="*/ 1036 w 5042"/>
                    <a:gd name="T17" fmla="*/ 2944 h 5044"/>
                    <a:gd name="T18" fmla="*/ 2188 w 5042"/>
                    <a:gd name="T19" fmla="*/ 2944 h 5044"/>
                    <a:gd name="T20" fmla="*/ 2061 w 5042"/>
                    <a:gd name="T21" fmla="*/ 2818 h 5044"/>
                    <a:gd name="T22" fmla="*/ 1807 w 5042"/>
                    <a:gd name="T23" fmla="*/ 2818 h 5044"/>
                    <a:gd name="T24" fmla="*/ 1691 w 5042"/>
                    <a:gd name="T25" fmla="*/ 2944 h 5044"/>
                    <a:gd name="T26" fmla="*/ 1691 w 5042"/>
                    <a:gd name="T27" fmla="*/ 4221 h 5044"/>
                    <a:gd name="T28" fmla="*/ 1807 w 5042"/>
                    <a:gd name="T29" fmla="*/ 4337 h 5044"/>
                    <a:gd name="T30" fmla="*/ 2061 w 5042"/>
                    <a:gd name="T31" fmla="*/ 4337 h 5044"/>
                    <a:gd name="T32" fmla="*/ 2188 w 5042"/>
                    <a:gd name="T33" fmla="*/ 4221 h 5044"/>
                    <a:gd name="T34" fmla="*/ 2188 w 5042"/>
                    <a:gd name="T35" fmla="*/ 2944 h 5044"/>
                    <a:gd name="T36" fmla="*/ 3351 w 5042"/>
                    <a:gd name="T37" fmla="*/ 2944 h 5044"/>
                    <a:gd name="T38" fmla="*/ 3224 w 5042"/>
                    <a:gd name="T39" fmla="*/ 2818 h 5044"/>
                    <a:gd name="T40" fmla="*/ 2981 w 5042"/>
                    <a:gd name="T41" fmla="*/ 2818 h 5044"/>
                    <a:gd name="T42" fmla="*/ 2843 w 5042"/>
                    <a:gd name="T43" fmla="*/ 2944 h 5044"/>
                    <a:gd name="T44" fmla="*/ 2843 w 5042"/>
                    <a:gd name="T45" fmla="*/ 4221 h 5044"/>
                    <a:gd name="T46" fmla="*/ 2981 w 5042"/>
                    <a:gd name="T47" fmla="*/ 4337 h 5044"/>
                    <a:gd name="T48" fmla="*/ 3224 w 5042"/>
                    <a:gd name="T49" fmla="*/ 4337 h 5044"/>
                    <a:gd name="T50" fmla="*/ 3351 w 5042"/>
                    <a:gd name="T51" fmla="*/ 4221 h 5044"/>
                    <a:gd name="T52" fmla="*/ 3351 w 5042"/>
                    <a:gd name="T53" fmla="*/ 2944 h 5044"/>
                    <a:gd name="T54" fmla="*/ 4503 w 5042"/>
                    <a:gd name="T55" fmla="*/ 2944 h 5044"/>
                    <a:gd name="T56" fmla="*/ 4387 w 5042"/>
                    <a:gd name="T57" fmla="*/ 2818 h 5044"/>
                    <a:gd name="T58" fmla="*/ 4143 w 5042"/>
                    <a:gd name="T59" fmla="*/ 2818 h 5044"/>
                    <a:gd name="T60" fmla="*/ 4006 w 5042"/>
                    <a:gd name="T61" fmla="*/ 2944 h 5044"/>
                    <a:gd name="T62" fmla="*/ 4006 w 5042"/>
                    <a:gd name="T63" fmla="*/ 4221 h 5044"/>
                    <a:gd name="T64" fmla="*/ 4143 w 5042"/>
                    <a:gd name="T65" fmla="*/ 4337 h 5044"/>
                    <a:gd name="T66" fmla="*/ 4387 w 5042"/>
                    <a:gd name="T67" fmla="*/ 4337 h 5044"/>
                    <a:gd name="T68" fmla="*/ 4503 w 5042"/>
                    <a:gd name="T69" fmla="*/ 4221 h 5044"/>
                    <a:gd name="T70" fmla="*/ 4503 w 5042"/>
                    <a:gd name="T71" fmla="*/ 2944 h 5044"/>
                    <a:gd name="T72" fmla="*/ 4767 w 5042"/>
                    <a:gd name="T73" fmla="*/ 4665 h 5044"/>
                    <a:gd name="T74" fmla="*/ 275 w 5042"/>
                    <a:gd name="T75" fmla="*/ 4665 h 5044"/>
                    <a:gd name="T76" fmla="*/ 5042 w 5042"/>
                    <a:gd name="T77" fmla="*/ 5044 h 5044"/>
                    <a:gd name="T78" fmla="*/ 0 w 5042"/>
                    <a:gd name="T79" fmla="*/ 5044 h 5044"/>
                    <a:gd name="T80" fmla="*/ 275 w 5042"/>
                    <a:gd name="T81" fmla="*/ 2469 h 5044"/>
                    <a:gd name="T82" fmla="*/ 4767 w 5042"/>
                    <a:gd name="T83" fmla="*/ 2469 h 5044"/>
                    <a:gd name="T84" fmla="*/ 264 w 5042"/>
                    <a:gd name="T85" fmla="*/ 2132 h 5044"/>
                    <a:gd name="T86" fmla="*/ 4778 w 5042"/>
                    <a:gd name="T87" fmla="*/ 2132 h 5044"/>
                    <a:gd name="T88" fmla="*/ 2515 w 5042"/>
                    <a:gd name="T89" fmla="*/ 654 h 5044"/>
                    <a:gd name="T90" fmla="*/ 2515 w 5042"/>
                    <a:gd name="T91" fmla="*/ 0 h 5044"/>
                    <a:gd name="T92" fmla="*/ 2526 w 5042"/>
                    <a:gd name="T93" fmla="*/ 264 h 5044"/>
                    <a:gd name="T94" fmla="*/ 3097 w 5042"/>
                    <a:gd name="T95" fmla="*/ 264 h 5044"/>
                    <a:gd name="T96" fmla="*/ 2515 w 5042"/>
                    <a:gd name="T97" fmla="*/ 0 h 5044"/>
                    <a:gd name="T98" fmla="*/ 3097 w 5042"/>
                    <a:gd name="T99" fmla="*/ 0 h 5044"/>
                    <a:gd name="T100" fmla="*/ 3097 w 5042"/>
                    <a:gd name="T101" fmla="*/ 0 h 5044"/>
                    <a:gd name="T102" fmla="*/ 3097 w 5042"/>
                    <a:gd name="T103" fmla="*/ 264 h 5044"/>
                    <a:gd name="T104" fmla="*/ 1088 w 5042"/>
                    <a:gd name="T105" fmla="*/ 1688 h 5044"/>
                    <a:gd name="T106" fmla="*/ 2515 w 5042"/>
                    <a:gd name="T107" fmla="*/ 654 h 5044"/>
                    <a:gd name="T108" fmla="*/ 3953 w 5042"/>
                    <a:gd name="T109" fmla="*/ 1688 h 5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2" h="5044">
                      <a:moveTo>
                        <a:pt x="1036" y="2944"/>
                      </a:moveTo>
                      <a:cubicBezTo>
                        <a:pt x="1036" y="2860"/>
                        <a:pt x="983" y="2818"/>
                        <a:pt x="898" y="2818"/>
                      </a:cubicBezTo>
                      <a:cubicBezTo>
                        <a:pt x="655" y="2818"/>
                        <a:pt x="655" y="2818"/>
                        <a:pt x="655" y="2818"/>
                      </a:cubicBezTo>
                      <a:cubicBezTo>
                        <a:pt x="592" y="2818"/>
                        <a:pt x="539" y="2860"/>
                        <a:pt x="539" y="2944"/>
                      </a:cubicBezTo>
                      <a:cubicBezTo>
                        <a:pt x="539" y="4221"/>
                        <a:pt x="539" y="4221"/>
                        <a:pt x="539" y="4221"/>
                      </a:cubicBezTo>
                      <a:cubicBezTo>
                        <a:pt x="539" y="4295"/>
                        <a:pt x="592" y="4337"/>
                        <a:pt x="655" y="4337"/>
                      </a:cubicBezTo>
                      <a:cubicBezTo>
                        <a:pt x="898" y="4337"/>
                        <a:pt x="898" y="4337"/>
                        <a:pt x="898" y="4337"/>
                      </a:cubicBezTo>
                      <a:cubicBezTo>
                        <a:pt x="983" y="4337"/>
                        <a:pt x="1036" y="4295"/>
                        <a:pt x="1036" y="4221"/>
                      </a:cubicBezTo>
                      <a:cubicBezTo>
                        <a:pt x="1036" y="3309"/>
                        <a:pt x="1036" y="2944"/>
                        <a:pt x="1036" y="2944"/>
                      </a:cubicBezTo>
                      <a:moveTo>
                        <a:pt x="2188" y="2944"/>
                      </a:moveTo>
                      <a:cubicBezTo>
                        <a:pt x="2188" y="2860"/>
                        <a:pt x="2124" y="2818"/>
                        <a:pt x="2061" y="2818"/>
                      </a:cubicBezTo>
                      <a:cubicBezTo>
                        <a:pt x="1807" y="2818"/>
                        <a:pt x="1807" y="2818"/>
                        <a:pt x="1807" y="2818"/>
                      </a:cubicBezTo>
                      <a:cubicBezTo>
                        <a:pt x="1744" y="2818"/>
                        <a:pt x="1691" y="2860"/>
                        <a:pt x="1691" y="2944"/>
                      </a:cubicBezTo>
                      <a:cubicBezTo>
                        <a:pt x="1691" y="4221"/>
                        <a:pt x="1691" y="4221"/>
                        <a:pt x="1691" y="4221"/>
                      </a:cubicBezTo>
                      <a:cubicBezTo>
                        <a:pt x="1691" y="4295"/>
                        <a:pt x="1744" y="4337"/>
                        <a:pt x="1807" y="4337"/>
                      </a:cubicBezTo>
                      <a:cubicBezTo>
                        <a:pt x="2061" y="4337"/>
                        <a:pt x="2061" y="4337"/>
                        <a:pt x="2061" y="4337"/>
                      </a:cubicBezTo>
                      <a:cubicBezTo>
                        <a:pt x="2124" y="4337"/>
                        <a:pt x="2188" y="4295"/>
                        <a:pt x="2188" y="4221"/>
                      </a:cubicBezTo>
                      <a:cubicBezTo>
                        <a:pt x="2188" y="3287"/>
                        <a:pt x="2188" y="2944"/>
                        <a:pt x="2188" y="2944"/>
                      </a:cubicBezTo>
                      <a:moveTo>
                        <a:pt x="3351" y="2944"/>
                      </a:moveTo>
                      <a:cubicBezTo>
                        <a:pt x="3351" y="2860"/>
                        <a:pt x="3287" y="2818"/>
                        <a:pt x="3224" y="2818"/>
                      </a:cubicBezTo>
                      <a:cubicBezTo>
                        <a:pt x="2981" y="2818"/>
                        <a:pt x="2981" y="2818"/>
                        <a:pt x="2981" y="2818"/>
                      </a:cubicBezTo>
                      <a:cubicBezTo>
                        <a:pt x="2907" y="2818"/>
                        <a:pt x="2843" y="2860"/>
                        <a:pt x="2843" y="2944"/>
                      </a:cubicBezTo>
                      <a:cubicBezTo>
                        <a:pt x="2843" y="4221"/>
                        <a:pt x="2843" y="4221"/>
                        <a:pt x="2843" y="4221"/>
                      </a:cubicBezTo>
                      <a:cubicBezTo>
                        <a:pt x="2843" y="4295"/>
                        <a:pt x="2907" y="4337"/>
                        <a:pt x="2981" y="4337"/>
                      </a:cubicBezTo>
                      <a:cubicBezTo>
                        <a:pt x="3224" y="4337"/>
                        <a:pt x="3224" y="4337"/>
                        <a:pt x="3224" y="4337"/>
                      </a:cubicBezTo>
                      <a:cubicBezTo>
                        <a:pt x="3287" y="4337"/>
                        <a:pt x="3351" y="4295"/>
                        <a:pt x="3351" y="4221"/>
                      </a:cubicBezTo>
                      <a:cubicBezTo>
                        <a:pt x="3351" y="3309"/>
                        <a:pt x="3351" y="2944"/>
                        <a:pt x="3351" y="2944"/>
                      </a:cubicBezTo>
                      <a:moveTo>
                        <a:pt x="4503" y="2944"/>
                      </a:moveTo>
                      <a:cubicBezTo>
                        <a:pt x="4503" y="2860"/>
                        <a:pt x="4450" y="2818"/>
                        <a:pt x="4387" y="2818"/>
                      </a:cubicBezTo>
                      <a:cubicBezTo>
                        <a:pt x="4143" y="2818"/>
                        <a:pt x="4143" y="2818"/>
                        <a:pt x="4143" y="2818"/>
                      </a:cubicBezTo>
                      <a:cubicBezTo>
                        <a:pt x="4080" y="2818"/>
                        <a:pt x="4006" y="2860"/>
                        <a:pt x="4006" y="2944"/>
                      </a:cubicBezTo>
                      <a:cubicBezTo>
                        <a:pt x="4006" y="4221"/>
                        <a:pt x="4006" y="4221"/>
                        <a:pt x="4006" y="4221"/>
                      </a:cubicBezTo>
                      <a:cubicBezTo>
                        <a:pt x="4006" y="4295"/>
                        <a:pt x="4080" y="4337"/>
                        <a:pt x="4143" y="4337"/>
                      </a:cubicBezTo>
                      <a:cubicBezTo>
                        <a:pt x="4387" y="4337"/>
                        <a:pt x="4387" y="4337"/>
                        <a:pt x="4387" y="4337"/>
                      </a:cubicBezTo>
                      <a:cubicBezTo>
                        <a:pt x="4450" y="4337"/>
                        <a:pt x="4503" y="4295"/>
                        <a:pt x="4503" y="4221"/>
                      </a:cubicBezTo>
                      <a:cubicBezTo>
                        <a:pt x="4503" y="3315"/>
                        <a:pt x="4503" y="2944"/>
                        <a:pt x="4503" y="2944"/>
                      </a:cubicBezTo>
                      <a:moveTo>
                        <a:pt x="4767" y="4665"/>
                      </a:moveTo>
                      <a:cubicBezTo>
                        <a:pt x="275" y="4665"/>
                        <a:pt x="275" y="4665"/>
                        <a:pt x="275" y="4665"/>
                      </a:cubicBezTo>
                      <a:moveTo>
                        <a:pt x="5042" y="5044"/>
                      </a:moveTo>
                      <a:cubicBezTo>
                        <a:pt x="0" y="5044"/>
                        <a:pt x="0" y="5044"/>
                        <a:pt x="0" y="5044"/>
                      </a:cubicBezTo>
                      <a:moveTo>
                        <a:pt x="275" y="2469"/>
                      </a:moveTo>
                      <a:cubicBezTo>
                        <a:pt x="4767" y="2469"/>
                        <a:pt x="4767" y="2469"/>
                        <a:pt x="4767" y="2469"/>
                      </a:cubicBezTo>
                      <a:moveTo>
                        <a:pt x="264" y="2132"/>
                      </a:moveTo>
                      <a:cubicBezTo>
                        <a:pt x="4778" y="2132"/>
                        <a:pt x="4778" y="2132"/>
                        <a:pt x="4778" y="2132"/>
                      </a:cubicBezTo>
                      <a:moveTo>
                        <a:pt x="2515" y="654"/>
                      </a:moveTo>
                      <a:cubicBezTo>
                        <a:pt x="2515" y="0"/>
                        <a:pt x="2515" y="0"/>
                        <a:pt x="2515" y="0"/>
                      </a:cubicBezTo>
                      <a:moveTo>
                        <a:pt x="2526" y="264"/>
                      </a:moveTo>
                      <a:cubicBezTo>
                        <a:pt x="3097" y="264"/>
                        <a:pt x="3097" y="264"/>
                        <a:pt x="3097" y="264"/>
                      </a:cubicBezTo>
                      <a:moveTo>
                        <a:pt x="2515" y="0"/>
                      </a:moveTo>
                      <a:cubicBezTo>
                        <a:pt x="3097" y="0"/>
                        <a:pt x="3097" y="0"/>
                        <a:pt x="3097" y="0"/>
                      </a:cubicBezTo>
                      <a:moveTo>
                        <a:pt x="3097" y="0"/>
                      </a:moveTo>
                      <a:cubicBezTo>
                        <a:pt x="3097" y="264"/>
                        <a:pt x="3097" y="264"/>
                        <a:pt x="3097" y="264"/>
                      </a:cubicBezTo>
                      <a:moveTo>
                        <a:pt x="1088" y="1688"/>
                      </a:moveTo>
                      <a:cubicBezTo>
                        <a:pt x="1279" y="1087"/>
                        <a:pt x="1850" y="654"/>
                        <a:pt x="2515" y="654"/>
                      </a:cubicBezTo>
                      <a:cubicBezTo>
                        <a:pt x="3192" y="654"/>
                        <a:pt x="3752" y="1087"/>
                        <a:pt x="3953" y="168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51" name="Rectangle 10">
                <a:extLst>
                  <a:ext uri="{FF2B5EF4-FFF2-40B4-BE49-F238E27FC236}">
                    <a16:creationId xmlns:a16="http://schemas.microsoft.com/office/drawing/2014/main" id="{E2C27537-DF8A-C7EB-4E47-ABB99426895C}"/>
                  </a:ext>
                </a:extLst>
              </p:cNvPr>
              <p:cNvSpPr/>
              <p:nvPr/>
            </p:nvSpPr>
            <p:spPr>
              <a:xfrm rot="16200000">
                <a:off x="8444843" y="2477228"/>
                <a:ext cx="2197044" cy="3312368"/>
              </a:xfrm>
              <a:prstGeom prst="bracketPair">
                <a:avLst>
                  <a:gd name="adj" fmla="val 0"/>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576000" tIns="288000" rIns="288000" bIns="144000" rtlCol="0" anchor="t">
                <a:noAutofit/>
              </a:bodyPr>
              <a:lstStyle/>
              <a:p>
                <a:pPr marL="0" marR="0" lvl="0" indent="0" algn="l" defTabSz="914400" rtl="0" eaLnBrk="1" fontAlgn="auto" latinLnBrk="0" hangingPunct="1">
                  <a:lnSpc>
                    <a:spcPct val="100000"/>
                  </a:lnSpc>
                  <a:spcBef>
                    <a:spcPts val="1000"/>
                  </a:spcBef>
                  <a:spcAft>
                    <a:spcPts val="0"/>
                  </a:spcAft>
                  <a:buClr>
                    <a:srgbClr val="159794"/>
                  </a:buClr>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ea typeface="+mn-ea"/>
                  <a:cs typeface="+mn-cs"/>
                </a:endParaRPr>
              </a:p>
            </p:txBody>
          </p:sp>
          <p:grpSp>
            <p:nvGrpSpPr>
              <p:cNvPr id="39" name="Group 38">
                <a:extLst>
                  <a:ext uri="{FF2B5EF4-FFF2-40B4-BE49-F238E27FC236}">
                    <a16:creationId xmlns:a16="http://schemas.microsoft.com/office/drawing/2014/main" id="{44DD7B40-9D2B-BE45-514F-39A65F11BE93}"/>
                  </a:ext>
                </a:extLst>
              </p:cNvPr>
              <p:cNvGrpSpPr/>
              <p:nvPr/>
            </p:nvGrpSpPr>
            <p:grpSpPr>
              <a:xfrm>
                <a:off x="8019500" y="3136935"/>
                <a:ext cx="299729" cy="1986360"/>
                <a:chOff x="1151146" y="3136935"/>
                <a:chExt cx="299729" cy="1986360"/>
              </a:xfrm>
            </p:grpSpPr>
            <p:sp>
              <p:nvSpPr>
                <p:cNvPr id="21" name="TextBox 20">
                  <a:extLst>
                    <a:ext uri="{FF2B5EF4-FFF2-40B4-BE49-F238E27FC236}">
                      <a16:creationId xmlns:a16="http://schemas.microsoft.com/office/drawing/2014/main" id="{69833625-63BF-2A43-895C-34350570656C}"/>
                    </a:ext>
                  </a:extLst>
                </p:cNvPr>
                <p:cNvSpPr txBox="1"/>
                <p:nvPr/>
              </p:nvSpPr>
              <p:spPr>
                <a:xfrm>
                  <a:off x="1151146" y="3136935"/>
                  <a:ext cx="299729" cy="956773"/>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4800" b="1" noProof="0" dirty="0">
                      <a:solidFill>
                        <a:schemeClr val="bg1"/>
                      </a:solidFill>
                    </a:rPr>
                    <a:t>Q</a:t>
                  </a:r>
                </a:p>
              </p:txBody>
            </p:sp>
            <p:sp>
              <p:nvSpPr>
                <p:cNvPr id="33" name="TextBox 32">
                  <a:extLst>
                    <a:ext uri="{FF2B5EF4-FFF2-40B4-BE49-F238E27FC236}">
                      <a16:creationId xmlns:a16="http://schemas.microsoft.com/office/drawing/2014/main" id="{0339BE0B-02F2-DDAA-CA42-8E77CD05B6EF}"/>
                    </a:ext>
                  </a:extLst>
                </p:cNvPr>
                <p:cNvSpPr txBox="1"/>
                <p:nvPr/>
              </p:nvSpPr>
              <p:spPr>
                <a:xfrm>
                  <a:off x="1151146" y="4166522"/>
                  <a:ext cx="299729" cy="956773"/>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4800" b="1" noProof="0" dirty="0">
                      <a:solidFill>
                        <a:schemeClr val="bg1"/>
                      </a:solidFill>
                    </a:rPr>
                    <a:t>A</a:t>
                  </a:r>
                </a:p>
              </p:txBody>
            </p:sp>
          </p:grpSp>
        </p:grpSp>
        <p:sp>
          <p:nvSpPr>
            <p:cNvPr id="27" name="pole tekstowe 11">
              <a:extLst>
                <a:ext uri="{FF2B5EF4-FFF2-40B4-BE49-F238E27FC236}">
                  <a16:creationId xmlns:a16="http://schemas.microsoft.com/office/drawing/2014/main" id="{2D62A50A-5D7C-E5D5-1AC3-D340A5C8DF62}"/>
                </a:ext>
              </a:extLst>
            </p:cNvPr>
            <p:cNvSpPr txBox="1"/>
            <p:nvPr/>
          </p:nvSpPr>
          <p:spPr>
            <a:xfrm>
              <a:off x="8425456" y="4178010"/>
              <a:ext cx="2772000" cy="973478"/>
            </a:xfrm>
            <a:prstGeom prst="rect">
              <a:avLst/>
            </a:prstGeom>
            <a:noFill/>
          </p:spPr>
          <p:txBody>
            <a:bodyPr vert="horz" wrap="square" lIns="108000" tIns="0" rIns="108000" bIns="0" anchor="ctr" anchorCtr="0">
              <a:noAutofit/>
            </a:bodyPr>
            <a:lstStyle/>
            <a:p>
              <a:pPr>
                <a:lnSpc>
                  <a:spcPct val="110000"/>
                </a:lnSpc>
                <a:spcAft>
                  <a:spcPts val="600"/>
                </a:spcAft>
              </a:pPr>
              <a:r>
                <a:rPr lang="en-US" sz="1400" noProof="0" dirty="0"/>
                <a:t>S</a:t>
              </a:r>
              <a:r>
                <a:rPr lang="en-US" sz="1400" b="0" noProof="0" dirty="0">
                  <a:effectLst/>
                </a:rPr>
                <a:t>ystem by which an organization </a:t>
              </a:r>
              <a:br>
                <a:rPr lang="en-US" sz="1400" b="0" noProof="0" dirty="0">
                  <a:effectLst/>
                </a:rPr>
              </a:br>
              <a:r>
                <a:rPr lang="en-US" sz="1400" b="0" noProof="0" dirty="0">
                  <a:effectLst/>
                </a:rPr>
                <a:t>is controlled and operates, and the mechanisms by which it, and its people, are held to account. </a:t>
              </a:r>
              <a:endParaRPr lang="en-US" sz="1400" noProof="0" dirty="0"/>
            </a:p>
          </p:txBody>
        </p:sp>
        <p:sp>
          <p:nvSpPr>
            <p:cNvPr id="30" name="pole tekstowe 19">
              <a:extLst>
                <a:ext uri="{FF2B5EF4-FFF2-40B4-BE49-F238E27FC236}">
                  <a16:creationId xmlns:a16="http://schemas.microsoft.com/office/drawing/2014/main" id="{B1F6E66D-5847-709F-5811-4B97779DD98F}"/>
                </a:ext>
              </a:extLst>
            </p:cNvPr>
            <p:cNvSpPr txBox="1"/>
            <p:nvPr/>
          </p:nvSpPr>
          <p:spPr>
            <a:xfrm>
              <a:off x="8425456" y="3145172"/>
              <a:ext cx="2772000" cy="993101"/>
            </a:xfrm>
            <a:prstGeom prst="rect">
              <a:avLst/>
            </a:prstGeom>
            <a:noFill/>
          </p:spPr>
          <p:txBody>
            <a:bodyPr vert="horz" wrap="square" lIns="108000" tIns="0" rIns="108000" bIns="0" anchor="ctr" anchorCtr="0">
              <a:noAutofit/>
            </a:bodyPr>
            <a:lstStyle/>
            <a:p>
              <a:pPr>
                <a:lnSpc>
                  <a:spcPct val="110000"/>
                </a:lnSpc>
                <a:spcAft>
                  <a:spcPts val="600"/>
                </a:spcAft>
              </a:pPr>
              <a:r>
                <a:rPr lang="en-US" sz="1400" b="0" i="0" noProof="0" dirty="0">
                  <a:effectLst/>
                </a:rPr>
                <a:t>What is an organization doing </a:t>
              </a:r>
              <a:br>
                <a:rPr lang="en-US" sz="1400" b="0" i="0" noProof="0" dirty="0">
                  <a:effectLst/>
                </a:rPr>
              </a:br>
              <a:r>
                <a:rPr lang="en-US" sz="1400" b="0" i="0" noProof="0" dirty="0">
                  <a:effectLst/>
                </a:rPr>
                <a:t>to stay ahead of corruption and ensure its investments remain sustainable in the future? </a:t>
              </a:r>
              <a:endParaRPr lang="en-US" sz="1400" noProof="0" dirty="0"/>
            </a:p>
          </p:txBody>
        </p:sp>
      </p:grpSp>
      <p:grpSp>
        <p:nvGrpSpPr>
          <p:cNvPr id="56" name="Group 55">
            <a:extLst>
              <a:ext uri="{FF2B5EF4-FFF2-40B4-BE49-F238E27FC236}">
                <a16:creationId xmlns:a16="http://schemas.microsoft.com/office/drawing/2014/main" id="{C1C42379-4788-F749-B3C0-22F0260BA946}"/>
              </a:ext>
            </a:extLst>
          </p:cNvPr>
          <p:cNvGrpSpPr/>
          <p:nvPr/>
        </p:nvGrpSpPr>
        <p:grpSpPr>
          <a:xfrm>
            <a:off x="1036722" y="2153155"/>
            <a:ext cx="3312368" cy="3723259"/>
            <a:chOff x="1036722" y="2132856"/>
            <a:chExt cx="3312368" cy="3723259"/>
          </a:xfrm>
        </p:grpSpPr>
        <p:grpSp>
          <p:nvGrpSpPr>
            <p:cNvPr id="53" name="Group 52">
              <a:extLst>
                <a:ext uri="{FF2B5EF4-FFF2-40B4-BE49-F238E27FC236}">
                  <a16:creationId xmlns:a16="http://schemas.microsoft.com/office/drawing/2014/main" id="{72AFFB75-A179-CA2F-A1AA-6E489C8892C1}"/>
                </a:ext>
              </a:extLst>
            </p:cNvPr>
            <p:cNvGrpSpPr/>
            <p:nvPr/>
          </p:nvGrpSpPr>
          <p:grpSpPr>
            <a:xfrm>
              <a:off x="1036722" y="2132856"/>
              <a:ext cx="3312368" cy="3723259"/>
              <a:chOff x="1036722" y="2132856"/>
              <a:chExt cx="3312368" cy="3723259"/>
            </a:xfrm>
          </p:grpSpPr>
          <p:sp>
            <p:nvSpPr>
              <p:cNvPr id="4" name="Rectangle 10">
                <a:extLst>
                  <a:ext uri="{FF2B5EF4-FFF2-40B4-BE49-F238E27FC236}">
                    <a16:creationId xmlns:a16="http://schemas.microsoft.com/office/drawing/2014/main" id="{61190382-678C-10E7-5536-6B30C6360D5F}"/>
                  </a:ext>
                </a:extLst>
              </p:cNvPr>
              <p:cNvSpPr/>
              <p:nvPr/>
            </p:nvSpPr>
            <p:spPr>
              <a:xfrm rot="16200000">
                <a:off x="1594384" y="2477228"/>
                <a:ext cx="2197044" cy="3312368"/>
              </a:xfrm>
              <a:prstGeom prst="bracketPair">
                <a:avLst>
                  <a:gd name="adj" fmla="val 0"/>
                </a:avLst>
              </a:prstGeom>
              <a:solidFill>
                <a:schemeClr val="bg2"/>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576000" tIns="288000" rIns="288000" bIns="144000" rtlCol="0" anchor="t">
                <a:noAutofit/>
              </a:bodyPr>
              <a:lstStyle/>
              <a:p>
                <a:pPr marL="0" marR="0" lvl="0" indent="0" algn="l" defTabSz="914400" rtl="0" eaLnBrk="1" fontAlgn="auto" latinLnBrk="0" hangingPunct="1">
                  <a:lnSpc>
                    <a:spcPct val="100000"/>
                  </a:lnSpc>
                  <a:spcBef>
                    <a:spcPts val="1000"/>
                  </a:spcBef>
                  <a:spcAft>
                    <a:spcPts val="0"/>
                  </a:spcAft>
                  <a:buClr>
                    <a:srgbClr val="159794"/>
                  </a:buClr>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ea typeface="+mn-ea"/>
                  <a:cs typeface="+mn-cs"/>
                </a:endParaRPr>
              </a:p>
            </p:txBody>
          </p:sp>
          <p:grpSp>
            <p:nvGrpSpPr>
              <p:cNvPr id="47" name="Group 46">
                <a:extLst>
                  <a:ext uri="{FF2B5EF4-FFF2-40B4-BE49-F238E27FC236}">
                    <a16:creationId xmlns:a16="http://schemas.microsoft.com/office/drawing/2014/main" id="{EA57E223-1483-BA00-97CE-6BEC77FA11F9}"/>
                  </a:ext>
                </a:extLst>
              </p:cNvPr>
              <p:cNvGrpSpPr/>
              <p:nvPr/>
            </p:nvGrpSpPr>
            <p:grpSpPr>
              <a:xfrm>
                <a:off x="1786447" y="5216236"/>
                <a:ext cx="1812916" cy="639879"/>
                <a:chOff x="8645925" y="5216236"/>
                <a:chExt cx="1812916" cy="639879"/>
              </a:xfrm>
              <a:solidFill>
                <a:schemeClr val="accent6"/>
              </a:solidFill>
            </p:grpSpPr>
            <p:sp>
              <p:nvSpPr>
                <p:cNvPr id="22" name="Prostokąt: zaokrąglone rogi u góry 9">
                  <a:extLst>
                    <a:ext uri="{FF2B5EF4-FFF2-40B4-BE49-F238E27FC236}">
                      <a16:creationId xmlns:a16="http://schemas.microsoft.com/office/drawing/2014/main" id="{CFE146FD-8EDA-084F-C1AD-66EDA04129D5}"/>
                    </a:ext>
                  </a:extLst>
                </p:cNvPr>
                <p:cNvSpPr/>
                <p:nvPr/>
              </p:nvSpPr>
              <p:spPr>
                <a:xfrm>
                  <a:off x="8645925" y="5352254"/>
                  <a:ext cx="1812916" cy="5038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80000" rtlCol="0" anchor="ctr" anchorCtr="0"/>
                <a:lstStyle/>
                <a:p>
                  <a:pPr algn="ctr"/>
                  <a:r>
                    <a:rPr lang="en-US" sz="2000" b="1" noProof="0" dirty="0">
                      <a:solidFill>
                        <a:schemeClr val="bg1"/>
                      </a:solidFill>
                    </a:rPr>
                    <a:t>Environmental</a:t>
                  </a:r>
                </a:p>
              </p:txBody>
            </p:sp>
            <p:sp>
              <p:nvSpPr>
                <p:cNvPr id="32" name="Trapez 26">
                  <a:extLst>
                    <a:ext uri="{FF2B5EF4-FFF2-40B4-BE49-F238E27FC236}">
                      <a16:creationId xmlns:a16="http://schemas.microsoft.com/office/drawing/2014/main" id="{2AF829B1-D3F2-7773-73F3-F350F6830486}"/>
                    </a:ext>
                  </a:extLst>
                </p:cNvPr>
                <p:cNvSpPr/>
                <p:nvPr/>
              </p:nvSpPr>
              <p:spPr>
                <a:xfrm>
                  <a:off x="9012383" y="5216236"/>
                  <a:ext cx="1080000" cy="16040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80000" rtlCol="0" anchor="ctr"/>
                <a:lstStyle/>
                <a:p>
                  <a:pPr algn="ctr"/>
                  <a:endParaRPr lang="en-US" sz="2000" noProof="0" dirty="0">
                    <a:solidFill>
                      <a:schemeClr val="bg1"/>
                    </a:solidFill>
                  </a:endParaRPr>
                </a:p>
              </p:txBody>
            </p:sp>
          </p:grpSp>
          <p:grpSp>
            <p:nvGrpSpPr>
              <p:cNvPr id="28" name="Group 27">
                <a:extLst>
                  <a:ext uri="{FF2B5EF4-FFF2-40B4-BE49-F238E27FC236}">
                    <a16:creationId xmlns:a16="http://schemas.microsoft.com/office/drawing/2014/main" id="{C65BD018-B8C2-8BCB-7D5D-B7202BF4235D}"/>
                  </a:ext>
                </a:extLst>
              </p:cNvPr>
              <p:cNvGrpSpPr/>
              <p:nvPr/>
            </p:nvGrpSpPr>
            <p:grpSpPr>
              <a:xfrm>
                <a:off x="1786447" y="2132856"/>
                <a:ext cx="1812916" cy="914769"/>
                <a:chOff x="1786447" y="2132856"/>
                <a:chExt cx="1812916" cy="914769"/>
              </a:xfrm>
            </p:grpSpPr>
            <p:grpSp>
              <p:nvGrpSpPr>
                <p:cNvPr id="7" name="Group 6">
                  <a:extLst>
                    <a:ext uri="{FF2B5EF4-FFF2-40B4-BE49-F238E27FC236}">
                      <a16:creationId xmlns:a16="http://schemas.microsoft.com/office/drawing/2014/main" id="{A9B9D86E-D592-4D51-9510-798E6F739517}"/>
                    </a:ext>
                  </a:extLst>
                </p:cNvPr>
                <p:cNvGrpSpPr/>
                <p:nvPr/>
              </p:nvGrpSpPr>
              <p:grpSpPr>
                <a:xfrm>
                  <a:off x="1786447" y="2132856"/>
                  <a:ext cx="1812916" cy="914769"/>
                  <a:chOff x="8877168" y="2276873"/>
                  <a:chExt cx="1586089" cy="914769"/>
                </a:xfrm>
                <a:solidFill>
                  <a:schemeClr val="accent6"/>
                </a:solidFill>
              </p:grpSpPr>
              <p:sp>
                <p:nvSpPr>
                  <p:cNvPr id="23" name="Trapez 27">
                    <a:extLst>
                      <a:ext uri="{FF2B5EF4-FFF2-40B4-BE49-F238E27FC236}">
                        <a16:creationId xmlns:a16="http://schemas.microsoft.com/office/drawing/2014/main" id="{684D444F-582E-D513-AD63-D71A9704E4F6}"/>
                      </a:ext>
                    </a:extLst>
                  </p:cNvPr>
                  <p:cNvSpPr>
                    <a:spLocks noChangeAspect="1"/>
                  </p:cNvSpPr>
                  <p:nvPr/>
                </p:nvSpPr>
                <p:spPr>
                  <a:xfrm rot="10800000">
                    <a:off x="8991231" y="2304473"/>
                    <a:ext cx="1357960" cy="887169"/>
                  </a:xfrm>
                  <a:prstGeom prst="trapezoid">
                    <a:avLst>
                      <a:gd name="adj" fmla="val 355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80000" rtlCol="0" anchor="ctr"/>
                  <a:lstStyle/>
                  <a:p>
                    <a:pPr algn="ctr"/>
                    <a:endParaRPr lang="en-US" sz="2000" noProof="0" dirty="0">
                      <a:solidFill>
                        <a:schemeClr val="bg1"/>
                      </a:solidFill>
                    </a:endParaRPr>
                  </a:p>
                </p:txBody>
              </p:sp>
              <p:sp>
                <p:nvSpPr>
                  <p:cNvPr id="31" name="Prostokąt: zaokrąglone rogi u góry 9">
                    <a:extLst>
                      <a:ext uri="{FF2B5EF4-FFF2-40B4-BE49-F238E27FC236}">
                        <a16:creationId xmlns:a16="http://schemas.microsoft.com/office/drawing/2014/main" id="{DE60F6C1-EB90-C32D-3606-E81467652498}"/>
                      </a:ext>
                    </a:extLst>
                  </p:cNvPr>
                  <p:cNvSpPr/>
                  <p:nvPr/>
                </p:nvSpPr>
                <p:spPr>
                  <a:xfrm rot="10800000">
                    <a:off x="8877168" y="2276873"/>
                    <a:ext cx="1586089" cy="594288"/>
                  </a:xfrm>
                  <a:prstGeom prst="round2SameRect">
                    <a:avLst>
                      <a:gd name="adj1" fmla="val 4368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80000" rtlCol="0" anchor="ctr"/>
                  <a:lstStyle/>
                  <a:p>
                    <a:pPr algn="ctr"/>
                    <a:endParaRPr lang="en-US" sz="2000" noProof="0" dirty="0">
                      <a:solidFill>
                        <a:schemeClr val="bg1"/>
                      </a:solidFill>
                    </a:endParaRPr>
                  </a:p>
                </p:txBody>
              </p:sp>
            </p:grpSp>
            <p:sp>
              <p:nvSpPr>
                <p:cNvPr id="11" name="Dowolny kształt: kształt 49">
                  <a:extLst>
                    <a:ext uri="{FF2B5EF4-FFF2-40B4-BE49-F238E27FC236}">
                      <a16:creationId xmlns:a16="http://schemas.microsoft.com/office/drawing/2014/main" id="{E61E26B2-4921-F65A-C263-83EC7382BDE3}"/>
                    </a:ext>
                  </a:extLst>
                </p:cNvPr>
                <p:cNvSpPr>
                  <a:spLocks noChangeAspect="1"/>
                </p:cNvSpPr>
                <p:nvPr/>
              </p:nvSpPr>
              <p:spPr>
                <a:xfrm>
                  <a:off x="2449658" y="2395080"/>
                  <a:ext cx="486495" cy="480007"/>
                </a:xfrm>
                <a:custGeom>
                  <a:avLst/>
                  <a:gdLst>
                    <a:gd name="connsiteX0" fmla="*/ 551931 w 714375"/>
                    <a:gd name="connsiteY0" fmla="*/ 712470 h 704850"/>
                    <a:gd name="connsiteX1" fmla="*/ 551931 w 714375"/>
                    <a:gd name="connsiteY1" fmla="*/ 712470 h 704850"/>
                    <a:gd name="connsiteX2" fmla="*/ 439536 w 714375"/>
                    <a:gd name="connsiteY2" fmla="*/ 712470 h 704850"/>
                    <a:gd name="connsiteX3" fmla="*/ 439536 w 714375"/>
                    <a:gd name="connsiteY3" fmla="*/ 636270 h 704850"/>
                    <a:gd name="connsiteX4" fmla="*/ 461443 w 714375"/>
                    <a:gd name="connsiteY4" fmla="*/ 529590 h 704850"/>
                    <a:gd name="connsiteX5" fmla="*/ 525261 w 714375"/>
                    <a:gd name="connsiteY5" fmla="*/ 451485 h 704850"/>
                    <a:gd name="connsiteX6" fmla="*/ 601461 w 714375"/>
                    <a:gd name="connsiteY6" fmla="*/ 330518 h 704850"/>
                    <a:gd name="connsiteX7" fmla="*/ 611939 w 714375"/>
                    <a:gd name="connsiteY7" fmla="*/ 402908 h 704850"/>
                    <a:gd name="connsiteX8" fmla="*/ 581459 w 714375"/>
                    <a:gd name="connsiteY8" fmla="*/ 484823 h 704850"/>
                    <a:gd name="connsiteX9" fmla="*/ 647181 w 714375"/>
                    <a:gd name="connsiteY9" fmla="*/ 410528 h 704850"/>
                    <a:gd name="connsiteX10" fmla="*/ 649086 w 714375"/>
                    <a:gd name="connsiteY10" fmla="*/ 287655 h 704850"/>
                    <a:gd name="connsiteX11" fmla="*/ 661469 w 714375"/>
                    <a:gd name="connsiteY11" fmla="*/ 247650 h 704850"/>
                    <a:gd name="connsiteX12" fmla="*/ 691949 w 714375"/>
                    <a:gd name="connsiteY12" fmla="*/ 263843 h 704850"/>
                    <a:gd name="connsiteX13" fmla="*/ 722428 w 714375"/>
                    <a:gd name="connsiteY13" fmla="*/ 376238 h 704850"/>
                    <a:gd name="connsiteX14" fmla="*/ 678614 w 714375"/>
                    <a:gd name="connsiteY14" fmla="*/ 528638 h 704850"/>
                    <a:gd name="connsiteX15" fmla="*/ 568124 w 714375"/>
                    <a:gd name="connsiteY15" fmla="*/ 653415 h 704850"/>
                    <a:gd name="connsiteX16" fmla="*/ 551931 w 714375"/>
                    <a:gd name="connsiteY16" fmla="*/ 712470 h 704850"/>
                    <a:gd name="connsiteX17" fmla="*/ 551931 w 714375"/>
                    <a:gd name="connsiteY17" fmla="*/ 712470 h 704850"/>
                    <a:gd name="connsiteX18" fmla="*/ 283326 w 714375"/>
                    <a:gd name="connsiteY18" fmla="*/ 712470 h 704850"/>
                    <a:gd name="connsiteX19" fmla="*/ 283326 w 714375"/>
                    <a:gd name="connsiteY19" fmla="*/ 636270 h 704850"/>
                    <a:gd name="connsiteX20" fmla="*/ 261418 w 714375"/>
                    <a:gd name="connsiteY20" fmla="*/ 529590 h 704850"/>
                    <a:gd name="connsiteX21" fmla="*/ 197601 w 714375"/>
                    <a:gd name="connsiteY21" fmla="*/ 451485 h 704850"/>
                    <a:gd name="connsiteX22" fmla="*/ 119496 w 714375"/>
                    <a:gd name="connsiteY22" fmla="*/ 330518 h 704850"/>
                    <a:gd name="connsiteX23" fmla="*/ 111876 w 714375"/>
                    <a:gd name="connsiteY23" fmla="*/ 402908 h 704850"/>
                    <a:gd name="connsiteX24" fmla="*/ 139499 w 714375"/>
                    <a:gd name="connsiteY24" fmla="*/ 484823 h 704850"/>
                    <a:gd name="connsiteX25" fmla="*/ 73776 w 714375"/>
                    <a:gd name="connsiteY25" fmla="*/ 410528 h 704850"/>
                    <a:gd name="connsiteX26" fmla="*/ 71871 w 714375"/>
                    <a:gd name="connsiteY26" fmla="*/ 287655 h 704850"/>
                    <a:gd name="connsiteX27" fmla="*/ 61393 w 714375"/>
                    <a:gd name="connsiteY27" fmla="*/ 247650 h 704850"/>
                    <a:gd name="connsiteX28" fmla="*/ 30914 w 714375"/>
                    <a:gd name="connsiteY28" fmla="*/ 263843 h 704850"/>
                    <a:gd name="connsiteX29" fmla="*/ 434 w 714375"/>
                    <a:gd name="connsiteY29" fmla="*/ 376238 h 704850"/>
                    <a:gd name="connsiteX30" fmla="*/ 42343 w 714375"/>
                    <a:gd name="connsiteY30" fmla="*/ 528638 h 704850"/>
                    <a:gd name="connsiteX31" fmla="*/ 152834 w 714375"/>
                    <a:gd name="connsiteY31" fmla="*/ 653415 h 704850"/>
                    <a:gd name="connsiteX32" fmla="*/ 170931 w 714375"/>
                    <a:gd name="connsiteY32" fmla="*/ 711518 h 704850"/>
                    <a:gd name="connsiteX33" fmla="*/ 283326 w 714375"/>
                    <a:gd name="connsiteY33" fmla="*/ 711518 h 704850"/>
                    <a:gd name="connsiteX34" fmla="*/ 283326 w 714375"/>
                    <a:gd name="connsiteY34" fmla="*/ 712470 h 704850"/>
                    <a:gd name="connsiteX35" fmla="*/ 283326 w 714375"/>
                    <a:gd name="connsiteY35" fmla="*/ 712470 h 704850"/>
                    <a:gd name="connsiteX36" fmla="*/ 161406 w 714375"/>
                    <a:gd name="connsiteY36" fmla="*/ 189548 h 704850"/>
                    <a:gd name="connsiteX37" fmla="*/ 187124 w 714375"/>
                    <a:gd name="connsiteY37" fmla="*/ 200978 h 704850"/>
                    <a:gd name="connsiteX38" fmla="*/ 204268 w 714375"/>
                    <a:gd name="connsiteY38" fmla="*/ 200978 h 704850"/>
                    <a:gd name="connsiteX39" fmla="*/ 211889 w 714375"/>
                    <a:gd name="connsiteY39" fmla="*/ 209550 h 704850"/>
                    <a:gd name="connsiteX40" fmla="*/ 220461 w 714375"/>
                    <a:gd name="connsiteY40" fmla="*/ 234315 h 704850"/>
                    <a:gd name="connsiteX41" fmla="*/ 229034 w 714375"/>
                    <a:gd name="connsiteY41" fmla="*/ 259080 h 704850"/>
                    <a:gd name="connsiteX42" fmla="*/ 245226 w 714375"/>
                    <a:gd name="connsiteY42" fmla="*/ 273368 h 704850"/>
                    <a:gd name="connsiteX43" fmla="*/ 252846 w 714375"/>
                    <a:gd name="connsiteY43" fmla="*/ 295275 h 704850"/>
                    <a:gd name="connsiteX44" fmla="*/ 250941 w 714375"/>
                    <a:gd name="connsiteY44" fmla="*/ 316230 h 704850"/>
                    <a:gd name="connsiteX45" fmla="*/ 262371 w 714375"/>
                    <a:gd name="connsiteY45" fmla="*/ 338138 h 704850"/>
                    <a:gd name="connsiteX46" fmla="*/ 265228 w 714375"/>
                    <a:gd name="connsiteY46" fmla="*/ 340043 h 704850"/>
                    <a:gd name="connsiteX47" fmla="*/ 286184 w 714375"/>
                    <a:gd name="connsiteY47" fmla="*/ 335280 h 704850"/>
                    <a:gd name="connsiteX48" fmla="*/ 280468 w 714375"/>
                    <a:gd name="connsiteY48" fmla="*/ 321945 h 704850"/>
                    <a:gd name="connsiteX49" fmla="*/ 282374 w 714375"/>
                    <a:gd name="connsiteY49" fmla="*/ 305753 h 704850"/>
                    <a:gd name="connsiteX50" fmla="*/ 291899 w 714375"/>
                    <a:gd name="connsiteY50" fmla="*/ 280988 h 704850"/>
                    <a:gd name="connsiteX51" fmla="*/ 293803 w 714375"/>
                    <a:gd name="connsiteY51" fmla="*/ 278130 h 704850"/>
                    <a:gd name="connsiteX52" fmla="*/ 309996 w 714375"/>
                    <a:gd name="connsiteY52" fmla="*/ 261938 h 704850"/>
                    <a:gd name="connsiteX53" fmla="*/ 320474 w 714375"/>
                    <a:gd name="connsiteY53" fmla="*/ 245745 h 704850"/>
                    <a:gd name="connsiteX54" fmla="*/ 306186 w 714375"/>
                    <a:gd name="connsiteY54" fmla="*/ 224790 h 704850"/>
                    <a:gd name="connsiteX55" fmla="*/ 303328 w 714375"/>
                    <a:gd name="connsiteY55" fmla="*/ 222885 h 704850"/>
                    <a:gd name="connsiteX56" fmla="*/ 273801 w 714375"/>
                    <a:gd name="connsiteY56" fmla="*/ 206692 h 704850"/>
                    <a:gd name="connsiteX57" fmla="*/ 251893 w 714375"/>
                    <a:gd name="connsiteY57" fmla="*/ 192405 h 704850"/>
                    <a:gd name="connsiteX58" fmla="*/ 249036 w 714375"/>
                    <a:gd name="connsiteY58" fmla="*/ 171450 h 704850"/>
                    <a:gd name="connsiteX59" fmla="*/ 273801 w 714375"/>
                    <a:gd name="connsiteY59" fmla="*/ 146685 h 704850"/>
                    <a:gd name="connsiteX60" fmla="*/ 282374 w 714375"/>
                    <a:gd name="connsiteY60" fmla="*/ 121920 h 704850"/>
                    <a:gd name="connsiteX61" fmla="*/ 280468 w 714375"/>
                    <a:gd name="connsiteY61" fmla="*/ 105728 h 704850"/>
                    <a:gd name="connsiteX62" fmla="*/ 264276 w 714375"/>
                    <a:gd name="connsiteY62" fmla="*/ 86678 h 704850"/>
                    <a:gd name="connsiteX63" fmla="*/ 249989 w 714375"/>
                    <a:gd name="connsiteY63" fmla="*/ 83820 h 704850"/>
                    <a:gd name="connsiteX64" fmla="*/ 205221 w 714375"/>
                    <a:gd name="connsiteY64" fmla="*/ 81915 h 704850"/>
                    <a:gd name="connsiteX65" fmla="*/ 490018 w 714375"/>
                    <a:gd name="connsiteY65" fmla="*/ 47625 h 704850"/>
                    <a:gd name="connsiteX66" fmla="*/ 449061 w 714375"/>
                    <a:gd name="connsiteY66" fmla="*/ 60960 h 704850"/>
                    <a:gd name="connsiteX67" fmla="*/ 421439 w 714375"/>
                    <a:gd name="connsiteY67" fmla="*/ 67628 h 704850"/>
                    <a:gd name="connsiteX68" fmla="*/ 409056 w 714375"/>
                    <a:gd name="connsiteY68" fmla="*/ 70485 h 704850"/>
                    <a:gd name="connsiteX69" fmla="*/ 393816 w 714375"/>
                    <a:gd name="connsiteY69" fmla="*/ 90488 h 704850"/>
                    <a:gd name="connsiteX70" fmla="*/ 375718 w 714375"/>
                    <a:gd name="connsiteY70" fmla="*/ 95250 h 704850"/>
                    <a:gd name="connsiteX71" fmla="*/ 353811 w 714375"/>
                    <a:gd name="connsiteY71" fmla="*/ 110490 h 704850"/>
                    <a:gd name="connsiteX72" fmla="*/ 343334 w 714375"/>
                    <a:gd name="connsiteY72" fmla="*/ 135255 h 704850"/>
                    <a:gd name="connsiteX73" fmla="*/ 359526 w 714375"/>
                    <a:gd name="connsiteY73" fmla="*/ 145733 h 704850"/>
                    <a:gd name="connsiteX74" fmla="*/ 382386 w 714375"/>
                    <a:gd name="connsiteY74" fmla="*/ 133350 h 704850"/>
                    <a:gd name="connsiteX75" fmla="*/ 410009 w 714375"/>
                    <a:gd name="connsiteY75" fmla="*/ 129540 h 704850"/>
                    <a:gd name="connsiteX76" fmla="*/ 425249 w 714375"/>
                    <a:gd name="connsiteY76" fmla="*/ 139065 h 704850"/>
                    <a:gd name="connsiteX77" fmla="*/ 412866 w 714375"/>
                    <a:gd name="connsiteY77" fmla="*/ 160020 h 704850"/>
                    <a:gd name="connsiteX78" fmla="*/ 382386 w 714375"/>
                    <a:gd name="connsiteY78" fmla="*/ 168593 h 704850"/>
                    <a:gd name="connsiteX79" fmla="*/ 366193 w 714375"/>
                    <a:gd name="connsiteY79" fmla="*/ 172403 h 704850"/>
                    <a:gd name="connsiteX80" fmla="*/ 359526 w 714375"/>
                    <a:gd name="connsiteY80" fmla="*/ 186690 h 704850"/>
                    <a:gd name="connsiteX81" fmla="*/ 361431 w 714375"/>
                    <a:gd name="connsiteY81" fmla="*/ 189548 h 704850"/>
                    <a:gd name="connsiteX82" fmla="*/ 388101 w 714375"/>
                    <a:gd name="connsiteY82" fmla="*/ 205740 h 704850"/>
                    <a:gd name="connsiteX83" fmla="*/ 392864 w 714375"/>
                    <a:gd name="connsiteY83" fmla="*/ 207645 h 704850"/>
                    <a:gd name="connsiteX84" fmla="*/ 411914 w 714375"/>
                    <a:gd name="connsiteY84" fmla="*/ 227648 h 704850"/>
                    <a:gd name="connsiteX85" fmla="*/ 416676 w 714375"/>
                    <a:gd name="connsiteY85" fmla="*/ 240983 h 704850"/>
                    <a:gd name="connsiteX86" fmla="*/ 429059 w 714375"/>
                    <a:gd name="connsiteY86" fmla="*/ 256223 h 704850"/>
                    <a:gd name="connsiteX87" fmla="*/ 438584 w 714375"/>
                    <a:gd name="connsiteY87" fmla="*/ 263843 h 704850"/>
                    <a:gd name="connsiteX88" fmla="*/ 447156 w 714375"/>
                    <a:gd name="connsiteY88" fmla="*/ 263843 h 704850"/>
                    <a:gd name="connsiteX89" fmla="*/ 454776 w 714375"/>
                    <a:gd name="connsiteY89" fmla="*/ 240983 h 704850"/>
                    <a:gd name="connsiteX90" fmla="*/ 454776 w 714375"/>
                    <a:gd name="connsiteY90" fmla="*/ 238125 h 704850"/>
                    <a:gd name="connsiteX91" fmla="*/ 461443 w 714375"/>
                    <a:gd name="connsiteY91" fmla="*/ 206692 h 704850"/>
                    <a:gd name="connsiteX92" fmla="*/ 462396 w 714375"/>
                    <a:gd name="connsiteY92" fmla="*/ 203835 h 704850"/>
                    <a:gd name="connsiteX93" fmla="*/ 454776 w 714375"/>
                    <a:gd name="connsiteY93" fmla="*/ 179070 h 704850"/>
                    <a:gd name="connsiteX94" fmla="*/ 443346 w 714375"/>
                    <a:gd name="connsiteY94" fmla="*/ 170498 h 704850"/>
                    <a:gd name="connsiteX95" fmla="*/ 445251 w 714375"/>
                    <a:gd name="connsiteY95" fmla="*/ 165735 h 704850"/>
                    <a:gd name="connsiteX96" fmla="*/ 450014 w 714375"/>
                    <a:gd name="connsiteY96" fmla="*/ 166688 h 704850"/>
                    <a:gd name="connsiteX97" fmla="*/ 467159 w 714375"/>
                    <a:gd name="connsiteY97" fmla="*/ 166688 h 704850"/>
                    <a:gd name="connsiteX98" fmla="*/ 461443 w 714375"/>
                    <a:gd name="connsiteY98" fmla="*/ 154305 h 704850"/>
                    <a:gd name="connsiteX99" fmla="*/ 456681 w 714375"/>
                    <a:gd name="connsiteY99" fmla="*/ 143828 h 704850"/>
                    <a:gd name="connsiteX100" fmla="*/ 472874 w 714375"/>
                    <a:gd name="connsiteY100" fmla="*/ 148590 h 704850"/>
                    <a:gd name="connsiteX101" fmla="*/ 484303 w 714375"/>
                    <a:gd name="connsiteY101" fmla="*/ 157163 h 704850"/>
                    <a:gd name="connsiteX102" fmla="*/ 490971 w 714375"/>
                    <a:gd name="connsiteY102" fmla="*/ 183833 h 704850"/>
                    <a:gd name="connsiteX103" fmla="*/ 500496 w 714375"/>
                    <a:gd name="connsiteY103" fmla="*/ 200025 h 704850"/>
                    <a:gd name="connsiteX104" fmla="*/ 514784 w 714375"/>
                    <a:gd name="connsiteY104" fmla="*/ 181928 h 704850"/>
                    <a:gd name="connsiteX105" fmla="*/ 520499 w 714375"/>
                    <a:gd name="connsiteY105" fmla="*/ 163830 h 704850"/>
                    <a:gd name="connsiteX106" fmla="*/ 529071 w 714375"/>
                    <a:gd name="connsiteY106" fmla="*/ 171450 h 704850"/>
                    <a:gd name="connsiteX107" fmla="*/ 560503 w 714375"/>
                    <a:gd name="connsiteY107" fmla="*/ 170498 h 704850"/>
                    <a:gd name="connsiteX108" fmla="*/ 360478 w 714375"/>
                    <a:gd name="connsiteY108" fmla="*/ 0 h 704850"/>
                    <a:gd name="connsiteX109" fmla="*/ 160453 w 714375"/>
                    <a:gd name="connsiteY109" fmla="*/ 200978 h 704850"/>
                    <a:gd name="connsiteX110" fmla="*/ 360478 w 714375"/>
                    <a:gd name="connsiteY110" fmla="*/ 403860 h 704850"/>
                    <a:gd name="connsiteX111" fmla="*/ 560503 w 714375"/>
                    <a:gd name="connsiteY111" fmla="*/ 200978 h 704850"/>
                    <a:gd name="connsiteX112" fmla="*/ 360478 w 714375"/>
                    <a:gd name="connsiteY112" fmla="*/ 0 h 704850"/>
                    <a:gd name="connsiteX113" fmla="*/ 360478 w 714375"/>
                    <a:gd name="connsiteY113"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4375" h="704850">
                      <a:moveTo>
                        <a:pt x="551931" y="712470"/>
                      </a:moveTo>
                      <a:lnTo>
                        <a:pt x="551931" y="712470"/>
                      </a:lnTo>
                      <a:lnTo>
                        <a:pt x="439536" y="712470"/>
                      </a:lnTo>
                      <a:cubicBezTo>
                        <a:pt x="439536" y="712470"/>
                        <a:pt x="439536" y="641985"/>
                        <a:pt x="439536" y="636270"/>
                      </a:cubicBezTo>
                      <a:cubicBezTo>
                        <a:pt x="437631" y="616268"/>
                        <a:pt x="437631" y="563880"/>
                        <a:pt x="461443" y="529590"/>
                      </a:cubicBezTo>
                      <a:cubicBezTo>
                        <a:pt x="491924" y="485775"/>
                        <a:pt x="501449" y="479108"/>
                        <a:pt x="525261" y="451485"/>
                      </a:cubicBezTo>
                      <a:cubicBezTo>
                        <a:pt x="552884" y="417195"/>
                        <a:pt x="575744" y="328613"/>
                        <a:pt x="601461" y="330518"/>
                      </a:cubicBezTo>
                      <a:cubicBezTo>
                        <a:pt x="623369" y="334328"/>
                        <a:pt x="631941" y="368618"/>
                        <a:pt x="611939" y="402908"/>
                      </a:cubicBezTo>
                      <a:cubicBezTo>
                        <a:pt x="595746" y="426720"/>
                        <a:pt x="581459" y="477203"/>
                        <a:pt x="581459" y="484823"/>
                      </a:cubicBezTo>
                      <a:cubicBezTo>
                        <a:pt x="581459" y="484823"/>
                        <a:pt x="633846" y="448628"/>
                        <a:pt x="647181" y="410528"/>
                      </a:cubicBezTo>
                      <a:cubicBezTo>
                        <a:pt x="665278" y="368618"/>
                        <a:pt x="657659" y="314325"/>
                        <a:pt x="649086" y="287655"/>
                      </a:cubicBezTo>
                      <a:cubicBezTo>
                        <a:pt x="645276" y="269558"/>
                        <a:pt x="650991" y="251460"/>
                        <a:pt x="661469" y="247650"/>
                      </a:cubicBezTo>
                      <a:cubicBezTo>
                        <a:pt x="669089" y="243840"/>
                        <a:pt x="683376" y="247650"/>
                        <a:pt x="691949" y="263843"/>
                      </a:cubicBezTo>
                      <a:cubicBezTo>
                        <a:pt x="697664" y="280035"/>
                        <a:pt x="717666" y="352425"/>
                        <a:pt x="722428" y="376238"/>
                      </a:cubicBezTo>
                      <a:cubicBezTo>
                        <a:pt x="724334" y="396240"/>
                        <a:pt x="702426" y="501015"/>
                        <a:pt x="678614" y="528638"/>
                      </a:cubicBezTo>
                      <a:cubicBezTo>
                        <a:pt x="658611" y="554355"/>
                        <a:pt x="580506" y="633413"/>
                        <a:pt x="568124" y="653415"/>
                      </a:cubicBezTo>
                      <a:cubicBezTo>
                        <a:pt x="551931" y="681990"/>
                        <a:pt x="551931" y="712470"/>
                        <a:pt x="551931" y="712470"/>
                      </a:cubicBezTo>
                      <a:lnTo>
                        <a:pt x="551931" y="712470"/>
                      </a:lnTo>
                      <a:close/>
                      <a:moveTo>
                        <a:pt x="283326" y="712470"/>
                      </a:moveTo>
                      <a:cubicBezTo>
                        <a:pt x="283326" y="712470"/>
                        <a:pt x="283326" y="641985"/>
                        <a:pt x="283326" y="636270"/>
                      </a:cubicBezTo>
                      <a:cubicBezTo>
                        <a:pt x="283326" y="616268"/>
                        <a:pt x="283326" y="563880"/>
                        <a:pt x="261418" y="529590"/>
                      </a:cubicBezTo>
                      <a:cubicBezTo>
                        <a:pt x="230939" y="485775"/>
                        <a:pt x="219509" y="479108"/>
                        <a:pt x="197601" y="451485"/>
                      </a:cubicBezTo>
                      <a:cubicBezTo>
                        <a:pt x="169978" y="417195"/>
                        <a:pt x="147118" y="328613"/>
                        <a:pt x="119496" y="330518"/>
                      </a:cubicBezTo>
                      <a:cubicBezTo>
                        <a:pt x="97589" y="334328"/>
                        <a:pt x="89016" y="368618"/>
                        <a:pt x="111876" y="402908"/>
                      </a:cubicBezTo>
                      <a:cubicBezTo>
                        <a:pt x="128068" y="426720"/>
                        <a:pt x="142356" y="477203"/>
                        <a:pt x="139499" y="484823"/>
                      </a:cubicBezTo>
                      <a:cubicBezTo>
                        <a:pt x="139499" y="484823"/>
                        <a:pt x="89016" y="448628"/>
                        <a:pt x="73776" y="410528"/>
                      </a:cubicBezTo>
                      <a:cubicBezTo>
                        <a:pt x="57584" y="368618"/>
                        <a:pt x="63299" y="314325"/>
                        <a:pt x="71871" y="287655"/>
                      </a:cubicBezTo>
                      <a:cubicBezTo>
                        <a:pt x="77586" y="269558"/>
                        <a:pt x="69966" y="251460"/>
                        <a:pt x="61393" y="247650"/>
                      </a:cubicBezTo>
                      <a:cubicBezTo>
                        <a:pt x="50916" y="243840"/>
                        <a:pt x="39486" y="247650"/>
                        <a:pt x="30914" y="263843"/>
                      </a:cubicBezTo>
                      <a:cubicBezTo>
                        <a:pt x="23293" y="280035"/>
                        <a:pt x="3291" y="352425"/>
                        <a:pt x="434" y="376238"/>
                      </a:cubicBezTo>
                      <a:cubicBezTo>
                        <a:pt x="-3376" y="396240"/>
                        <a:pt x="18531" y="501015"/>
                        <a:pt x="42343" y="528638"/>
                      </a:cubicBezTo>
                      <a:cubicBezTo>
                        <a:pt x="64251" y="554355"/>
                        <a:pt x="140451" y="633413"/>
                        <a:pt x="152834" y="653415"/>
                      </a:cubicBezTo>
                      <a:cubicBezTo>
                        <a:pt x="169026" y="681990"/>
                        <a:pt x="170931" y="711518"/>
                        <a:pt x="170931" y="711518"/>
                      </a:cubicBezTo>
                      <a:lnTo>
                        <a:pt x="283326" y="711518"/>
                      </a:lnTo>
                      <a:lnTo>
                        <a:pt x="283326" y="712470"/>
                      </a:lnTo>
                      <a:lnTo>
                        <a:pt x="283326" y="712470"/>
                      </a:lnTo>
                      <a:close/>
                      <a:moveTo>
                        <a:pt x="161406" y="189548"/>
                      </a:moveTo>
                      <a:cubicBezTo>
                        <a:pt x="161406" y="189548"/>
                        <a:pt x="170931" y="201930"/>
                        <a:pt x="187124" y="200978"/>
                      </a:cubicBezTo>
                      <a:cubicBezTo>
                        <a:pt x="204268" y="200978"/>
                        <a:pt x="201411" y="200978"/>
                        <a:pt x="204268" y="200978"/>
                      </a:cubicBezTo>
                      <a:cubicBezTo>
                        <a:pt x="207126" y="202883"/>
                        <a:pt x="207126" y="205740"/>
                        <a:pt x="211889" y="209550"/>
                      </a:cubicBezTo>
                      <a:cubicBezTo>
                        <a:pt x="216651" y="214313"/>
                        <a:pt x="220461" y="225742"/>
                        <a:pt x="220461" y="234315"/>
                      </a:cubicBezTo>
                      <a:cubicBezTo>
                        <a:pt x="220461" y="242888"/>
                        <a:pt x="225224" y="255270"/>
                        <a:pt x="229034" y="259080"/>
                      </a:cubicBezTo>
                      <a:cubicBezTo>
                        <a:pt x="233796" y="263843"/>
                        <a:pt x="240464" y="270510"/>
                        <a:pt x="245226" y="273368"/>
                      </a:cubicBezTo>
                      <a:cubicBezTo>
                        <a:pt x="249989" y="276225"/>
                        <a:pt x="253799" y="284798"/>
                        <a:pt x="252846" y="295275"/>
                      </a:cubicBezTo>
                      <a:cubicBezTo>
                        <a:pt x="252846" y="302895"/>
                        <a:pt x="252846" y="308610"/>
                        <a:pt x="250941" y="316230"/>
                      </a:cubicBezTo>
                      <a:cubicBezTo>
                        <a:pt x="250941" y="324803"/>
                        <a:pt x="256656" y="335280"/>
                        <a:pt x="262371" y="338138"/>
                      </a:cubicBezTo>
                      <a:cubicBezTo>
                        <a:pt x="264276" y="338138"/>
                        <a:pt x="265228" y="340043"/>
                        <a:pt x="265228" y="340043"/>
                      </a:cubicBezTo>
                      <a:cubicBezTo>
                        <a:pt x="272849" y="342900"/>
                        <a:pt x="286184" y="340043"/>
                        <a:pt x="286184" y="335280"/>
                      </a:cubicBezTo>
                      <a:cubicBezTo>
                        <a:pt x="288089" y="330518"/>
                        <a:pt x="284278" y="324803"/>
                        <a:pt x="280468" y="321945"/>
                      </a:cubicBezTo>
                      <a:cubicBezTo>
                        <a:pt x="277611" y="317183"/>
                        <a:pt x="277611" y="310515"/>
                        <a:pt x="282374" y="305753"/>
                      </a:cubicBezTo>
                      <a:cubicBezTo>
                        <a:pt x="288089" y="300038"/>
                        <a:pt x="288089" y="289560"/>
                        <a:pt x="291899" y="280988"/>
                      </a:cubicBezTo>
                      <a:cubicBezTo>
                        <a:pt x="291899" y="279083"/>
                        <a:pt x="293803" y="278130"/>
                        <a:pt x="293803" y="278130"/>
                      </a:cubicBezTo>
                      <a:cubicBezTo>
                        <a:pt x="298566" y="269558"/>
                        <a:pt x="305234" y="261938"/>
                        <a:pt x="309996" y="261938"/>
                      </a:cubicBezTo>
                      <a:cubicBezTo>
                        <a:pt x="315711" y="260033"/>
                        <a:pt x="318568" y="254317"/>
                        <a:pt x="320474" y="245745"/>
                      </a:cubicBezTo>
                      <a:cubicBezTo>
                        <a:pt x="320474" y="238125"/>
                        <a:pt x="314759" y="229553"/>
                        <a:pt x="306186" y="224790"/>
                      </a:cubicBezTo>
                      <a:cubicBezTo>
                        <a:pt x="304281" y="224790"/>
                        <a:pt x="304281" y="224790"/>
                        <a:pt x="303328" y="222885"/>
                      </a:cubicBezTo>
                      <a:cubicBezTo>
                        <a:pt x="294756" y="220028"/>
                        <a:pt x="281421" y="212408"/>
                        <a:pt x="273801" y="206692"/>
                      </a:cubicBezTo>
                      <a:cubicBezTo>
                        <a:pt x="266181" y="201930"/>
                        <a:pt x="259514" y="198120"/>
                        <a:pt x="251893" y="192405"/>
                      </a:cubicBezTo>
                      <a:cubicBezTo>
                        <a:pt x="244274" y="187643"/>
                        <a:pt x="243321" y="178118"/>
                        <a:pt x="249036" y="171450"/>
                      </a:cubicBezTo>
                      <a:cubicBezTo>
                        <a:pt x="257609" y="162878"/>
                        <a:pt x="266181" y="155258"/>
                        <a:pt x="273801" y="146685"/>
                      </a:cubicBezTo>
                      <a:cubicBezTo>
                        <a:pt x="279516" y="141923"/>
                        <a:pt x="284278" y="130493"/>
                        <a:pt x="282374" y="121920"/>
                      </a:cubicBezTo>
                      <a:cubicBezTo>
                        <a:pt x="282374" y="116205"/>
                        <a:pt x="282374" y="111443"/>
                        <a:pt x="280468" y="105728"/>
                      </a:cubicBezTo>
                      <a:cubicBezTo>
                        <a:pt x="280468" y="97155"/>
                        <a:pt x="271896" y="88583"/>
                        <a:pt x="264276" y="86678"/>
                      </a:cubicBezTo>
                      <a:cubicBezTo>
                        <a:pt x="259514" y="84773"/>
                        <a:pt x="253799" y="84773"/>
                        <a:pt x="249989" y="83820"/>
                      </a:cubicBezTo>
                      <a:cubicBezTo>
                        <a:pt x="242368" y="83820"/>
                        <a:pt x="213793" y="81915"/>
                        <a:pt x="205221" y="81915"/>
                      </a:cubicBezTo>
                      <a:moveTo>
                        <a:pt x="490018" y="47625"/>
                      </a:moveTo>
                      <a:cubicBezTo>
                        <a:pt x="484303" y="48578"/>
                        <a:pt x="452871" y="54293"/>
                        <a:pt x="449061" y="60960"/>
                      </a:cubicBezTo>
                      <a:cubicBezTo>
                        <a:pt x="445251" y="68580"/>
                        <a:pt x="428106" y="65723"/>
                        <a:pt x="421439" y="67628"/>
                      </a:cubicBezTo>
                      <a:cubicBezTo>
                        <a:pt x="417628" y="68580"/>
                        <a:pt x="412866" y="68580"/>
                        <a:pt x="409056" y="70485"/>
                      </a:cubicBezTo>
                      <a:cubicBezTo>
                        <a:pt x="402389" y="73343"/>
                        <a:pt x="394768" y="80963"/>
                        <a:pt x="393816" y="90488"/>
                      </a:cubicBezTo>
                      <a:cubicBezTo>
                        <a:pt x="393816" y="99060"/>
                        <a:pt x="382386" y="94298"/>
                        <a:pt x="375718" y="95250"/>
                      </a:cubicBezTo>
                      <a:cubicBezTo>
                        <a:pt x="369051" y="98108"/>
                        <a:pt x="358574" y="103823"/>
                        <a:pt x="353811" y="110490"/>
                      </a:cubicBezTo>
                      <a:cubicBezTo>
                        <a:pt x="347143" y="116205"/>
                        <a:pt x="342381" y="128588"/>
                        <a:pt x="343334" y="135255"/>
                      </a:cubicBezTo>
                      <a:cubicBezTo>
                        <a:pt x="343334" y="142875"/>
                        <a:pt x="350953" y="148590"/>
                        <a:pt x="359526" y="145733"/>
                      </a:cubicBezTo>
                      <a:cubicBezTo>
                        <a:pt x="368099" y="144780"/>
                        <a:pt x="378576" y="138113"/>
                        <a:pt x="382386" y="133350"/>
                      </a:cubicBezTo>
                      <a:cubicBezTo>
                        <a:pt x="386196" y="128588"/>
                        <a:pt x="401436" y="134303"/>
                        <a:pt x="410009" y="129540"/>
                      </a:cubicBezTo>
                      <a:cubicBezTo>
                        <a:pt x="418581" y="126683"/>
                        <a:pt x="424296" y="131445"/>
                        <a:pt x="425249" y="139065"/>
                      </a:cubicBezTo>
                      <a:cubicBezTo>
                        <a:pt x="426201" y="147638"/>
                        <a:pt x="420486" y="157163"/>
                        <a:pt x="412866" y="160020"/>
                      </a:cubicBezTo>
                      <a:cubicBezTo>
                        <a:pt x="405246" y="163830"/>
                        <a:pt x="390959" y="167640"/>
                        <a:pt x="382386" y="168593"/>
                      </a:cubicBezTo>
                      <a:cubicBezTo>
                        <a:pt x="376671" y="169545"/>
                        <a:pt x="370956" y="171450"/>
                        <a:pt x="366193" y="172403"/>
                      </a:cubicBezTo>
                      <a:cubicBezTo>
                        <a:pt x="357621" y="173355"/>
                        <a:pt x="354764" y="180023"/>
                        <a:pt x="359526" y="186690"/>
                      </a:cubicBezTo>
                      <a:cubicBezTo>
                        <a:pt x="359526" y="186690"/>
                        <a:pt x="361431" y="187643"/>
                        <a:pt x="361431" y="189548"/>
                      </a:cubicBezTo>
                      <a:cubicBezTo>
                        <a:pt x="367146" y="196215"/>
                        <a:pt x="379528" y="202883"/>
                        <a:pt x="388101" y="205740"/>
                      </a:cubicBezTo>
                      <a:cubicBezTo>
                        <a:pt x="390006" y="206692"/>
                        <a:pt x="390959" y="206692"/>
                        <a:pt x="392864" y="207645"/>
                      </a:cubicBezTo>
                      <a:cubicBezTo>
                        <a:pt x="401436" y="210503"/>
                        <a:pt x="410009" y="219075"/>
                        <a:pt x="411914" y="227648"/>
                      </a:cubicBezTo>
                      <a:cubicBezTo>
                        <a:pt x="413818" y="231458"/>
                        <a:pt x="414771" y="237173"/>
                        <a:pt x="416676" y="240983"/>
                      </a:cubicBezTo>
                      <a:cubicBezTo>
                        <a:pt x="419534" y="249555"/>
                        <a:pt x="424296" y="255270"/>
                        <a:pt x="429059" y="256223"/>
                      </a:cubicBezTo>
                      <a:cubicBezTo>
                        <a:pt x="431916" y="256223"/>
                        <a:pt x="436678" y="259080"/>
                        <a:pt x="438584" y="263843"/>
                      </a:cubicBezTo>
                      <a:cubicBezTo>
                        <a:pt x="439536" y="267653"/>
                        <a:pt x="443346" y="267653"/>
                        <a:pt x="447156" y="263843"/>
                      </a:cubicBezTo>
                      <a:cubicBezTo>
                        <a:pt x="450966" y="259080"/>
                        <a:pt x="453824" y="248603"/>
                        <a:pt x="454776" y="240983"/>
                      </a:cubicBezTo>
                      <a:cubicBezTo>
                        <a:pt x="454776" y="240030"/>
                        <a:pt x="454776" y="238125"/>
                        <a:pt x="454776" y="238125"/>
                      </a:cubicBezTo>
                      <a:cubicBezTo>
                        <a:pt x="456681" y="229553"/>
                        <a:pt x="458586" y="216217"/>
                        <a:pt x="461443" y="206692"/>
                      </a:cubicBezTo>
                      <a:cubicBezTo>
                        <a:pt x="461443" y="206692"/>
                        <a:pt x="462396" y="204788"/>
                        <a:pt x="462396" y="203835"/>
                      </a:cubicBezTo>
                      <a:cubicBezTo>
                        <a:pt x="465253" y="194310"/>
                        <a:pt x="460491" y="183833"/>
                        <a:pt x="454776" y="179070"/>
                      </a:cubicBezTo>
                      <a:cubicBezTo>
                        <a:pt x="450014" y="177165"/>
                        <a:pt x="447156" y="173355"/>
                        <a:pt x="443346" y="170498"/>
                      </a:cubicBezTo>
                      <a:cubicBezTo>
                        <a:pt x="436678" y="165735"/>
                        <a:pt x="436678" y="162878"/>
                        <a:pt x="445251" y="165735"/>
                      </a:cubicBezTo>
                      <a:cubicBezTo>
                        <a:pt x="447156" y="166688"/>
                        <a:pt x="448109" y="166688"/>
                        <a:pt x="450014" y="166688"/>
                      </a:cubicBezTo>
                      <a:cubicBezTo>
                        <a:pt x="457634" y="169545"/>
                        <a:pt x="466206" y="169545"/>
                        <a:pt x="467159" y="166688"/>
                      </a:cubicBezTo>
                      <a:cubicBezTo>
                        <a:pt x="468111" y="163830"/>
                        <a:pt x="466206" y="158115"/>
                        <a:pt x="461443" y="154305"/>
                      </a:cubicBezTo>
                      <a:cubicBezTo>
                        <a:pt x="456681" y="150495"/>
                        <a:pt x="454776" y="146685"/>
                        <a:pt x="456681" y="143828"/>
                      </a:cubicBezTo>
                      <a:cubicBezTo>
                        <a:pt x="458586" y="140970"/>
                        <a:pt x="466206" y="141923"/>
                        <a:pt x="472874" y="148590"/>
                      </a:cubicBezTo>
                      <a:cubicBezTo>
                        <a:pt x="475731" y="151448"/>
                        <a:pt x="479541" y="155258"/>
                        <a:pt x="484303" y="157163"/>
                      </a:cubicBezTo>
                      <a:cubicBezTo>
                        <a:pt x="490971" y="163830"/>
                        <a:pt x="493828" y="174308"/>
                        <a:pt x="490971" y="183833"/>
                      </a:cubicBezTo>
                      <a:cubicBezTo>
                        <a:pt x="490971" y="183833"/>
                        <a:pt x="485256" y="201930"/>
                        <a:pt x="500496" y="200025"/>
                      </a:cubicBezTo>
                      <a:cubicBezTo>
                        <a:pt x="515736" y="198120"/>
                        <a:pt x="516689" y="190500"/>
                        <a:pt x="514784" y="181928"/>
                      </a:cubicBezTo>
                      <a:cubicBezTo>
                        <a:pt x="513831" y="173355"/>
                        <a:pt x="514784" y="164783"/>
                        <a:pt x="520499" y="163830"/>
                      </a:cubicBezTo>
                      <a:cubicBezTo>
                        <a:pt x="524309" y="162878"/>
                        <a:pt x="528119" y="166688"/>
                        <a:pt x="529071" y="171450"/>
                      </a:cubicBezTo>
                      <a:cubicBezTo>
                        <a:pt x="530024" y="175260"/>
                        <a:pt x="536691" y="187643"/>
                        <a:pt x="560503" y="170498"/>
                      </a:cubicBezTo>
                      <a:moveTo>
                        <a:pt x="360478" y="0"/>
                      </a:moveTo>
                      <a:cubicBezTo>
                        <a:pt x="249989" y="0"/>
                        <a:pt x="160453" y="89535"/>
                        <a:pt x="160453" y="200978"/>
                      </a:cubicBezTo>
                      <a:cubicBezTo>
                        <a:pt x="160453" y="312420"/>
                        <a:pt x="249989" y="403860"/>
                        <a:pt x="360478" y="403860"/>
                      </a:cubicBezTo>
                      <a:cubicBezTo>
                        <a:pt x="470968" y="403860"/>
                        <a:pt x="560503" y="312420"/>
                        <a:pt x="560503" y="200978"/>
                      </a:cubicBezTo>
                      <a:cubicBezTo>
                        <a:pt x="560503" y="90488"/>
                        <a:pt x="470968" y="0"/>
                        <a:pt x="360478" y="0"/>
                      </a:cubicBezTo>
                      <a:lnTo>
                        <a:pt x="360478" y="0"/>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43" name="Group 42">
                <a:extLst>
                  <a:ext uri="{FF2B5EF4-FFF2-40B4-BE49-F238E27FC236}">
                    <a16:creationId xmlns:a16="http://schemas.microsoft.com/office/drawing/2014/main" id="{A0DA9AE2-6EEE-847F-15FD-FE3AABE8B50B}"/>
                  </a:ext>
                </a:extLst>
              </p:cNvPr>
              <p:cNvGrpSpPr/>
              <p:nvPr/>
            </p:nvGrpSpPr>
            <p:grpSpPr>
              <a:xfrm>
                <a:off x="1169041" y="3136935"/>
                <a:ext cx="299729" cy="1986360"/>
                <a:chOff x="1151146" y="3136935"/>
                <a:chExt cx="299729" cy="1986360"/>
              </a:xfrm>
            </p:grpSpPr>
            <p:sp>
              <p:nvSpPr>
                <p:cNvPr id="44" name="TextBox 43">
                  <a:extLst>
                    <a:ext uri="{FF2B5EF4-FFF2-40B4-BE49-F238E27FC236}">
                      <a16:creationId xmlns:a16="http://schemas.microsoft.com/office/drawing/2014/main" id="{862E0E43-8590-137A-A5A0-2ACAA5ECEC6B}"/>
                    </a:ext>
                  </a:extLst>
                </p:cNvPr>
                <p:cNvSpPr txBox="1"/>
                <p:nvPr/>
              </p:nvSpPr>
              <p:spPr>
                <a:xfrm>
                  <a:off x="1151146" y="3136935"/>
                  <a:ext cx="299729" cy="956773"/>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4800" b="1" noProof="0" dirty="0">
                      <a:solidFill>
                        <a:schemeClr val="bg1"/>
                      </a:solidFill>
                    </a:rPr>
                    <a:t>Q</a:t>
                  </a:r>
                </a:p>
              </p:txBody>
            </p:sp>
            <p:sp>
              <p:nvSpPr>
                <p:cNvPr id="46" name="TextBox 45">
                  <a:extLst>
                    <a:ext uri="{FF2B5EF4-FFF2-40B4-BE49-F238E27FC236}">
                      <a16:creationId xmlns:a16="http://schemas.microsoft.com/office/drawing/2014/main" id="{D984EA93-E806-5113-E138-A02BD25F8BB9}"/>
                    </a:ext>
                  </a:extLst>
                </p:cNvPr>
                <p:cNvSpPr txBox="1"/>
                <p:nvPr/>
              </p:nvSpPr>
              <p:spPr>
                <a:xfrm>
                  <a:off x="1151146" y="4166522"/>
                  <a:ext cx="299729" cy="956773"/>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4800" b="1" noProof="0" dirty="0">
                      <a:solidFill>
                        <a:schemeClr val="bg1"/>
                      </a:solidFill>
                    </a:rPr>
                    <a:t>A</a:t>
                  </a:r>
                </a:p>
              </p:txBody>
            </p:sp>
          </p:grpSp>
        </p:grpSp>
        <p:sp>
          <p:nvSpPr>
            <p:cNvPr id="20" name="pole tekstowe 15">
              <a:extLst>
                <a:ext uri="{FF2B5EF4-FFF2-40B4-BE49-F238E27FC236}">
                  <a16:creationId xmlns:a16="http://schemas.microsoft.com/office/drawing/2014/main" id="{1E0F5AF2-05B0-AC1E-B52C-3C141F8646A5}"/>
                </a:ext>
              </a:extLst>
            </p:cNvPr>
            <p:cNvSpPr txBox="1"/>
            <p:nvPr/>
          </p:nvSpPr>
          <p:spPr>
            <a:xfrm>
              <a:off x="1577090" y="3145172"/>
              <a:ext cx="2772000" cy="975850"/>
            </a:xfrm>
            <a:prstGeom prst="rect">
              <a:avLst/>
            </a:prstGeom>
            <a:noFill/>
          </p:spPr>
          <p:txBody>
            <a:bodyPr vert="horz" wrap="square" lIns="108000" tIns="0" rIns="108000" bIns="0" anchor="ctr" anchorCtr="0">
              <a:noAutofit/>
            </a:bodyPr>
            <a:lstStyle/>
            <a:p>
              <a:pPr>
                <a:lnSpc>
                  <a:spcPct val="110000"/>
                </a:lnSpc>
                <a:spcAft>
                  <a:spcPts val="600"/>
                </a:spcAft>
              </a:pPr>
              <a:r>
                <a:rPr lang="en-US" sz="1400" b="0" i="0" noProof="0" dirty="0">
                  <a:effectLst/>
                </a:rPr>
                <a:t>What is an organization doing </a:t>
              </a:r>
              <a:br>
                <a:rPr lang="en-US" sz="1400" b="0" i="0" noProof="0" dirty="0">
                  <a:effectLst/>
                </a:rPr>
              </a:br>
              <a:r>
                <a:rPr lang="en-US" sz="1400" b="0" i="0" noProof="0" dirty="0">
                  <a:effectLst/>
                </a:rPr>
                <a:t>to be a steward of the </a:t>
              </a:r>
              <a:br>
                <a:rPr lang="en-US" sz="1400" b="0" i="0" noProof="0" dirty="0">
                  <a:effectLst/>
                </a:rPr>
              </a:br>
              <a:r>
                <a:rPr lang="en-US" sz="1400" b="0" i="0" noProof="0" dirty="0">
                  <a:effectLst/>
                </a:rPr>
                <a:t>environment? </a:t>
              </a:r>
              <a:endParaRPr lang="en-US" sz="1400" noProof="0" dirty="0"/>
            </a:p>
          </p:txBody>
        </p:sp>
        <p:sp>
          <p:nvSpPr>
            <p:cNvPr id="48" name="pole tekstowe 6">
              <a:extLst>
                <a:ext uri="{FF2B5EF4-FFF2-40B4-BE49-F238E27FC236}">
                  <a16:creationId xmlns:a16="http://schemas.microsoft.com/office/drawing/2014/main" id="{6083AB04-6567-7926-1BFD-4B3229032C9B}"/>
                </a:ext>
              </a:extLst>
            </p:cNvPr>
            <p:cNvSpPr txBox="1"/>
            <p:nvPr/>
          </p:nvSpPr>
          <p:spPr>
            <a:xfrm>
              <a:off x="1577090" y="4178010"/>
              <a:ext cx="2772000" cy="973478"/>
            </a:xfrm>
            <a:prstGeom prst="rect">
              <a:avLst/>
            </a:prstGeom>
            <a:noFill/>
          </p:spPr>
          <p:txBody>
            <a:bodyPr vert="horz" wrap="square" lIns="108000" tIns="0" rIns="108000" bIns="0" anchor="ctr" anchorCtr="0">
              <a:noAutofit/>
            </a:bodyPr>
            <a:lstStyle/>
            <a:p>
              <a:pPr>
                <a:lnSpc>
                  <a:spcPct val="110000"/>
                </a:lnSpc>
                <a:spcAft>
                  <a:spcPts val="600"/>
                </a:spcAft>
              </a:pPr>
              <a:r>
                <a:rPr lang="en-US" sz="1400" noProof="0" dirty="0"/>
                <a:t>R</a:t>
              </a:r>
              <a:r>
                <a:rPr lang="en-US" sz="1400" b="0" i="0" noProof="0" dirty="0">
                  <a:effectLst/>
                </a:rPr>
                <a:t>esponsibility to conserve natural </a:t>
              </a:r>
              <a:br>
                <a:rPr lang="en-US" sz="1400" b="0" i="0" noProof="0" dirty="0">
                  <a:effectLst/>
                </a:rPr>
              </a:br>
              <a:r>
                <a:rPr lang="en-US" sz="1400" b="0" i="0" noProof="0" dirty="0">
                  <a:effectLst/>
                </a:rPr>
                <a:t>resources and protect global ecosystems to support health and wellbeing.</a:t>
              </a:r>
              <a:endParaRPr lang="en-US" sz="1400" noProof="0" dirty="0"/>
            </a:p>
          </p:txBody>
        </p:sp>
      </p:grpSp>
      <p:grpSp>
        <p:nvGrpSpPr>
          <p:cNvPr id="57" name="Group 56">
            <a:extLst>
              <a:ext uri="{FF2B5EF4-FFF2-40B4-BE49-F238E27FC236}">
                <a16:creationId xmlns:a16="http://schemas.microsoft.com/office/drawing/2014/main" id="{5476F96C-458B-9CD2-2D0F-1BABFD5460B4}"/>
              </a:ext>
            </a:extLst>
          </p:cNvPr>
          <p:cNvGrpSpPr/>
          <p:nvPr/>
        </p:nvGrpSpPr>
        <p:grpSpPr>
          <a:xfrm>
            <a:off x="4460461" y="2153155"/>
            <a:ext cx="3312368" cy="3723259"/>
            <a:chOff x="4460461" y="2132856"/>
            <a:chExt cx="3312368" cy="3723259"/>
          </a:xfrm>
        </p:grpSpPr>
        <p:grpSp>
          <p:nvGrpSpPr>
            <p:cNvPr id="54" name="Group 53">
              <a:extLst>
                <a:ext uri="{FF2B5EF4-FFF2-40B4-BE49-F238E27FC236}">
                  <a16:creationId xmlns:a16="http://schemas.microsoft.com/office/drawing/2014/main" id="{0376CE9E-BD96-085B-36E7-397D4B4DD5F9}"/>
                </a:ext>
              </a:extLst>
            </p:cNvPr>
            <p:cNvGrpSpPr/>
            <p:nvPr/>
          </p:nvGrpSpPr>
          <p:grpSpPr>
            <a:xfrm>
              <a:off x="4460461" y="2132856"/>
              <a:ext cx="3312368" cy="3723259"/>
              <a:chOff x="4460461" y="2132856"/>
              <a:chExt cx="3312368" cy="3723259"/>
            </a:xfrm>
          </p:grpSpPr>
          <p:sp>
            <p:nvSpPr>
              <p:cNvPr id="3" name="Rectangle 10">
                <a:extLst>
                  <a:ext uri="{FF2B5EF4-FFF2-40B4-BE49-F238E27FC236}">
                    <a16:creationId xmlns:a16="http://schemas.microsoft.com/office/drawing/2014/main" id="{ACCB718C-DEF9-B47E-CC76-AF07513874CF}"/>
                  </a:ext>
                </a:extLst>
              </p:cNvPr>
              <p:cNvSpPr/>
              <p:nvPr/>
            </p:nvSpPr>
            <p:spPr>
              <a:xfrm rot="16200000">
                <a:off x="5018123" y="2477228"/>
                <a:ext cx="2197044" cy="3312368"/>
              </a:xfrm>
              <a:prstGeom prst="bracketPair">
                <a:avLst>
                  <a:gd name="adj" fmla="val 0"/>
                </a:avLst>
              </a:prstGeom>
              <a:solidFill>
                <a:schemeClr val="bg2"/>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576000" tIns="288000" rIns="288000" bIns="144000" rtlCol="0" anchor="t">
                <a:noAutofit/>
              </a:bodyPr>
              <a:lstStyle/>
              <a:p>
                <a:pPr marL="0" marR="0" lvl="0" indent="0" algn="l" defTabSz="914400" rtl="0" eaLnBrk="1" fontAlgn="auto" latinLnBrk="0" hangingPunct="1">
                  <a:lnSpc>
                    <a:spcPct val="100000"/>
                  </a:lnSpc>
                  <a:spcBef>
                    <a:spcPts val="1000"/>
                  </a:spcBef>
                  <a:spcAft>
                    <a:spcPts val="0"/>
                  </a:spcAft>
                  <a:buClr>
                    <a:srgbClr val="159794"/>
                  </a:buClr>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ea typeface="+mn-ea"/>
                  <a:cs typeface="+mn-cs"/>
                </a:endParaRPr>
              </a:p>
            </p:txBody>
          </p:sp>
          <p:grpSp>
            <p:nvGrpSpPr>
              <p:cNvPr id="45" name="Group 44">
                <a:extLst>
                  <a:ext uri="{FF2B5EF4-FFF2-40B4-BE49-F238E27FC236}">
                    <a16:creationId xmlns:a16="http://schemas.microsoft.com/office/drawing/2014/main" id="{83B78F1D-DC1B-78D0-7A74-C284CF58150A}"/>
                  </a:ext>
                </a:extLst>
              </p:cNvPr>
              <p:cNvGrpSpPr/>
              <p:nvPr/>
            </p:nvGrpSpPr>
            <p:grpSpPr>
              <a:xfrm>
                <a:off x="5210186" y="5216236"/>
                <a:ext cx="1812916" cy="639879"/>
                <a:chOff x="5213238" y="5216236"/>
                <a:chExt cx="1812916" cy="639879"/>
              </a:xfrm>
              <a:solidFill>
                <a:schemeClr val="accent3"/>
              </a:solidFill>
            </p:grpSpPr>
            <p:sp>
              <p:nvSpPr>
                <p:cNvPr id="16" name="Prostokąt: zaokrąglone rogi u góry 9">
                  <a:extLst>
                    <a:ext uri="{FF2B5EF4-FFF2-40B4-BE49-F238E27FC236}">
                      <a16:creationId xmlns:a16="http://schemas.microsoft.com/office/drawing/2014/main" id="{1FFC47B7-A04C-922F-44E6-058208529D1C}"/>
                    </a:ext>
                  </a:extLst>
                </p:cNvPr>
                <p:cNvSpPr/>
                <p:nvPr/>
              </p:nvSpPr>
              <p:spPr>
                <a:xfrm>
                  <a:off x="5213238" y="5352254"/>
                  <a:ext cx="1812916" cy="5038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nchorCtr="0"/>
                <a:lstStyle/>
                <a:p>
                  <a:pPr algn="ctr"/>
                  <a:r>
                    <a:rPr lang="en-US" sz="2000" b="1" noProof="0" dirty="0">
                      <a:solidFill>
                        <a:schemeClr val="bg1"/>
                      </a:solidFill>
                    </a:rPr>
                    <a:t>Social</a:t>
                  </a:r>
                </a:p>
              </p:txBody>
            </p:sp>
            <p:sp>
              <p:nvSpPr>
                <p:cNvPr id="19" name="Trapez 26">
                  <a:extLst>
                    <a:ext uri="{FF2B5EF4-FFF2-40B4-BE49-F238E27FC236}">
                      <a16:creationId xmlns:a16="http://schemas.microsoft.com/office/drawing/2014/main" id="{EEE0448B-1C86-CE96-B945-1DD5AD78A006}"/>
                    </a:ext>
                  </a:extLst>
                </p:cNvPr>
                <p:cNvSpPr/>
                <p:nvPr/>
              </p:nvSpPr>
              <p:spPr>
                <a:xfrm>
                  <a:off x="5579696" y="5216236"/>
                  <a:ext cx="1080000" cy="16040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nchorCtr="0"/>
                <a:lstStyle/>
                <a:p>
                  <a:pPr algn="ctr"/>
                  <a:endParaRPr lang="en-US" sz="2000" noProof="0" dirty="0">
                    <a:solidFill>
                      <a:schemeClr val="bg1"/>
                    </a:solidFill>
                  </a:endParaRPr>
                </a:p>
              </p:txBody>
            </p:sp>
          </p:grpSp>
          <p:grpSp>
            <p:nvGrpSpPr>
              <p:cNvPr id="29" name="Group 28">
                <a:extLst>
                  <a:ext uri="{FF2B5EF4-FFF2-40B4-BE49-F238E27FC236}">
                    <a16:creationId xmlns:a16="http://schemas.microsoft.com/office/drawing/2014/main" id="{D0A479EE-BEF4-C0D3-72A5-2D70E36FB8F5}"/>
                  </a:ext>
                </a:extLst>
              </p:cNvPr>
              <p:cNvGrpSpPr/>
              <p:nvPr/>
            </p:nvGrpSpPr>
            <p:grpSpPr>
              <a:xfrm>
                <a:off x="5210186" y="2132856"/>
                <a:ext cx="1812916" cy="914769"/>
                <a:chOff x="5210186" y="2132856"/>
                <a:chExt cx="1812916" cy="914769"/>
              </a:xfrm>
            </p:grpSpPr>
            <p:grpSp>
              <p:nvGrpSpPr>
                <p:cNvPr id="6" name="Group 5">
                  <a:extLst>
                    <a:ext uri="{FF2B5EF4-FFF2-40B4-BE49-F238E27FC236}">
                      <a16:creationId xmlns:a16="http://schemas.microsoft.com/office/drawing/2014/main" id="{EB9C1577-2952-751C-2BC6-939A48B03F5D}"/>
                    </a:ext>
                  </a:extLst>
                </p:cNvPr>
                <p:cNvGrpSpPr/>
                <p:nvPr/>
              </p:nvGrpSpPr>
              <p:grpSpPr>
                <a:xfrm>
                  <a:off x="5210186" y="2132856"/>
                  <a:ext cx="1812916" cy="914769"/>
                  <a:chOff x="5279261" y="2276873"/>
                  <a:chExt cx="1586089" cy="914769"/>
                </a:xfrm>
                <a:solidFill>
                  <a:schemeClr val="accent3"/>
                </a:solidFill>
              </p:grpSpPr>
              <p:sp>
                <p:nvSpPr>
                  <p:cNvPr id="17" name="Trapez 27">
                    <a:extLst>
                      <a:ext uri="{FF2B5EF4-FFF2-40B4-BE49-F238E27FC236}">
                        <a16:creationId xmlns:a16="http://schemas.microsoft.com/office/drawing/2014/main" id="{0A7A636E-DC36-26FC-F63E-15E463844BAD}"/>
                      </a:ext>
                    </a:extLst>
                  </p:cNvPr>
                  <p:cNvSpPr>
                    <a:spLocks noChangeAspect="1"/>
                  </p:cNvSpPr>
                  <p:nvPr/>
                </p:nvSpPr>
                <p:spPr>
                  <a:xfrm rot="10800000">
                    <a:off x="5393324" y="2304473"/>
                    <a:ext cx="1357960" cy="887169"/>
                  </a:xfrm>
                  <a:prstGeom prst="trapezoid">
                    <a:avLst>
                      <a:gd name="adj" fmla="val 355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lstStyle/>
                  <a:p>
                    <a:pPr algn="ctr">
                      <a:lnSpc>
                        <a:spcPct val="80000"/>
                      </a:lnSpc>
                    </a:pPr>
                    <a:endParaRPr lang="en-US" sz="2000" noProof="0" dirty="0">
                      <a:solidFill>
                        <a:schemeClr val="bg1"/>
                      </a:solidFill>
                    </a:endParaRPr>
                  </a:p>
                </p:txBody>
              </p:sp>
              <p:sp>
                <p:nvSpPr>
                  <p:cNvPr id="18" name="Prostokąt: zaokrąglone rogi u góry 9">
                    <a:extLst>
                      <a:ext uri="{FF2B5EF4-FFF2-40B4-BE49-F238E27FC236}">
                        <a16:creationId xmlns:a16="http://schemas.microsoft.com/office/drawing/2014/main" id="{B186B70A-0C5B-96AC-CC68-9831C501CBD0}"/>
                      </a:ext>
                    </a:extLst>
                  </p:cNvPr>
                  <p:cNvSpPr/>
                  <p:nvPr/>
                </p:nvSpPr>
                <p:spPr>
                  <a:xfrm rot="10800000">
                    <a:off x="5279261" y="2276873"/>
                    <a:ext cx="1586089" cy="594288"/>
                  </a:xfrm>
                  <a:prstGeom prst="round2SameRect">
                    <a:avLst>
                      <a:gd name="adj1" fmla="val 4368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80000" rtlCol="0" anchor="ctr"/>
                  <a:lstStyle/>
                  <a:p>
                    <a:pPr algn="ctr">
                      <a:lnSpc>
                        <a:spcPct val="80000"/>
                      </a:lnSpc>
                    </a:pPr>
                    <a:endParaRPr lang="en-US" sz="2000" noProof="0" dirty="0">
                      <a:solidFill>
                        <a:schemeClr val="bg1"/>
                      </a:solidFill>
                    </a:endParaRPr>
                  </a:p>
                </p:txBody>
              </p:sp>
            </p:grpSp>
            <p:sp>
              <p:nvSpPr>
                <p:cNvPr id="25" name="Freeform 17">
                  <a:extLst>
                    <a:ext uri="{FF2B5EF4-FFF2-40B4-BE49-F238E27FC236}">
                      <a16:creationId xmlns:a16="http://schemas.microsoft.com/office/drawing/2014/main" id="{D3D511EC-DA13-507F-E202-AA68F94E80DD}"/>
                    </a:ext>
                  </a:extLst>
                </p:cNvPr>
                <p:cNvSpPr>
                  <a:spLocks noChangeAspect="1" noEditPoints="1"/>
                </p:cNvSpPr>
                <p:nvPr/>
              </p:nvSpPr>
              <p:spPr bwMode="auto">
                <a:xfrm>
                  <a:off x="5810820" y="2462891"/>
                  <a:ext cx="611648" cy="344385"/>
                </a:xfrm>
                <a:custGeom>
                  <a:avLst/>
                  <a:gdLst>
                    <a:gd name="T0" fmla="*/ 241 w 325"/>
                    <a:gd name="T1" fmla="*/ 86 h 183"/>
                    <a:gd name="T2" fmla="*/ 219 w 325"/>
                    <a:gd name="T3" fmla="*/ 77 h 183"/>
                    <a:gd name="T4" fmla="*/ 238 w 325"/>
                    <a:gd name="T5" fmla="*/ 9 h 183"/>
                    <a:gd name="T6" fmla="*/ 249 w 325"/>
                    <a:gd name="T7" fmla="*/ 6 h 183"/>
                    <a:gd name="T8" fmla="*/ 287 w 325"/>
                    <a:gd name="T9" fmla="*/ 29 h 183"/>
                    <a:gd name="T10" fmla="*/ 271 w 325"/>
                    <a:gd name="T11" fmla="*/ 81 h 183"/>
                    <a:gd name="T12" fmla="*/ 276 w 325"/>
                    <a:gd name="T13" fmla="*/ 92 h 183"/>
                    <a:gd name="T14" fmla="*/ 311 w 325"/>
                    <a:gd name="T15" fmla="*/ 110 h 183"/>
                    <a:gd name="T16" fmla="*/ 324 w 325"/>
                    <a:gd name="T17" fmla="*/ 158 h 183"/>
                    <a:gd name="T18" fmla="*/ 245 w 325"/>
                    <a:gd name="T19" fmla="*/ 143 h 183"/>
                    <a:gd name="T20" fmla="*/ 208 w 325"/>
                    <a:gd name="T21" fmla="*/ 112 h 183"/>
                    <a:gd name="T22" fmla="*/ 187 w 325"/>
                    <a:gd name="T23" fmla="*/ 89 h 183"/>
                    <a:gd name="T24" fmla="*/ 199 w 325"/>
                    <a:gd name="T25" fmla="*/ 53 h 183"/>
                    <a:gd name="T26" fmla="*/ 198 w 325"/>
                    <a:gd name="T27" fmla="*/ 31 h 183"/>
                    <a:gd name="T28" fmla="*/ 182 w 325"/>
                    <a:gd name="T29" fmla="*/ 5 h 183"/>
                    <a:gd name="T30" fmla="*/ 158 w 325"/>
                    <a:gd name="T31" fmla="*/ 1 h 183"/>
                    <a:gd name="T32" fmla="*/ 139 w 325"/>
                    <a:gd name="T33" fmla="*/ 10 h 183"/>
                    <a:gd name="T34" fmla="*/ 129 w 325"/>
                    <a:gd name="T35" fmla="*/ 41 h 183"/>
                    <a:gd name="T36" fmla="*/ 136 w 325"/>
                    <a:gd name="T37" fmla="*/ 75 h 183"/>
                    <a:gd name="T38" fmla="*/ 122 w 325"/>
                    <a:gd name="T39" fmla="*/ 109 h 183"/>
                    <a:gd name="T40" fmla="*/ 82 w 325"/>
                    <a:gd name="T41" fmla="*/ 138 h 183"/>
                    <a:gd name="T42" fmla="*/ 108 w 325"/>
                    <a:gd name="T43" fmla="*/ 94 h 183"/>
                    <a:gd name="T44" fmla="*/ 97 w 325"/>
                    <a:gd name="T45" fmla="*/ 78 h 183"/>
                    <a:gd name="T46" fmla="*/ 108 w 325"/>
                    <a:gd name="T47" fmla="*/ 46 h 183"/>
                    <a:gd name="T48" fmla="*/ 107 w 325"/>
                    <a:gd name="T49" fmla="*/ 27 h 183"/>
                    <a:gd name="T50" fmla="*/ 93 w 325"/>
                    <a:gd name="T51" fmla="*/ 4 h 183"/>
                    <a:gd name="T52" fmla="*/ 72 w 325"/>
                    <a:gd name="T53" fmla="*/ 0 h 183"/>
                    <a:gd name="T54" fmla="*/ 55 w 325"/>
                    <a:gd name="T55" fmla="*/ 8 h 183"/>
                    <a:gd name="T56" fmla="*/ 47 w 325"/>
                    <a:gd name="T57" fmla="*/ 35 h 183"/>
                    <a:gd name="T58" fmla="*/ 53 w 325"/>
                    <a:gd name="T59" fmla="*/ 65 h 183"/>
                    <a:gd name="T60" fmla="*/ 40 w 325"/>
                    <a:gd name="T61" fmla="*/ 95 h 183"/>
                    <a:gd name="T62" fmla="*/ 5 w 325"/>
                    <a:gd name="T6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183">
                      <a:moveTo>
                        <a:pt x="220" y="99"/>
                      </a:moveTo>
                      <a:cubicBezTo>
                        <a:pt x="223" y="97"/>
                        <a:pt x="240" y="92"/>
                        <a:pt x="241" y="86"/>
                      </a:cubicBezTo>
                      <a:cubicBezTo>
                        <a:pt x="241" y="85"/>
                        <a:pt x="241" y="84"/>
                        <a:pt x="240" y="82"/>
                      </a:cubicBezTo>
                      <a:cubicBezTo>
                        <a:pt x="231" y="81"/>
                        <a:pt x="220" y="79"/>
                        <a:pt x="219" y="77"/>
                      </a:cubicBezTo>
                      <a:cubicBezTo>
                        <a:pt x="217" y="72"/>
                        <a:pt x="216" y="32"/>
                        <a:pt x="226" y="19"/>
                      </a:cubicBezTo>
                      <a:cubicBezTo>
                        <a:pt x="230" y="14"/>
                        <a:pt x="234" y="11"/>
                        <a:pt x="238" y="9"/>
                      </a:cubicBezTo>
                      <a:cubicBezTo>
                        <a:pt x="240" y="9"/>
                        <a:pt x="243" y="8"/>
                        <a:pt x="244" y="8"/>
                      </a:cubicBezTo>
                      <a:cubicBezTo>
                        <a:pt x="246" y="8"/>
                        <a:pt x="247" y="6"/>
                        <a:pt x="249" y="6"/>
                      </a:cubicBezTo>
                      <a:cubicBezTo>
                        <a:pt x="254" y="5"/>
                        <a:pt x="257" y="5"/>
                        <a:pt x="257" y="5"/>
                      </a:cubicBezTo>
                      <a:cubicBezTo>
                        <a:pt x="257" y="5"/>
                        <a:pt x="283" y="8"/>
                        <a:pt x="287" y="29"/>
                      </a:cubicBezTo>
                      <a:cubicBezTo>
                        <a:pt x="292" y="50"/>
                        <a:pt x="293" y="70"/>
                        <a:pt x="287" y="78"/>
                      </a:cubicBezTo>
                      <a:cubicBezTo>
                        <a:pt x="284" y="78"/>
                        <a:pt x="278" y="80"/>
                        <a:pt x="271" y="81"/>
                      </a:cubicBezTo>
                      <a:cubicBezTo>
                        <a:pt x="271" y="81"/>
                        <a:pt x="271" y="81"/>
                        <a:pt x="271" y="81"/>
                      </a:cubicBezTo>
                      <a:cubicBezTo>
                        <a:pt x="270" y="87"/>
                        <a:pt x="274" y="90"/>
                        <a:pt x="276" y="92"/>
                      </a:cubicBezTo>
                      <a:cubicBezTo>
                        <a:pt x="279" y="94"/>
                        <a:pt x="288" y="99"/>
                        <a:pt x="291" y="100"/>
                      </a:cubicBezTo>
                      <a:cubicBezTo>
                        <a:pt x="293" y="101"/>
                        <a:pt x="308" y="107"/>
                        <a:pt x="311" y="110"/>
                      </a:cubicBezTo>
                      <a:cubicBezTo>
                        <a:pt x="315" y="113"/>
                        <a:pt x="320" y="119"/>
                        <a:pt x="321" y="125"/>
                      </a:cubicBezTo>
                      <a:cubicBezTo>
                        <a:pt x="323" y="137"/>
                        <a:pt x="325" y="153"/>
                        <a:pt x="324" y="158"/>
                      </a:cubicBezTo>
                      <a:moveTo>
                        <a:pt x="249" y="183"/>
                      </a:moveTo>
                      <a:cubicBezTo>
                        <a:pt x="249" y="178"/>
                        <a:pt x="247" y="157"/>
                        <a:pt x="245" y="143"/>
                      </a:cubicBezTo>
                      <a:cubicBezTo>
                        <a:pt x="244" y="135"/>
                        <a:pt x="237" y="128"/>
                        <a:pt x="233" y="125"/>
                      </a:cubicBezTo>
                      <a:cubicBezTo>
                        <a:pt x="229" y="121"/>
                        <a:pt x="210" y="113"/>
                        <a:pt x="208" y="112"/>
                      </a:cubicBezTo>
                      <a:cubicBezTo>
                        <a:pt x="204" y="111"/>
                        <a:pt x="193" y="106"/>
                        <a:pt x="190" y="102"/>
                      </a:cubicBezTo>
                      <a:cubicBezTo>
                        <a:pt x="188" y="100"/>
                        <a:pt x="186" y="96"/>
                        <a:pt x="187" y="89"/>
                      </a:cubicBezTo>
                      <a:cubicBezTo>
                        <a:pt x="187" y="83"/>
                        <a:pt x="188" y="82"/>
                        <a:pt x="190" y="75"/>
                      </a:cubicBezTo>
                      <a:cubicBezTo>
                        <a:pt x="193" y="70"/>
                        <a:pt x="199" y="61"/>
                        <a:pt x="199" y="53"/>
                      </a:cubicBezTo>
                      <a:cubicBezTo>
                        <a:pt x="200" y="46"/>
                        <a:pt x="198" y="41"/>
                        <a:pt x="198" y="41"/>
                      </a:cubicBezTo>
                      <a:cubicBezTo>
                        <a:pt x="198" y="31"/>
                        <a:pt x="198" y="31"/>
                        <a:pt x="198" y="31"/>
                      </a:cubicBezTo>
                      <a:cubicBezTo>
                        <a:pt x="198" y="31"/>
                        <a:pt x="198" y="26"/>
                        <a:pt x="197" y="21"/>
                      </a:cubicBezTo>
                      <a:cubicBezTo>
                        <a:pt x="194" y="11"/>
                        <a:pt x="184" y="6"/>
                        <a:pt x="182" y="5"/>
                      </a:cubicBezTo>
                      <a:cubicBezTo>
                        <a:pt x="179" y="3"/>
                        <a:pt x="171" y="1"/>
                        <a:pt x="168" y="0"/>
                      </a:cubicBezTo>
                      <a:cubicBezTo>
                        <a:pt x="165" y="0"/>
                        <a:pt x="162" y="0"/>
                        <a:pt x="158" y="1"/>
                      </a:cubicBezTo>
                      <a:cubicBezTo>
                        <a:pt x="154" y="1"/>
                        <a:pt x="150" y="3"/>
                        <a:pt x="148" y="3"/>
                      </a:cubicBezTo>
                      <a:cubicBezTo>
                        <a:pt x="145" y="4"/>
                        <a:pt x="140" y="7"/>
                        <a:pt x="139" y="10"/>
                      </a:cubicBezTo>
                      <a:cubicBezTo>
                        <a:pt x="138" y="11"/>
                        <a:pt x="132" y="20"/>
                        <a:pt x="130" y="24"/>
                      </a:cubicBezTo>
                      <a:cubicBezTo>
                        <a:pt x="128" y="28"/>
                        <a:pt x="129" y="41"/>
                        <a:pt x="129" y="41"/>
                      </a:cubicBezTo>
                      <a:cubicBezTo>
                        <a:pt x="125" y="47"/>
                        <a:pt x="130" y="63"/>
                        <a:pt x="130" y="65"/>
                      </a:cubicBezTo>
                      <a:cubicBezTo>
                        <a:pt x="131" y="66"/>
                        <a:pt x="133" y="72"/>
                        <a:pt x="136" y="75"/>
                      </a:cubicBezTo>
                      <a:cubicBezTo>
                        <a:pt x="139" y="78"/>
                        <a:pt x="143" y="90"/>
                        <a:pt x="142" y="96"/>
                      </a:cubicBezTo>
                      <a:cubicBezTo>
                        <a:pt x="141" y="103"/>
                        <a:pt x="125" y="108"/>
                        <a:pt x="122" y="109"/>
                      </a:cubicBezTo>
                      <a:cubicBezTo>
                        <a:pt x="118" y="111"/>
                        <a:pt x="110" y="114"/>
                        <a:pt x="102" y="117"/>
                      </a:cubicBezTo>
                      <a:cubicBezTo>
                        <a:pt x="96" y="120"/>
                        <a:pt x="86" y="130"/>
                        <a:pt x="82" y="138"/>
                      </a:cubicBezTo>
                      <a:cubicBezTo>
                        <a:pt x="77" y="146"/>
                        <a:pt x="75" y="178"/>
                        <a:pt x="76" y="183"/>
                      </a:cubicBezTo>
                      <a:moveTo>
                        <a:pt x="108" y="94"/>
                      </a:moveTo>
                      <a:cubicBezTo>
                        <a:pt x="105" y="93"/>
                        <a:pt x="101" y="91"/>
                        <a:pt x="100" y="89"/>
                      </a:cubicBezTo>
                      <a:cubicBezTo>
                        <a:pt x="98" y="87"/>
                        <a:pt x="97" y="83"/>
                        <a:pt x="97" y="78"/>
                      </a:cubicBezTo>
                      <a:cubicBezTo>
                        <a:pt x="98" y="72"/>
                        <a:pt x="98" y="71"/>
                        <a:pt x="100" y="65"/>
                      </a:cubicBezTo>
                      <a:cubicBezTo>
                        <a:pt x="103" y="61"/>
                        <a:pt x="108" y="53"/>
                        <a:pt x="108" y="46"/>
                      </a:cubicBezTo>
                      <a:cubicBezTo>
                        <a:pt x="109" y="40"/>
                        <a:pt x="107" y="35"/>
                        <a:pt x="107" y="35"/>
                      </a:cubicBezTo>
                      <a:cubicBezTo>
                        <a:pt x="107" y="27"/>
                        <a:pt x="107" y="27"/>
                        <a:pt x="107" y="27"/>
                      </a:cubicBezTo>
                      <a:cubicBezTo>
                        <a:pt x="107" y="27"/>
                        <a:pt x="107" y="23"/>
                        <a:pt x="106" y="18"/>
                      </a:cubicBezTo>
                      <a:cubicBezTo>
                        <a:pt x="103" y="9"/>
                        <a:pt x="95" y="5"/>
                        <a:pt x="93" y="4"/>
                      </a:cubicBezTo>
                      <a:cubicBezTo>
                        <a:pt x="91" y="2"/>
                        <a:pt x="84" y="0"/>
                        <a:pt x="81" y="0"/>
                      </a:cubicBezTo>
                      <a:cubicBezTo>
                        <a:pt x="78" y="0"/>
                        <a:pt x="75" y="0"/>
                        <a:pt x="72" y="0"/>
                      </a:cubicBezTo>
                      <a:cubicBezTo>
                        <a:pt x="69" y="0"/>
                        <a:pt x="65" y="2"/>
                        <a:pt x="63" y="3"/>
                      </a:cubicBezTo>
                      <a:cubicBezTo>
                        <a:pt x="61" y="3"/>
                        <a:pt x="57" y="6"/>
                        <a:pt x="55" y="8"/>
                      </a:cubicBezTo>
                      <a:cubicBezTo>
                        <a:pt x="55" y="9"/>
                        <a:pt x="49" y="17"/>
                        <a:pt x="47" y="20"/>
                      </a:cubicBezTo>
                      <a:cubicBezTo>
                        <a:pt x="46" y="24"/>
                        <a:pt x="47" y="35"/>
                        <a:pt x="47" y="35"/>
                      </a:cubicBezTo>
                      <a:cubicBezTo>
                        <a:pt x="43" y="41"/>
                        <a:pt x="47" y="55"/>
                        <a:pt x="48" y="56"/>
                      </a:cubicBezTo>
                      <a:cubicBezTo>
                        <a:pt x="49" y="58"/>
                        <a:pt x="50" y="63"/>
                        <a:pt x="53" y="65"/>
                      </a:cubicBezTo>
                      <a:cubicBezTo>
                        <a:pt x="56" y="68"/>
                        <a:pt x="59" y="78"/>
                        <a:pt x="58" y="83"/>
                      </a:cubicBezTo>
                      <a:cubicBezTo>
                        <a:pt x="57" y="90"/>
                        <a:pt x="43" y="94"/>
                        <a:pt x="40" y="95"/>
                      </a:cubicBezTo>
                      <a:cubicBezTo>
                        <a:pt x="37" y="97"/>
                        <a:pt x="30" y="99"/>
                        <a:pt x="23" y="102"/>
                      </a:cubicBezTo>
                      <a:cubicBezTo>
                        <a:pt x="18" y="105"/>
                        <a:pt x="9" y="113"/>
                        <a:pt x="5" y="120"/>
                      </a:cubicBezTo>
                      <a:cubicBezTo>
                        <a:pt x="2" y="128"/>
                        <a:pt x="0" y="155"/>
                        <a:pt x="0" y="160"/>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40" name="Group 39">
                <a:extLst>
                  <a:ext uri="{FF2B5EF4-FFF2-40B4-BE49-F238E27FC236}">
                    <a16:creationId xmlns:a16="http://schemas.microsoft.com/office/drawing/2014/main" id="{3B5A1712-8AE5-10F6-0A90-27DE7167BC65}"/>
                  </a:ext>
                </a:extLst>
              </p:cNvPr>
              <p:cNvGrpSpPr/>
              <p:nvPr/>
            </p:nvGrpSpPr>
            <p:grpSpPr>
              <a:xfrm>
                <a:off x="4592780" y="3136935"/>
                <a:ext cx="299729" cy="1986360"/>
                <a:chOff x="1151146" y="3136935"/>
                <a:chExt cx="299729" cy="1986360"/>
              </a:xfrm>
            </p:grpSpPr>
            <p:sp>
              <p:nvSpPr>
                <p:cNvPr id="41" name="TextBox 40">
                  <a:extLst>
                    <a:ext uri="{FF2B5EF4-FFF2-40B4-BE49-F238E27FC236}">
                      <a16:creationId xmlns:a16="http://schemas.microsoft.com/office/drawing/2014/main" id="{80BFCA54-2A32-9A96-E04D-6F6DD78CE220}"/>
                    </a:ext>
                  </a:extLst>
                </p:cNvPr>
                <p:cNvSpPr txBox="1"/>
                <p:nvPr/>
              </p:nvSpPr>
              <p:spPr>
                <a:xfrm>
                  <a:off x="1151146" y="3136935"/>
                  <a:ext cx="299729" cy="956773"/>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4800" b="1" noProof="0" dirty="0">
                      <a:solidFill>
                        <a:schemeClr val="bg1"/>
                      </a:solidFill>
                    </a:rPr>
                    <a:t>Q</a:t>
                  </a:r>
                </a:p>
              </p:txBody>
            </p:sp>
            <p:sp>
              <p:nvSpPr>
                <p:cNvPr id="42" name="TextBox 41">
                  <a:extLst>
                    <a:ext uri="{FF2B5EF4-FFF2-40B4-BE49-F238E27FC236}">
                      <a16:creationId xmlns:a16="http://schemas.microsoft.com/office/drawing/2014/main" id="{9250B615-98E6-1325-E4C9-3570EE45218B}"/>
                    </a:ext>
                  </a:extLst>
                </p:cNvPr>
                <p:cNvSpPr txBox="1"/>
                <p:nvPr/>
              </p:nvSpPr>
              <p:spPr>
                <a:xfrm>
                  <a:off x="1151146" y="4166522"/>
                  <a:ext cx="299729" cy="956773"/>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4800" b="1" noProof="0" dirty="0">
                      <a:solidFill>
                        <a:schemeClr val="bg1"/>
                      </a:solidFill>
                    </a:rPr>
                    <a:t>A</a:t>
                  </a:r>
                </a:p>
              </p:txBody>
            </p:sp>
          </p:grpSp>
        </p:grpSp>
        <p:sp>
          <p:nvSpPr>
            <p:cNvPr id="49" name="Dowolny kształt 4">
              <a:extLst>
                <a:ext uri="{FF2B5EF4-FFF2-40B4-BE49-F238E27FC236}">
                  <a16:creationId xmlns:a16="http://schemas.microsoft.com/office/drawing/2014/main" id="{490B9B5C-D0C9-3423-1F2E-B57E80A88912}"/>
                </a:ext>
              </a:extLst>
            </p:cNvPr>
            <p:cNvSpPr/>
            <p:nvPr/>
          </p:nvSpPr>
          <p:spPr>
            <a:xfrm>
              <a:off x="5000829" y="4154599"/>
              <a:ext cx="2772000" cy="996889"/>
            </a:xfrm>
            <a:custGeom>
              <a:avLst/>
              <a:gdLst>
                <a:gd name="connsiteX0" fmla="*/ 0 w 2025840"/>
                <a:gd name="connsiteY0" fmla="*/ 0 h 1215504"/>
                <a:gd name="connsiteX1" fmla="*/ 2025840 w 2025840"/>
                <a:gd name="connsiteY1" fmla="*/ 0 h 1215504"/>
                <a:gd name="connsiteX2" fmla="*/ 2025840 w 2025840"/>
                <a:gd name="connsiteY2" fmla="*/ 1215504 h 1215504"/>
                <a:gd name="connsiteX3" fmla="*/ 0 w 2025840"/>
                <a:gd name="connsiteY3" fmla="*/ 1215504 h 1215504"/>
                <a:gd name="connsiteX4" fmla="*/ 0 w 2025840"/>
                <a:gd name="connsiteY4" fmla="*/ 0 h 12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840" h="1215504">
                  <a:moveTo>
                    <a:pt x="0" y="0"/>
                  </a:moveTo>
                  <a:lnTo>
                    <a:pt x="2025840" y="0"/>
                  </a:lnTo>
                  <a:lnTo>
                    <a:pt x="2025840" y="1215504"/>
                  </a:lnTo>
                  <a:lnTo>
                    <a:pt x="0" y="121550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0" rIns="108000" bIns="0" numCol="1" spcCol="1270" anchor="ctr" anchorCtr="0">
              <a:noAutofit/>
            </a:bodyPr>
            <a:lstStyle/>
            <a:p>
              <a:pPr marL="0" marR="0" lvl="0" indent="0" defTabSz="914400" rtl="0" eaLnBrk="1" fontAlgn="auto" latinLnBrk="0" hangingPunct="1">
                <a:lnSpc>
                  <a:spcPct val="110000"/>
                </a:lnSpc>
                <a:spcBef>
                  <a:spcPts val="0"/>
                </a:spcBef>
                <a:spcAft>
                  <a:spcPts val="600"/>
                </a:spcAft>
                <a:buClrTx/>
                <a:buSzTx/>
                <a:buFontTx/>
                <a:buNone/>
                <a:tabLst/>
                <a:defRPr sz="1800"/>
              </a:pPr>
              <a:r>
                <a:rPr kumimoji="0" lang="en-US" sz="1400" b="0" i="0" u="none" strike="noStrike" kern="1200" cap="none" spc="0" normalizeH="0" baseline="0" noProof="0" dirty="0">
                  <a:ln>
                    <a:noFill/>
                  </a:ln>
                  <a:solidFill>
                    <a:schemeClr val="tx1"/>
                  </a:solidFill>
                  <a:effectLst/>
                  <a:uLnTx/>
                  <a:uFillTx/>
                  <a:ea typeface="Lato Regular"/>
                  <a:cs typeface="Lato Regular"/>
                  <a:sym typeface="Lato Regular"/>
                </a:rPr>
                <a:t>Relationship with employees, community, suppliers</a:t>
              </a:r>
              <a:r>
                <a:rPr lang="en-US" sz="1400" noProof="0" dirty="0">
                  <a:solidFill>
                    <a:schemeClr val="tx1"/>
                  </a:solidFill>
                  <a:ea typeface="Lato Regular"/>
                  <a:cs typeface="Lato Regular"/>
                  <a:sym typeface="Lato Regular"/>
                </a:rPr>
                <a:t>, customers.</a:t>
              </a:r>
              <a:endParaRPr kumimoji="0" lang="en-US" sz="1400" b="0" i="0" u="none" strike="noStrike" kern="1200" cap="none" spc="0" normalizeH="0" baseline="0" noProof="0" dirty="0">
                <a:ln>
                  <a:noFill/>
                </a:ln>
                <a:solidFill>
                  <a:schemeClr val="tx1"/>
                </a:solidFill>
                <a:effectLst/>
                <a:uLnTx/>
                <a:uFillTx/>
                <a:ea typeface="Lato Regular"/>
                <a:cs typeface="Lato Regular"/>
                <a:sym typeface="Lato Regular"/>
              </a:endParaRPr>
            </a:p>
          </p:txBody>
        </p:sp>
        <p:sp>
          <p:nvSpPr>
            <p:cNvPr id="50" name="pole tekstowe 17">
              <a:extLst>
                <a:ext uri="{FF2B5EF4-FFF2-40B4-BE49-F238E27FC236}">
                  <a16:creationId xmlns:a16="http://schemas.microsoft.com/office/drawing/2014/main" id="{51FDA214-B190-51E8-89F0-4C6931428129}"/>
                </a:ext>
              </a:extLst>
            </p:cNvPr>
            <p:cNvSpPr txBox="1"/>
            <p:nvPr/>
          </p:nvSpPr>
          <p:spPr>
            <a:xfrm>
              <a:off x="5000829" y="3145172"/>
              <a:ext cx="2772000" cy="955635"/>
            </a:xfrm>
            <a:prstGeom prst="rect">
              <a:avLst/>
            </a:prstGeom>
            <a:noFill/>
          </p:spPr>
          <p:txBody>
            <a:bodyPr vert="horz" wrap="square" lIns="108000" tIns="0" rIns="108000" bIns="0" anchor="ctr" anchorCtr="0">
              <a:noAutofit/>
            </a:bodyPr>
            <a:lstStyle/>
            <a:p>
              <a:pPr>
                <a:lnSpc>
                  <a:spcPct val="110000"/>
                </a:lnSpc>
                <a:spcAft>
                  <a:spcPts val="600"/>
                </a:spcAft>
              </a:pPr>
              <a:r>
                <a:rPr lang="en-US" sz="1400" b="0" i="0" noProof="0" dirty="0">
                  <a:effectLst/>
                </a:rPr>
                <a:t>What is an organization doing to improve lives? </a:t>
              </a:r>
              <a:endParaRPr lang="en-US" sz="1400" noProof="0" dirty="0"/>
            </a:p>
          </p:txBody>
        </p:sp>
      </p:grpSp>
      <p:sp>
        <p:nvSpPr>
          <p:cNvPr id="2" name="Title 1">
            <a:extLst>
              <a:ext uri="{FF2B5EF4-FFF2-40B4-BE49-F238E27FC236}">
                <a16:creationId xmlns:a16="http://schemas.microsoft.com/office/drawing/2014/main" id="{C81D4B04-16C8-5D14-7785-33261230458F}"/>
              </a:ext>
            </a:extLst>
          </p:cNvPr>
          <p:cNvSpPr>
            <a:spLocks noGrp="1"/>
          </p:cNvSpPr>
          <p:nvPr>
            <p:ph type="title"/>
          </p:nvPr>
        </p:nvSpPr>
        <p:spPr/>
        <p:txBody>
          <a:bodyPr>
            <a:normAutofit/>
          </a:bodyPr>
          <a:lstStyle/>
          <a:p>
            <a:r>
              <a:rPr lang="en-US" noProof="0" dirty="0"/>
              <a:t>ESG Reporting Pillars Q and A Diagram</a:t>
            </a:r>
            <a:br>
              <a:rPr lang="en-US" noProof="0" dirty="0"/>
            </a:br>
            <a:r>
              <a:rPr lang="en-US" sz="1600" noProof="0" dirty="0"/>
              <a:t>3 Interconnected Constituents, Environmental, Social, Governance Impacts, Organization Sustainability Statements</a:t>
            </a:r>
            <a:endParaRPr lang="en-US" noProof="0" dirty="0"/>
          </a:p>
        </p:txBody>
      </p:sp>
      <p:grpSp>
        <p:nvGrpSpPr>
          <p:cNvPr id="59" name="Group 58">
            <a:extLst>
              <a:ext uri="{FF2B5EF4-FFF2-40B4-BE49-F238E27FC236}">
                <a16:creationId xmlns:a16="http://schemas.microsoft.com/office/drawing/2014/main" id="{AC0B24EC-7938-BB76-83D8-19AE0776235B}"/>
              </a:ext>
            </a:extLst>
          </p:cNvPr>
          <p:cNvGrpSpPr/>
          <p:nvPr/>
        </p:nvGrpSpPr>
        <p:grpSpPr>
          <a:xfrm>
            <a:off x="623887" y="1158576"/>
            <a:ext cx="10944226" cy="5150744"/>
            <a:chOff x="623887" y="1158576"/>
            <a:chExt cx="10944226" cy="5150744"/>
          </a:xfrm>
        </p:grpSpPr>
        <p:grpSp>
          <p:nvGrpSpPr>
            <p:cNvPr id="58" name="Group 57">
              <a:extLst>
                <a:ext uri="{FF2B5EF4-FFF2-40B4-BE49-F238E27FC236}">
                  <a16:creationId xmlns:a16="http://schemas.microsoft.com/office/drawing/2014/main" id="{6FEB46F4-4C8A-7581-FD90-E40515865D05}"/>
                </a:ext>
              </a:extLst>
            </p:cNvPr>
            <p:cNvGrpSpPr/>
            <p:nvPr/>
          </p:nvGrpSpPr>
          <p:grpSpPr>
            <a:xfrm>
              <a:off x="623887" y="1158576"/>
              <a:ext cx="10944226" cy="1112276"/>
              <a:chOff x="623887" y="1158576"/>
              <a:chExt cx="10944226" cy="1112276"/>
            </a:xfrm>
          </p:grpSpPr>
          <p:sp>
            <p:nvSpPr>
              <p:cNvPr id="35" name="Rectangle 34">
                <a:extLst>
                  <a:ext uri="{FF2B5EF4-FFF2-40B4-BE49-F238E27FC236}">
                    <a16:creationId xmlns:a16="http://schemas.microsoft.com/office/drawing/2014/main" id="{5AE2F9F0-35C7-C7DA-96B5-8A43DD09FF27}"/>
                  </a:ext>
                </a:extLst>
              </p:cNvPr>
              <p:cNvSpPr/>
              <p:nvPr/>
            </p:nvSpPr>
            <p:spPr>
              <a:xfrm>
                <a:off x="1033462" y="2205470"/>
                <a:ext cx="10175105" cy="65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D148F2AD-646F-426C-2FE9-1349111154A0}"/>
                  </a:ext>
                </a:extLst>
              </p:cNvPr>
              <p:cNvSpPr/>
              <p:nvPr/>
            </p:nvSpPr>
            <p:spPr>
              <a:xfrm>
                <a:off x="623887" y="1158576"/>
                <a:ext cx="10944226" cy="1059761"/>
              </a:xfrm>
              <a:custGeom>
                <a:avLst/>
                <a:gdLst>
                  <a:gd name="connsiteX0" fmla="*/ 4249921 w 8496944"/>
                  <a:gd name="connsiteY0" fmla="*/ 0 h 1526448"/>
                  <a:gd name="connsiteX1" fmla="*/ 7335241 w 8496944"/>
                  <a:gd name="connsiteY1" fmla="*/ 817177 h 1526448"/>
                  <a:gd name="connsiteX2" fmla="*/ 8456386 w 8496944"/>
                  <a:gd name="connsiteY2" fmla="*/ 1115027 h 1526448"/>
                  <a:gd name="connsiteX3" fmla="*/ 8465077 w 8496944"/>
                  <a:gd name="connsiteY3" fmla="*/ 1118846 h 1526448"/>
                  <a:gd name="connsiteX4" fmla="*/ 8496944 w 8496944"/>
                  <a:gd name="connsiteY4" fmla="*/ 1176124 h 1526448"/>
                  <a:gd name="connsiteX5" fmla="*/ 8453489 w 8496944"/>
                  <a:gd name="connsiteY5" fmla="*/ 1237222 h 1526448"/>
                  <a:gd name="connsiteX6" fmla="*/ 8325489 w 8496944"/>
                  <a:gd name="connsiteY6" fmla="*/ 1237222 h 1526448"/>
                  <a:gd name="connsiteX7" fmla="*/ 8211542 w 8496944"/>
                  <a:gd name="connsiteY7" fmla="*/ 1237222 h 1526448"/>
                  <a:gd name="connsiteX8" fmla="*/ 8211542 w 8496944"/>
                  <a:gd name="connsiteY8" fmla="*/ 1526448 h 1526448"/>
                  <a:gd name="connsiteX9" fmla="*/ 326780 w 8496944"/>
                  <a:gd name="connsiteY9" fmla="*/ 1526448 h 1526448"/>
                  <a:gd name="connsiteX10" fmla="*/ 326780 w 8496944"/>
                  <a:gd name="connsiteY10" fmla="*/ 1237222 h 1526448"/>
                  <a:gd name="connsiteX11" fmla="*/ 43455 w 8496944"/>
                  <a:gd name="connsiteY11" fmla="*/ 1237222 h 1526448"/>
                  <a:gd name="connsiteX12" fmla="*/ 0 w 8496944"/>
                  <a:gd name="connsiteY12" fmla="*/ 1176124 h 1526448"/>
                  <a:gd name="connsiteX13" fmla="*/ 26073 w 8496944"/>
                  <a:gd name="connsiteY13" fmla="*/ 1118846 h 1526448"/>
                  <a:gd name="connsiteX14" fmla="*/ 43455 w 8496944"/>
                  <a:gd name="connsiteY14" fmla="*/ 1115027 h 1526448"/>
                  <a:gd name="connsiteX15" fmla="*/ 1923618 w 8496944"/>
                  <a:gd name="connsiteY15" fmla="*/ 618611 h 1526448"/>
                  <a:gd name="connsiteX16" fmla="*/ 4249921 w 8496944"/>
                  <a:gd name="connsiteY16" fmla="*/ 0 h 152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96944" h="1526448">
                    <a:moveTo>
                      <a:pt x="4249921" y="0"/>
                    </a:moveTo>
                    <a:cubicBezTo>
                      <a:pt x="4249921" y="0"/>
                      <a:pt x="4249921" y="0"/>
                      <a:pt x="7335241" y="817177"/>
                    </a:cubicBezTo>
                    <a:cubicBezTo>
                      <a:pt x="7335241" y="817177"/>
                      <a:pt x="7335241" y="817177"/>
                      <a:pt x="8456386" y="1115027"/>
                    </a:cubicBezTo>
                    <a:cubicBezTo>
                      <a:pt x="8459283" y="1118846"/>
                      <a:pt x="8462180" y="1118846"/>
                      <a:pt x="8465077" y="1118846"/>
                    </a:cubicBezTo>
                    <a:cubicBezTo>
                      <a:pt x="8485356" y="1126483"/>
                      <a:pt x="8496944" y="1149394"/>
                      <a:pt x="8496944" y="1176124"/>
                    </a:cubicBezTo>
                    <a:cubicBezTo>
                      <a:pt x="8496944" y="1210492"/>
                      <a:pt x="8476665" y="1237222"/>
                      <a:pt x="8453489" y="1237222"/>
                    </a:cubicBezTo>
                    <a:cubicBezTo>
                      <a:pt x="8429227" y="1237222"/>
                      <a:pt x="8389755" y="1237222"/>
                      <a:pt x="8325489" y="1237222"/>
                    </a:cubicBezTo>
                    <a:lnTo>
                      <a:pt x="8211542" y="1237222"/>
                    </a:lnTo>
                    <a:lnTo>
                      <a:pt x="8211542" y="1526448"/>
                    </a:lnTo>
                    <a:lnTo>
                      <a:pt x="326780" y="1526448"/>
                    </a:lnTo>
                    <a:lnTo>
                      <a:pt x="326780" y="1237222"/>
                    </a:lnTo>
                    <a:lnTo>
                      <a:pt x="43455" y="1237222"/>
                    </a:lnTo>
                    <a:cubicBezTo>
                      <a:pt x="20279" y="1237222"/>
                      <a:pt x="0" y="1210492"/>
                      <a:pt x="0" y="1176124"/>
                    </a:cubicBezTo>
                    <a:cubicBezTo>
                      <a:pt x="0" y="1149394"/>
                      <a:pt x="11588" y="1130301"/>
                      <a:pt x="26073" y="1118846"/>
                    </a:cubicBezTo>
                    <a:cubicBezTo>
                      <a:pt x="31867" y="1118846"/>
                      <a:pt x="37661" y="1118846"/>
                      <a:pt x="43455" y="1115027"/>
                    </a:cubicBezTo>
                    <a:cubicBezTo>
                      <a:pt x="168027" y="1084478"/>
                      <a:pt x="579403" y="973739"/>
                      <a:pt x="1923618" y="618611"/>
                    </a:cubicBezTo>
                    <a:cubicBezTo>
                      <a:pt x="1923618" y="618611"/>
                      <a:pt x="1923618" y="618611"/>
                      <a:pt x="424992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7" name="pole tekstowe 50">
                <a:extLst>
                  <a:ext uri="{FF2B5EF4-FFF2-40B4-BE49-F238E27FC236}">
                    <a16:creationId xmlns:a16="http://schemas.microsoft.com/office/drawing/2014/main" id="{614BDFF5-0030-CA4E-EA59-75F1A68A7107}"/>
                  </a:ext>
                </a:extLst>
              </p:cNvPr>
              <p:cNvSpPr txBox="1"/>
              <p:nvPr/>
            </p:nvSpPr>
            <p:spPr>
              <a:xfrm>
                <a:off x="4536557" y="1535584"/>
                <a:ext cx="3118887" cy="430402"/>
              </a:xfrm>
              <a:prstGeom prst="rect">
                <a:avLst/>
              </a:prstGeom>
              <a:noFill/>
            </p:spPr>
            <p:txBody>
              <a:bodyPr wrap="none" rtlCol="0" anchor="ctr">
                <a:noAutofit/>
              </a:bodyPr>
              <a:lstStyle/>
              <a:p>
                <a:pPr algn="ctr"/>
                <a:r>
                  <a:rPr lang="en-US" sz="2400" b="1" noProof="0" dirty="0">
                    <a:solidFill>
                      <a:schemeClr val="bg1"/>
                    </a:solidFill>
                  </a:rPr>
                  <a:t>ESG Reporting</a:t>
                </a:r>
              </a:p>
            </p:txBody>
          </p:sp>
        </p:grpSp>
        <p:sp>
          <p:nvSpPr>
            <p:cNvPr id="38" name="Rectangle 37">
              <a:extLst>
                <a:ext uri="{FF2B5EF4-FFF2-40B4-BE49-F238E27FC236}">
                  <a16:creationId xmlns:a16="http://schemas.microsoft.com/office/drawing/2014/main" id="{9FE3BFFF-9BE5-1A35-952E-9D03BE7C7C01}"/>
                </a:ext>
              </a:extLst>
            </p:cNvPr>
            <p:cNvSpPr/>
            <p:nvPr/>
          </p:nvSpPr>
          <p:spPr>
            <a:xfrm>
              <a:off x="983432" y="5928929"/>
              <a:ext cx="10225136" cy="3803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45720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8D65368-0F84-1314-BC37-EBC1AE701FF9}"/>
              </a:ext>
            </a:extLst>
          </p:cNvPr>
          <p:cNvGrpSpPr/>
          <p:nvPr/>
        </p:nvGrpSpPr>
        <p:grpSpPr>
          <a:xfrm>
            <a:off x="622489" y="2176785"/>
            <a:ext cx="10945624" cy="3666279"/>
            <a:chOff x="622489" y="2176785"/>
            <a:chExt cx="10945624" cy="3666279"/>
          </a:xfrm>
        </p:grpSpPr>
        <p:sp>
          <p:nvSpPr>
            <p:cNvPr id="113" name="Freeform: Shape 112">
              <a:extLst>
                <a:ext uri="{FF2B5EF4-FFF2-40B4-BE49-F238E27FC236}">
                  <a16:creationId xmlns:a16="http://schemas.microsoft.com/office/drawing/2014/main" id="{4DD2115C-6664-966C-513C-16B2B3C879CA}"/>
                </a:ext>
              </a:extLst>
            </p:cNvPr>
            <p:cNvSpPr/>
            <p:nvPr/>
          </p:nvSpPr>
          <p:spPr>
            <a:xfrm>
              <a:off x="622489" y="2176785"/>
              <a:ext cx="10945624" cy="3666279"/>
            </a:xfrm>
            <a:custGeom>
              <a:avLst/>
              <a:gdLst>
                <a:gd name="connsiteX0" fmla="*/ 9642194 w 10945624"/>
                <a:gd name="connsiteY0" fmla="*/ 0 h 3666279"/>
                <a:gd name="connsiteX1" fmla="*/ 10545806 w 10945624"/>
                <a:gd name="connsiteY1" fmla="*/ 521701 h 3666279"/>
                <a:gd name="connsiteX2" fmla="*/ 10545806 w 10945624"/>
                <a:gd name="connsiteY2" fmla="*/ 1565102 h 3666279"/>
                <a:gd name="connsiteX3" fmla="*/ 9642194 w 10945624"/>
                <a:gd name="connsiteY3" fmla="*/ 2086802 h 3666279"/>
                <a:gd name="connsiteX4" fmla="*/ 9642194 w 10945624"/>
                <a:gd name="connsiteY4" fmla="*/ 2084649 h 3666279"/>
                <a:gd name="connsiteX5" fmla="*/ 1306504 w 10945624"/>
                <a:gd name="connsiteY5" fmla="*/ 2084649 h 3666279"/>
                <a:gd name="connsiteX6" fmla="*/ 1306504 w 10945624"/>
                <a:gd name="connsiteY6" fmla="*/ 2088470 h 3666279"/>
                <a:gd name="connsiteX7" fmla="*/ 843692 w 10945624"/>
                <a:gd name="connsiteY7" fmla="*/ 2355674 h 3666279"/>
                <a:gd name="connsiteX8" fmla="*/ 843692 w 10945624"/>
                <a:gd name="connsiteY8" fmla="*/ 2890083 h 3666279"/>
                <a:gd name="connsiteX9" fmla="*/ 1235716 w 10945624"/>
                <a:gd name="connsiteY9" fmla="*/ 3152589 h 3666279"/>
                <a:gd name="connsiteX10" fmla="*/ 1304649 w 10945624"/>
                <a:gd name="connsiteY10" fmla="*/ 3157165 h 3666279"/>
                <a:gd name="connsiteX11" fmla="*/ 1304649 w 10945624"/>
                <a:gd name="connsiteY11" fmla="*/ 3152239 h 3666279"/>
                <a:gd name="connsiteX12" fmla="*/ 9379600 w 10945624"/>
                <a:gd name="connsiteY12" fmla="*/ 3152239 h 3666279"/>
                <a:gd name="connsiteX13" fmla="*/ 9642373 w 10945624"/>
                <a:gd name="connsiteY13" fmla="*/ 3152239 h 3666279"/>
                <a:gd name="connsiteX14" fmla="*/ 10743603 w 10945624"/>
                <a:gd name="connsiteY14" fmla="*/ 3152239 h 3666279"/>
                <a:gd name="connsiteX15" fmla="*/ 10945624 w 10945624"/>
                <a:gd name="connsiteY15" fmla="*/ 3404267 h 3666279"/>
                <a:gd name="connsiteX16" fmla="*/ 10743603 w 10945624"/>
                <a:gd name="connsiteY16" fmla="*/ 3656295 h 3666279"/>
                <a:gd name="connsiteX17" fmla="*/ 9642373 w 10945624"/>
                <a:gd name="connsiteY17" fmla="*/ 3656295 h 3666279"/>
                <a:gd name="connsiteX18" fmla="*/ 9379600 w 10945624"/>
                <a:gd name="connsiteY18" fmla="*/ 3656295 h 3666279"/>
                <a:gd name="connsiteX19" fmla="*/ 1306504 w 10945624"/>
                <a:gd name="connsiteY19" fmla="*/ 3656295 h 3666279"/>
                <a:gd name="connsiteX20" fmla="*/ 1306504 w 10945624"/>
                <a:gd name="connsiteY20" fmla="*/ 3666279 h 3666279"/>
                <a:gd name="connsiteX21" fmla="*/ 402892 w 10945624"/>
                <a:gd name="connsiteY21" fmla="*/ 3144578 h 3666279"/>
                <a:gd name="connsiteX22" fmla="*/ 402892 w 10945624"/>
                <a:gd name="connsiteY22" fmla="*/ 2101177 h 3666279"/>
                <a:gd name="connsiteX23" fmla="*/ 1306504 w 10945624"/>
                <a:gd name="connsiteY23" fmla="*/ 1579477 h 3666279"/>
                <a:gd name="connsiteX24" fmla="*/ 1306504 w 10945624"/>
                <a:gd name="connsiteY24" fmla="*/ 1580593 h 3666279"/>
                <a:gd name="connsiteX25" fmla="*/ 9642194 w 10945624"/>
                <a:gd name="connsiteY25" fmla="*/ 1580593 h 3666279"/>
                <a:gd name="connsiteX26" fmla="*/ 9642194 w 10945624"/>
                <a:gd name="connsiteY26" fmla="*/ 1577809 h 3666279"/>
                <a:gd name="connsiteX27" fmla="*/ 10105006 w 10945624"/>
                <a:gd name="connsiteY27" fmla="*/ 1310605 h 3666279"/>
                <a:gd name="connsiteX28" fmla="*/ 10105006 w 10945624"/>
                <a:gd name="connsiteY28" fmla="*/ 776196 h 3666279"/>
                <a:gd name="connsiteX29" fmla="*/ 9642194 w 10945624"/>
                <a:gd name="connsiteY29" fmla="*/ 508991 h 3666279"/>
                <a:gd name="connsiteX30" fmla="*/ 9642194 w 10945624"/>
                <a:gd name="connsiteY30" fmla="*/ 507723 h 3666279"/>
                <a:gd name="connsiteX31" fmla="*/ 1455066 w 10945624"/>
                <a:gd name="connsiteY31" fmla="*/ 507723 h 3666279"/>
                <a:gd name="connsiteX32" fmla="*/ 1304648 w 10945624"/>
                <a:gd name="connsiteY32" fmla="*/ 507723 h 3666279"/>
                <a:gd name="connsiteX33" fmla="*/ 0 w 10945624"/>
                <a:gd name="connsiteY33" fmla="*/ 507723 h 3666279"/>
                <a:gd name="connsiteX34" fmla="*/ 202021 w 10945624"/>
                <a:gd name="connsiteY34" fmla="*/ 255695 h 3666279"/>
                <a:gd name="connsiteX35" fmla="*/ 0 w 10945624"/>
                <a:gd name="connsiteY35" fmla="*/ 3667 h 3666279"/>
                <a:gd name="connsiteX36" fmla="*/ 1304648 w 10945624"/>
                <a:gd name="connsiteY36" fmla="*/ 3667 h 3666279"/>
                <a:gd name="connsiteX37" fmla="*/ 1455066 w 10945624"/>
                <a:gd name="connsiteY37" fmla="*/ 3667 h 3666279"/>
                <a:gd name="connsiteX38" fmla="*/ 9642194 w 10945624"/>
                <a:gd name="connsiteY38" fmla="*/ 3667 h 366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45624" h="3666279">
                  <a:moveTo>
                    <a:pt x="9642194" y="0"/>
                  </a:moveTo>
                  <a:cubicBezTo>
                    <a:pt x="10014965" y="0"/>
                    <a:pt x="10359420" y="198871"/>
                    <a:pt x="10545806" y="521701"/>
                  </a:cubicBezTo>
                  <a:cubicBezTo>
                    <a:pt x="10732192" y="844531"/>
                    <a:pt x="10732191" y="1242273"/>
                    <a:pt x="10545806" y="1565102"/>
                  </a:cubicBezTo>
                  <a:cubicBezTo>
                    <a:pt x="10359420" y="1887931"/>
                    <a:pt x="10014965" y="2086802"/>
                    <a:pt x="9642194" y="2086802"/>
                  </a:cubicBezTo>
                  <a:lnTo>
                    <a:pt x="9642194" y="2084649"/>
                  </a:lnTo>
                  <a:lnTo>
                    <a:pt x="1306504" y="2084649"/>
                  </a:lnTo>
                  <a:lnTo>
                    <a:pt x="1306504" y="2088470"/>
                  </a:lnTo>
                  <a:cubicBezTo>
                    <a:pt x="1115578" y="2088470"/>
                    <a:pt x="939155" y="2190328"/>
                    <a:pt x="843692" y="2355674"/>
                  </a:cubicBezTo>
                  <a:cubicBezTo>
                    <a:pt x="748229" y="2521021"/>
                    <a:pt x="748229" y="2724736"/>
                    <a:pt x="843692" y="2890083"/>
                  </a:cubicBezTo>
                  <a:cubicBezTo>
                    <a:pt x="927222" y="3034761"/>
                    <a:pt x="1072737" y="3130831"/>
                    <a:pt x="1235716" y="3152589"/>
                  </a:cubicBezTo>
                  <a:lnTo>
                    <a:pt x="1304649" y="3157165"/>
                  </a:lnTo>
                  <a:lnTo>
                    <a:pt x="1304649" y="3152239"/>
                  </a:lnTo>
                  <a:lnTo>
                    <a:pt x="9379600" y="3152239"/>
                  </a:lnTo>
                  <a:lnTo>
                    <a:pt x="9642373" y="3152239"/>
                  </a:lnTo>
                  <a:lnTo>
                    <a:pt x="10743603" y="3152239"/>
                  </a:lnTo>
                  <a:lnTo>
                    <a:pt x="10945624" y="3404267"/>
                  </a:lnTo>
                  <a:lnTo>
                    <a:pt x="10743603" y="3656295"/>
                  </a:lnTo>
                  <a:lnTo>
                    <a:pt x="9642373" y="3656295"/>
                  </a:lnTo>
                  <a:lnTo>
                    <a:pt x="9379600" y="3656295"/>
                  </a:lnTo>
                  <a:lnTo>
                    <a:pt x="1306504" y="3656295"/>
                  </a:lnTo>
                  <a:lnTo>
                    <a:pt x="1306504" y="3666279"/>
                  </a:lnTo>
                  <a:cubicBezTo>
                    <a:pt x="933733" y="3666279"/>
                    <a:pt x="589278" y="3467408"/>
                    <a:pt x="402892" y="3144578"/>
                  </a:cubicBezTo>
                  <a:cubicBezTo>
                    <a:pt x="216506" y="2821748"/>
                    <a:pt x="216507" y="2424006"/>
                    <a:pt x="402892" y="2101177"/>
                  </a:cubicBezTo>
                  <a:cubicBezTo>
                    <a:pt x="589278" y="1778348"/>
                    <a:pt x="933733" y="1579477"/>
                    <a:pt x="1306504" y="1579477"/>
                  </a:cubicBezTo>
                  <a:lnTo>
                    <a:pt x="1306504" y="1580593"/>
                  </a:lnTo>
                  <a:lnTo>
                    <a:pt x="9642194" y="1580593"/>
                  </a:lnTo>
                  <a:lnTo>
                    <a:pt x="9642194" y="1577809"/>
                  </a:lnTo>
                  <a:cubicBezTo>
                    <a:pt x="9833120" y="1577809"/>
                    <a:pt x="10009543" y="1475951"/>
                    <a:pt x="10105006" y="1310605"/>
                  </a:cubicBezTo>
                  <a:cubicBezTo>
                    <a:pt x="10200469" y="1145258"/>
                    <a:pt x="10200469" y="941543"/>
                    <a:pt x="10105006" y="776196"/>
                  </a:cubicBezTo>
                  <a:cubicBezTo>
                    <a:pt x="10009543" y="610849"/>
                    <a:pt x="9833120" y="508991"/>
                    <a:pt x="9642194" y="508991"/>
                  </a:cubicBezTo>
                  <a:lnTo>
                    <a:pt x="9642194" y="507723"/>
                  </a:lnTo>
                  <a:lnTo>
                    <a:pt x="1455066" y="507723"/>
                  </a:lnTo>
                  <a:lnTo>
                    <a:pt x="1304648" y="507723"/>
                  </a:lnTo>
                  <a:lnTo>
                    <a:pt x="0" y="507723"/>
                  </a:lnTo>
                  <a:lnTo>
                    <a:pt x="202021" y="255695"/>
                  </a:lnTo>
                  <a:lnTo>
                    <a:pt x="0" y="3667"/>
                  </a:lnTo>
                  <a:lnTo>
                    <a:pt x="1304648" y="3667"/>
                  </a:lnTo>
                  <a:lnTo>
                    <a:pt x="1455066" y="3667"/>
                  </a:lnTo>
                  <a:lnTo>
                    <a:pt x="9642194" y="366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solidFill>
                  <a:schemeClr val="tx1"/>
                </a:solidFill>
              </a:endParaRPr>
            </a:p>
          </p:txBody>
        </p:sp>
        <p:sp>
          <p:nvSpPr>
            <p:cNvPr id="62" name="TextBox 61">
              <a:extLst>
                <a:ext uri="{FF2B5EF4-FFF2-40B4-BE49-F238E27FC236}">
                  <a16:creationId xmlns:a16="http://schemas.microsoft.com/office/drawing/2014/main" id="{6D3F020D-A4A6-03AE-9B19-C364BC08439A}"/>
                </a:ext>
              </a:extLst>
            </p:cNvPr>
            <p:cNvSpPr txBox="1"/>
            <p:nvPr/>
          </p:nvSpPr>
          <p:spPr>
            <a:xfrm>
              <a:off x="819150" y="2185460"/>
              <a:ext cx="1079500" cy="497416"/>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2400" noProof="0" dirty="0">
                  <a:solidFill>
                    <a:schemeClr val="bg1"/>
                  </a:solidFill>
                </a:rPr>
                <a:t>20XX</a:t>
              </a:r>
            </a:p>
          </p:txBody>
        </p:sp>
        <p:sp>
          <p:nvSpPr>
            <p:cNvPr id="63" name="TextBox 62">
              <a:extLst>
                <a:ext uri="{FF2B5EF4-FFF2-40B4-BE49-F238E27FC236}">
                  <a16:creationId xmlns:a16="http://schemas.microsoft.com/office/drawing/2014/main" id="{242F7BB6-14DA-9957-219D-480FD44D0A3C}"/>
                </a:ext>
              </a:extLst>
            </p:cNvPr>
            <p:cNvSpPr txBox="1"/>
            <p:nvPr/>
          </p:nvSpPr>
          <p:spPr>
            <a:xfrm>
              <a:off x="10296525" y="5331620"/>
              <a:ext cx="1064419" cy="495300"/>
            </a:xfrm>
            <a:prstGeom prst="rect">
              <a:avLst/>
            </a:prstGeom>
            <a:noFill/>
          </p:spPr>
          <p:txBody>
            <a:bodyPr wrap="square" lIns="144000" tIns="108000" rIns="144000" bIns="108000" rtlCol="0" anchor="ctr" anchorCtr="0">
              <a:noAutofit/>
            </a:bodyPr>
            <a:lstStyle/>
            <a:p>
              <a:pPr algn="ctr">
                <a:spcAft>
                  <a:spcPts val="600"/>
                </a:spcAft>
                <a:buClr>
                  <a:schemeClr val="accent4"/>
                </a:buClr>
              </a:pPr>
              <a:r>
                <a:rPr lang="en-US" sz="2400" noProof="0" dirty="0">
                  <a:solidFill>
                    <a:schemeClr val="bg1"/>
                  </a:solidFill>
                </a:rPr>
                <a:t>20XX</a:t>
              </a:r>
            </a:p>
          </p:txBody>
        </p:sp>
      </p:grpSp>
      <p:grpSp>
        <p:nvGrpSpPr>
          <p:cNvPr id="42" name="Group 41">
            <a:extLst>
              <a:ext uri="{FF2B5EF4-FFF2-40B4-BE49-F238E27FC236}">
                <a16:creationId xmlns:a16="http://schemas.microsoft.com/office/drawing/2014/main" id="{B9ECD1C3-8E9D-C1FA-B8A0-5D25472DF6FA}"/>
              </a:ext>
            </a:extLst>
          </p:cNvPr>
          <p:cNvGrpSpPr/>
          <p:nvPr/>
        </p:nvGrpSpPr>
        <p:grpSpPr>
          <a:xfrm>
            <a:off x="1927137" y="4783140"/>
            <a:ext cx="2520000" cy="1527943"/>
            <a:chOff x="1927137" y="4783140"/>
            <a:chExt cx="2520000" cy="1527943"/>
          </a:xfrm>
        </p:grpSpPr>
        <p:grpSp>
          <p:nvGrpSpPr>
            <p:cNvPr id="17" name="Group 16">
              <a:extLst>
                <a:ext uri="{FF2B5EF4-FFF2-40B4-BE49-F238E27FC236}">
                  <a16:creationId xmlns:a16="http://schemas.microsoft.com/office/drawing/2014/main" id="{25093EC8-3C20-7D00-EBA2-B0AB7A4A8D14}"/>
                </a:ext>
              </a:extLst>
            </p:cNvPr>
            <p:cNvGrpSpPr/>
            <p:nvPr/>
          </p:nvGrpSpPr>
          <p:grpSpPr>
            <a:xfrm>
              <a:off x="1927137" y="4783140"/>
              <a:ext cx="2520000" cy="1527943"/>
              <a:chOff x="1927137" y="4783140"/>
              <a:chExt cx="2520000" cy="1527943"/>
            </a:xfrm>
          </p:grpSpPr>
          <p:sp>
            <p:nvSpPr>
              <p:cNvPr id="177" name="Rectangle 10">
                <a:extLst>
                  <a:ext uri="{FF2B5EF4-FFF2-40B4-BE49-F238E27FC236}">
                    <a16:creationId xmlns:a16="http://schemas.microsoft.com/office/drawing/2014/main" id="{7E7A3AB5-B34B-B55D-67D8-B7926B2B309F}"/>
                  </a:ext>
                </a:extLst>
              </p:cNvPr>
              <p:cNvSpPr/>
              <p:nvPr/>
            </p:nvSpPr>
            <p:spPr>
              <a:xfrm flipH="1">
                <a:off x="1927137" y="4871083"/>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78" name="Oval 177">
                <a:extLst>
                  <a:ext uri="{FF2B5EF4-FFF2-40B4-BE49-F238E27FC236}">
                    <a16:creationId xmlns:a16="http://schemas.microsoft.com/office/drawing/2014/main" id="{52021393-B125-94E2-7A5A-3CFA62D4C31E}"/>
                  </a:ext>
                </a:extLst>
              </p:cNvPr>
              <p:cNvSpPr>
                <a:spLocks noChangeAspect="1"/>
              </p:cNvSpPr>
              <p:nvPr/>
            </p:nvSpPr>
            <p:spPr>
              <a:xfrm flipH="1">
                <a:off x="3023424" y="4783140"/>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7</a:t>
                </a:r>
              </a:p>
            </p:txBody>
          </p:sp>
        </p:grpSp>
        <p:sp>
          <p:nvSpPr>
            <p:cNvPr id="179" name="Hexagon 105">
              <a:extLst>
                <a:ext uri="{FF2B5EF4-FFF2-40B4-BE49-F238E27FC236}">
                  <a16:creationId xmlns:a16="http://schemas.microsoft.com/office/drawing/2014/main" id="{09148713-226E-218E-F165-88CDB6EB6EA8}"/>
                </a:ext>
              </a:extLst>
            </p:cNvPr>
            <p:cNvSpPr/>
            <p:nvPr/>
          </p:nvSpPr>
          <p:spPr>
            <a:xfrm>
              <a:off x="2037034" y="5240168"/>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80" name="Hexagon 105">
              <a:extLst>
                <a:ext uri="{FF2B5EF4-FFF2-40B4-BE49-F238E27FC236}">
                  <a16:creationId xmlns:a16="http://schemas.microsoft.com/office/drawing/2014/main" id="{2794FBAB-6884-0EA9-75AB-B5D75809CE1C}"/>
                </a:ext>
              </a:extLst>
            </p:cNvPr>
            <p:cNvSpPr/>
            <p:nvPr/>
          </p:nvSpPr>
          <p:spPr>
            <a:xfrm>
              <a:off x="2037034" y="5607423"/>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81" name="Hexagon 105">
              <a:extLst>
                <a:ext uri="{FF2B5EF4-FFF2-40B4-BE49-F238E27FC236}">
                  <a16:creationId xmlns:a16="http://schemas.microsoft.com/office/drawing/2014/main" id="{0E3C073E-9974-9692-DDD6-001AED74B36B}"/>
                </a:ext>
              </a:extLst>
            </p:cNvPr>
            <p:cNvSpPr/>
            <p:nvPr/>
          </p:nvSpPr>
          <p:spPr>
            <a:xfrm>
              <a:off x="2037034" y="5974678"/>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43" name="Group 42">
            <a:extLst>
              <a:ext uri="{FF2B5EF4-FFF2-40B4-BE49-F238E27FC236}">
                <a16:creationId xmlns:a16="http://schemas.microsoft.com/office/drawing/2014/main" id="{1D421AC4-C6E3-3BF7-01C4-C86CB1ACB3D1}"/>
              </a:ext>
            </a:extLst>
          </p:cNvPr>
          <p:cNvGrpSpPr/>
          <p:nvPr/>
        </p:nvGrpSpPr>
        <p:grpSpPr>
          <a:xfrm>
            <a:off x="4835301" y="4783140"/>
            <a:ext cx="2520000" cy="1527943"/>
            <a:chOff x="4835301" y="4783140"/>
            <a:chExt cx="2520000" cy="1527943"/>
          </a:xfrm>
        </p:grpSpPr>
        <p:grpSp>
          <p:nvGrpSpPr>
            <p:cNvPr id="18" name="Group 17">
              <a:extLst>
                <a:ext uri="{FF2B5EF4-FFF2-40B4-BE49-F238E27FC236}">
                  <a16:creationId xmlns:a16="http://schemas.microsoft.com/office/drawing/2014/main" id="{E6407C90-04B3-0BC9-18D0-65767BB4AE17}"/>
                </a:ext>
              </a:extLst>
            </p:cNvPr>
            <p:cNvGrpSpPr/>
            <p:nvPr/>
          </p:nvGrpSpPr>
          <p:grpSpPr>
            <a:xfrm>
              <a:off x="4835301" y="4783140"/>
              <a:ext cx="2520000" cy="1527943"/>
              <a:chOff x="4835301" y="4783140"/>
              <a:chExt cx="2520000" cy="1527943"/>
            </a:xfrm>
          </p:grpSpPr>
          <p:sp>
            <p:nvSpPr>
              <p:cNvPr id="183" name="Rectangle 10">
                <a:extLst>
                  <a:ext uri="{FF2B5EF4-FFF2-40B4-BE49-F238E27FC236}">
                    <a16:creationId xmlns:a16="http://schemas.microsoft.com/office/drawing/2014/main" id="{9C87BEB4-DF91-5306-AA94-26CD3180252C}"/>
                  </a:ext>
                </a:extLst>
              </p:cNvPr>
              <p:cNvSpPr/>
              <p:nvPr/>
            </p:nvSpPr>
            <p:spPr>
              <a:xfrm flipH="1">
                <a:off x="4835301" y="4871083"/>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84" name="Oval 183">
                <a:extLst>
                  <a:ext uri="{FF2B5EF4-FFF2-40B4-BE49-F238E27FC236}">
                    <a16:creationId xmlns:a16="http://schemas.microsoft.com/office/drawing/2014/main" id="{2B0F7AFF-9ECF-B850-8041-CF3A0F326203}"/>
                  </a:ext>
                </a:extLst>
              </p:cNvPr>
              <p:cNvSpPr>
                <a:spLocks noChangeAspect="1"/>
              </p:cNvSpPr>
              <p:nvPr/>
            </p:nvSpPr>
            <p:spPr>
              <a:xfrm flipH="1">
                <a:off x="5931588" y="4783140"/>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8</a:t>
                </a:r>
              </a:p>
            </p:txBody>
          </p:sp>
        </p:grpSp>
        <p:sp>
          <p:nvSpPr>
            <p:cNvPr id="185" name="Hexagon 105">
              <a:extLst>
                <a:ext uri="{FF2B5EF4-FFF2-40B4-BE49-F238E27FC236}">
                  <a16:creationId xmlns:a16="http://schemas.microsoft.com/office/drawing/2014/main" id="{1A8A42A8-13ED-E2E0-2F4F-9A84A58AE585}"/>
                </a:ext>
              </a:extLst>
            </p:cNvPr>
            <p:cNvSpPr/>
            <p:nvPr/>
          </p:nvSpPr>
          <p:spPr>
            <a:xfrm>
              <a:off x="4945198" y="5240168"/>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86" name="Hexagon 105">
              <a:extLst>
                <a:ext uri="{FF2B5EF4-FFF2-40B4-BE49-F238E27FC236}">
                  <a16:creationId xmlns:a16="http://schemas.microsoft.com/office/drawing/2014/main" id="{7AB4C49A-8D7F-305E-FA95-BED5831838DF}"/>
                </a:ext>
              </a:extLst>
            </p:cNvPr>
            <p:cNvSpPr/>
            <p:nvPr/>
          </p:nvSpPr>
          <p:spPr>
            <a:xfrm>
              <a:off x="4945198" y="5607423"/>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87" name="Hexagon 105">
              <a:extLst>
                <a:ext uri="{FF2B5EF4-FFF2-40B4-BE49-F238E27FC236}">
                  <a16:creationId xmlns:a16="http://schemas.microsoft.com/office/drawing/2014/main" id="{A77E23B4-6AB4-940F-1BB1-1E718E91283F}"/>
                </a:ext>
              </a:extLst>
            </p:cNvPr>
            <p:cNvSpPr/>
            <p:nvPr/>
          </p:nvSpPr>
          <p:spPr>
            <a:xfrm>
              <a:off x="4945198" y="5974678"/>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44" name="Group 43">
            <a:extLst>
              <a:ext uri="{FF2B5EF4-FFF2-40B4-BE49-F238E27FC236}">
                <a16:creationId xmlns:a16="http://schemas.microsoft.com/office/drawing/2014/main" id="{5642BCE8-2AE8-A63A-5F26-5A7A933E58B1}"/>
              </a:ext>
            </a:extLst>
          </p:cNvPr>
          <p:cNvGrpSpPr/>
          <p:nvPr/>
        </p:nvGrpSpPr>
        <p:grpSpPr>
          <a:xfrm>
            <a:off x="7743727" y="4783140"/>
            <a:ext cx="2520000" cy="1527943"/>
            <a:chOff x="7743727" y="4783140"/>
            <a:chExt cx="2520000" cy="1527943"/>
          </a:xfrm>
        </p:grpSpPr>
        <p:grpSp>
          <p:nvGrpSpPr>
            <p:cNvPr id="19" name="Group 18">
              <a:extLst>
                <a:ext uri="{FF2B5EF4-FFF2-40B4-BE49-F238E27FC236}">
                  <a16:creationId xmlns:a16="http://schemas.microsoft.com/office/drawing/2014/main" id="{81C71F4B-3F3B-8D5B-BF3A-7A06D1C3DA4F}"/>
                </a:ext>
              </a:extLst>
            </p:cNvPr>
            <p:cNvGrpSpPr/>
            <p:nvPr/>
          </p:nvGrpSpPr>
          <p:grpSpPr>
            <a:xfrm>
              <a:off x="7743727" y="4783140"/>
              <a:ext cx="2520000" cy="1527943"/>
              <a:chOff x="7743727" y="4783140"/>
              <a:chExt cx="2520000" cy="1527943"/>
            </a:xfrm>
          </p:grpSpPr>
          <p:sp>
            <p:nvSpPr>
              <p:cNvPr id="189" name="Rectangle 10">
                <a:extLst>
                  <a:ext uri="{FF2B5EF4-FFF2-40B4-BE49-F238E27FC236}">
                    <a16:creationId xmlns:a16="http://schemas.microsoft.com/office/drawing/2014/main" id="{F1BC613A-F763-500B-CD94-8B8FE4900F2C}"/>
                  </a:ext>
                </a:extLst>
              </p:cNvPr>
              <p:cNvSpPr/>
              <p:nvPr/>
            </p:nvSpPr>
            <p:spPr>
              <a:xfrm flipH="1">
                <a:off x="7743727" y="4871083"/>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90" name="Oval 189">
                <a:extLst>
                  <a:ext uri="{FF2B5EF4-FFF2-40B4-BE49-F238E27FC236}">
                    <a16:creationId xmlns:a16="http://schemas.microsoft.com/office/drawing/2014/main" id="{71375C1C-5A6F-596B-DD1F-290E46BDC642}"/>
                  </a:ext>
                </a:extLst>
              </p:cNvPr>
              <p:cNvSpPr>
                <a:spLocks noChangeAspect="1"/>
              </p:cNvSpPr>
              <p:nvPr/>
            </p:nvSpPr>
            <p:spPr>
              <a:xfrm flipH="1">
                <a:off x="8840014" y="4783140"/>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9</a:t>
                </a:r>
              </a:p>
            </p:txBody>
          </p:sp>
        </p:grpSp>
        <p:sp>
          <p:nvSpPr>
            <p:cNvPr id="191" name="Hexagon 105">
              <a:extLst>
                <a:ext uri="{FF2B5EF4-FFF2-40B4-BE49-F238E27FC236}">
                  <a16:creationId xmlns:a16="http://schemas.microsoft.com/office/drawing/2014/main" id="{7006901D-D875-DFD9-851D-640C87732323}"/>
                </a:ext>
              </a:extLst>
            </p:cNvPr>
            <p:cNvSpPr/>
            <p:nvPr/>
          </p:nvSpPr>
          <p:spPr>
            <a:xfrm>
              <a:off x="7853624" y="5240168"/>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92" name="Hexagon 105">
              <a:extLst>
                <a:ext uri="{FF2B5EF4-FFF2-40B4-BE49-F238E27FC236}">
                  <a16:creationId xmlns:a16="http://schemas.microsoft.com/office/drawing/2014/main" id="{F6B7E063-7C11-58E9-AC7A-539749160244}"/>
                </a:ext>
              </a:extLst>
            </p:cNvPr>
            <p:cNvSpPr/>
            <p:nvPr/>
          </p:nvSpPr>
          <p:spPr>
            <a:xfrm>
              <a:off x="7853624" y="5607423"/>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93" name="Hexagon 105">
              <a:extLst>
                <a:ext uri="{FF2B5EF4-FFF2-40B4-BE49-F238E27FC236}">
                  <a16:creationId xmlns:a16="http://schemas.microsoft.com/office/drawing/2014/main" id="{46083F12-4268-110F-0E91-581206A61A8B}"/>
                </a:ext>
              </a:extLst>
            </p:cNvPr>
            <p:cNvSpPr/>
            <p:nvPr/>
          </p:nvSpPr>
          <p:spPr>
            <a:xfrm>
              <a:off x="7853624" y="5974678"/>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39" name="Group 38">
            <a:extLst>
              <a:ext uri="{FF2B5EF4-FFF2-40B4-BE49-F238E27FC236}">
                <a16:creationId xmlns:a16="http://schemas.microsoft.com/office/drawing/2014/main" id="{17791D0C-79C2-B997-F6BE-990DE2C5273A}"/>
              </a:ext>
            </a:extLst>
          </p:cNvPr>
          <p:cNvGrpSpPr/>
          <p:nvPr/>
        </p:nvGrpSpPr>
        <p:grpSpPr>
          <a:xfrm>
            <a:off x="1927137" y="3202311"/>
            <a:ext cx="2520000" cy="1527943"/>
            <a:chOff x="1927137" y="3202311"/>
            <a:chExt cx="2520000" cy="1527943"/>
          </a:xfrm>
        </p:grpSpPr>
        <p:grpSp>
          <p:nvGrpSpPr>
            <p:cNvPr id="16" name="Group 15">
              <a:extLst>
                <a:ext uri="{FF2B5EF4-FFF2-40B4-BE49-F238E27FC236}">
                  <a16:creationId xmlns:a16="http://schemas.microsoft.com/office/drawing/2014/main" id="{64323950-969C-D945-2BFC-3C6739C2B96A}"/>
                </a:ext>
              </a:extLst>
            </p:cNvPr>
            <p:cNvGrpSpPr/>
            <p:nvPr/>
          </p:nvGrpSpPr>
          <p:grpSpPr>
            <a:xfrm>
              <a:off x="1927137" y="3202311"/>
              <a:ext cx="2520000" cy="1527943"/>
              <a:chOff x="1927137" y="3202311"/>
              <a:chExt cx="2520000" cy="1527943"/>
            </a:xfrm>
          </p:grpSpPr>
          <p:sp>
            <p:nvSpPr>
              <p:cNvPr id="171" name="Rectangle 10">
                <a:extLst>
                  <a:ext uri="{FF2B5EF4-FFF2-40B4-BE49-F238E27FC236}">
                    <a16:creationId xmlns:a16="http://schemas.microsoft.com/office/drawing/2014/main" id="{0B876FC4-2CFC-0710-1C48-6D1824089B6C}"/>
                  </a:ext>
                </a:extLst>
              </p:cNvPr>
              <p:cNvSpPr/>
              <p:nvPr/>
            </p:nvSpPr>
            <p:spPr>
              <a:xfrm flipH="1">
                <a:off x="1927137" y="3290254"/>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72" name="Oval 171">
                <a:extLst>
                  <a:ext uri="{FF2B5EF4-FFF2-40B4-BE49-F238E27FC236}">
                    <a16:creationId xmlns:a16="http://schemas.microsoft.com/office/drawing/2014/main" id="{B3A7EE4E-1536-951E-3B5D-63CC376DDF23}"/>
                  </a:ext>
                </a:extLst>
              </p:cNvPr>
              <p:cNvSpPr>
                <a:spLocks noChangeAspect="1"/>
              </p:cNvSpPr>
              <p:nvPr/>
            </p:nvSpPr>
            <p:spPr>
              <a:xfrm flipH="1">
                <a:off x="3023424" y="3202311"/>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6</a:t>
                </a:r>
              </a:p>
            </p:txBody>
          </p:sp>
        </p:grpSp>
        <p:sp>
          <p:nvSpPr>
            <p:cNvPr id="173" name="Hexagon 105">
              <a:extLst>
                <a:ext uri="{FF2B5EF4-FFF2-40B4-BE49-F238E27FC236}">
                  <a16:creationId xmlns:a16="http://schemas.microsoft.com/office/drawing/2014/main" id="{60D09373-CFA6-EC4A-0AD5-43FBC0FF4781}"/>
                </a:ext>
              </a:extLst>
            </p:cNvPr>
            <p:cNvSpPr/>
            <p:nvPr/>
          </p:nvSpPr>
          <p:spPr>
            <a:xfrm>
              <a:off x="2037034" y="3659339"/>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74" name="Hexagon 105">
              <a:extLst>
                <a:ext uri="{FF2B5EF4-FFF2-40B4-BE49-F238E27FC236}">
                  <a16:creationId xmlns:a16="http://schemas.microsoft.com/office/drawing/2014/main" id="{C9F39C04-2445-170D-18BD-788AD35BE563}"/>
                </a:ext>
              </a:extLst>
            </p:cNvPr>
            <p:cNvSpPr/>
            <p:nvPr/>
          </p:nvSpPr>
          <p:spPr>
            <a:xfrm>
              <a:off x="2037034" y="4026594"/>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75" name="Hexagon 105">
              <a:extLst>
                <a:ext uri="{FF2B5EF4-FFF2-40B4-BE49-F238E27FC236}">
                  <a16:creationId xmlns:a16="http://schemas.microsoft.com/office/drawing/2014/main" id="{E7297FB4-6E1E-1D96-5ECD-193A252616DE}"/>
                </a:ext>
              </a:extLst>
            </p:cNvPr>
            <p:cNvSpPr/>
            <p:nvPr/>
          </p:nvSpPr>
          <p:spPr>
            <a:xfrm>
              <a:off x="2037034" y="4393849"/>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40" name="Group 39">
            <a:extLst>
              <a:ext uri="{FF2B5EF4-FFF2-40B4-BE49-F238E27FC236}">
                <a16:creationId xmlns:a16="http://schemas.microsoft.com/office/drawing/2014/main" id="{9C696610-1558-DD22-59F4-C4AF9F52807F}"/>
              </a:ext>
            </a:extLst>
          </p:cNvPr>
          <p:cNvGrpSpPr/>
          <p:nvPr/>
        </p:nvGrpSpPr>
        <p:grpSpPr>
          <a:xfrm>
            <a:off x="4835301" y="3202311"/>
            <a:ext cx="2520000" cy="1527943"/>
            <a:chOff x="4835301" y="3202311"/>
            <a:chExt cx="2520000" cy="1527943"/>
          </a:xfrm>
        </p:grpSpPr>
        <p:grpSp>
          <p:nvGrpSpPr>
            <p:cNvPr id="15" name="Group 14">
              <a:extLst>
                <a:ext uri="{FF2B5EF4-FFF2-40B4-BE49-F238E27FC236}">
                  <a16:creationId xmlns:a16="http://schemas.microsoft.com/office/drawing/2014/main" id="{41EA50FD-1400-86E5-62EB-5A957F006F12}"/>
                </a:ext>
              </a:extLst>
            </p:cNvPr>
            <p:cNvGrpSpPr/>
            <p:nvPr/>
          </p:nvGrpSpPr>
          <p:grpSpPr>
            <a:xfrm>
              <a:off x="4835301" y="3202311"/>
              <a:ext cx="2520000" cy="1527943"/>
              <a:chOff x="4835301" y="3202311"/>
              <a:chExt cx="2520000" cy="1527943"/>
            </a:xfrm>
          </p:grpSpPr>
          <p:sp>
            <p:nvSpPr>
              <p:cNvPr id="165" name="Rectangle 10">
                <a:extLst>
                  <a:ext uri="{FF2B5EF4-FFF2-40B4-BE49-F238E27FC236}">
                    <a16:creationId xmlns:a16="http://schemas.microsoft.com/office/drawing/2014/main" id="{8812BBC6-3520-7FDA-2B28-6AD75D50D219}"/>
                  </a:ext>
                </a:extLst>
              </p:cNvPr>
              <p:cNvSpPr/>
              <p:nvPr/>
            </p:nvSpPr>
            <p:spPr>
              <a:xfrm flipH="1">
                <a:off x="4835301" y="3290254"/>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66" name="Oval 165">
                <a:extLst>
                  <a:ext uri="{FF2B5EF4-FFF2-40B4-BE49-F238E27FC236}">
                    <a16:creationId xmlns:a16="http://schemas.microsoft.com/office/drawing/2014/main" id="{81D7E674-6D04-CF81-863E-7E2A3BFE806D}"/>
                  </a:ext>
                </a:extLst>
              </p:cNvPr>
              <p:cNvSpPr>
                <a:spLocks noChangeAspect="1"/>
              </p:cNvSpPr>
              <p:nvPr/>
            </p:nvSpPr>
            <p:spPr>
              <a:xfrm flipH="1">
                <a:off x="5931588" y="3202311"/>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5</a:t>
                </a:r>
              </a:p>
            </p:txBody>
          </p:sp>
        </p:grpSp>
        <p:sp>
          <p:nvSpPr>
            <p:cNvPr id="167" name="Hexagon 105">
              <a:extLst>
                <a:ext uri="{FF2B5EF4-FFF2-40B4-BE49-F238E27FC236}">
                  <a16:creationId xmlns:a16="http://schemas.microsoft.com/office/drawing/2014/main" id="{71E489B4-19BA-8C6E-7C37-5036ECD4288A}"/>
                </a:ext>
              </a:extLst>
            </p:cNvPr>
            <p:cNvSpPr/>
            <p:nvPr/>
          </p:nvSpPr>
          <p:spPr>
            <a:xfrm>
              <a:off x="4945198" y="3659339"/>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68" name="Hexagon 105">
              <a:extLst>
                <a:ext uri="{FF2B5EF4-FFF2-40B4-BE49-F238E27FC236}">
                  <a16:creationId xmlns:a16="http://schemas.microsoft.com/office/drawing/2014/main" id="{5EB40D76-AE4A-2457-4446-1CA51B42ADF3}"/>
                </a:ext>
              </a:extLst>
            </p:cNvPr>
            <p:cNvSpPr/>
            <p:nvPr/>
          </p:nvSpPr>
          <p:spPr>
            <a:xfrm>
              <a:off x="4945198" y="4026594"/>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69" name="Hexagon 105">
              <a:extLst>
                <a:ext uri="{FF2B5EF4-FFF2-40B4-BE49-F238E27FC236}">
                  <a16:creationId xmlns:a16="http://schemas.microsoft.com/office/drawing/2014/main" id="{941D63F4-8AE8-A165-0F48-7AFEF5ED2D0C}"/>
                </a:ext>
              </a:extLst>
            </p:cNvPr>
            <p:cNvSpPr/>
            <p:nvPr/>
          </p:nvSpPr>
          <p:spPr>
            <a:xfrm>
              <a:off x="4945198" y="4393849"/>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41" name="Group 40">
            <a:extLst>
              <a:ext uri="{FF2B5EF4-FFF2-40B4-BE49-F238E27FC236}">
                <a16:creationId xmlns:a16="http://schemas.microsoft.com/office/drawing/2014/main" id="{80D6A4C9-A580-9C34-A9A5-1252E102639F}"/>
              </a:ext>
            </a:extLst>
          </p:cNvPr>
          <p:cNvGrpSpPr/>
          <p:nvPr/>
        </p:nvGrpSpPr>
        <p:grpSpPr>
          <a:xfrm>
            <a:off x="7743727" y="3202311"/>
            <a:ext cx="2520000" cy="1527943"/>
            <a:chOff x="7743727" y="3202311"/>
            <a:chExt cx="2520000" cy="1527943"/>
          </a:xfrm>
        </p:grpSpPr>
        <p:grpSp>
          <p:nvGrpSpPr>
            <p:cNvPr id="14" name="Group 13">
              <a:extLst>
                <a:ext uri="{FF2B5EF4-FFF2-40B4-BE49-F238E27FC236}">
                  <a16:creationId xmlns:a16="http://schemas.microsoft.com/office/drawing/2014/main" id="{06E9AA77-DA64-977B-4ED4-1874445C1FCB}"/>
                </a:ext>
              </a:extLst>
            </p:cNvPr>
            <p:cNvGrpSpPr/>
            <p:nvPr/>
          </p:nvGrpSpPr>
          <p:grpSpPr>
            <a:xfrm>
              <a:off x="7743727" y="3202311"/>
              <a:ext cx="2520000" cy="1527943"/>
              <a:chOff x="7743727" y="3202311"/>
              <a:chExt cx="2520000" cy="1527943"/>
            </a:xfrm>
          </p:grpSpPr>
          <p:sp>
            <p:nvSpPr>
              <p:cNvPr id="159" name="Rectangle 10">
                <a:extLst>
                  <a:ext uri="{FF2B5EF4-FFF2-40B4-BE49-F238E27FC236}">
                    <a16:creationId xmlns:a16="http://schemas.microsoft.com/office/drawing/2014/main" id="{597264D5-F5F7-52D2-F01E-C48DABCBC9DB}"/>
                  </a:ext>
                </a:extLst>
              </p:cNvPr>
              <p:cNvSpPr/>
              <p:nvPr/>
            </p:nvSpPr>
            <p:spPr>
              <a:xfrm flipH="1">
                <a:off x="7743727" y="3290254"/>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60" name="Oval 159">
                <a:extLst>
                  <a:ext uri="{FF2B5EF4-FFF2-40B4-BE49-F238E27FC236}">
                    <a16:creationId xmlns:a16="http://schemas.microsoft.com/office/drawing/2014/main" id="{C249D1D2-1B33-263A-613C-53246D2BCB3E}"/>
                  </a:ext>
                </a:extLst>
              </p:cNvPr>
              <p:cNvSpPr>
                <a:spLocks noChangeAspect="1"/>
              </p:cNvSpPr>
              <p:nvPr/>
            </p:nvSpPr>
            <p:spPr>
              <a:xfrm flipH="1">
                <a:off x="8840014" y="3202311"/>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4</a:t>
                </a:r>
              </a:p>
            </p:txBody>
          </p:sp>
        </p:grpSp>
        <p:sp>
          <p:nvSpPr>
            <p:cNvPr id="161" name="Hexagon 105">
              <a:extLst>
                <a:ext uri="{FF2B5EF4-FFF2-40B4-BE49-F238E27FC236}">
                  <a16:creationId xmlns:a16="http://schemas.microsoft.com/office/drawing/2014/main" id="{DF207988-7E4B-AD72-9A2A-377759989470}"/>
                </a:ext>
              </a:extLst>
            </p:cNvPr>
            <p:cNvSpPr/>
            <p:nvPr/>
          </p:nvSpPr>
          <p:spPr>
            <a:xfrm>
              <a:off x="7853624" y="3659339"/>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62" name="Hexagon 105">
              <a:extLst>
                <a:ext uri="{FF2B5EF4-FFF2-40B4-BE49-F238E27FC236}">
                  <a16:creationId xmlns:a16="http://schemas.microsoft.com/office/drawing/2014/main" id="{C9645ABF-77E5-D31E-5BA7-B20C11F90258}"/>
                </a:ext>
              </a:extLst>
            </p:cNvPr>
            <p:cNvSpPr/>
            <p:nvPr/>
          </p:nvSpPr>
          <p:spPr>
            <a:xfrm>
              <a:off x="7853624" y="4026594"/>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63" name="Hexagon 105">
              <a:extLst>
                <a:ext uri="{FF2B5EF4-FFF2-40B4-BE49-F238E27FC236}">
                  <a16:creationId xmlns:a16="http://schemas.microsoft.com/office/drawing/2014/main" id="{20DB5F8C-C9F4-ED61-6238-DDA37DA2B68C}"/>
                </a:ext>
              </a:extLst>
            </p:cNvPr>
            <p:cNvSpPr/>
            <p:nvPr/>
          </p:nvSpPr>
          <p:spPr>
            <a:xfrm>
              <a:off x="7853624" y="4393849"/>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28" name="Group 27">
            <a:extLst>
              <a:ext uri="{FF2B5EF4-FFF2-40B4-BE49-F238E27FC236}">
                <a16:creationId xmlns:a16="http://schemas.microsoft.com/office/drawing/2014/main" id="{59FB4D40-8873-859B-95EE-802C7A5A5672}"/>
              </a:ext>
            </a:extLst>
          </p:cNvPr>
          <p:cNvGrpSpPr/>
          <p:nvPr/>
        </p:nvGrpSpPr>
        <p:grpSpPr>
          <a:xfrm>
            <a:off x="7743727" y="1630355"/>
            <a:ext cx="2520000" cy="1527943"/>
            <a:chOff x="7743727" y="1630355"/>
            <a:chExt cx="2520000" cy="1527943"/>
          </a:xfrm>
        </p:grpSpPr>
        <p:grpSp>
          <p:nvGrpSpPr>
            <p:cNvPr id="27" name="Group 26">
              <a:extLst>
                <a:ext uri="{FF2B5EF4-FFF2-40B4-BE49-F238E27FC236}">
                  <a16:creationId xmlns:a16="http://schemas.microsoft.com/office/drawing/2014/main" id="{CAED90F1-6885-C727-F384-A824ECFFC83B}"/>
                </a:ext>
              </a:extLst>
            </p:cNvPr>
            <p:cNvGrpSpPr/>
            <p:nvPr/>
          </p:nvGrpSpPr>
          <p:grpSpPr>
            <a:xfrm>
              <a:off x="7743727" y="1630355"/>
              <a:ext cx="2520000" cy="1527943"/>
              <a:chOff x="7743727" y="1630355"/>
              <a:chExt cx="2520000" cy="1527943"/>
            </a:xfrm>
          </p:grpSpPr>
          <p:sp>
            <p:nvSpPr>
              <p:cNvPr id="153" name="Rectangle 10">
                <a:extLst>
                  <a:ext uri="{FF2B5EF4-FFF2-40B4-BE49-F238E27FC236}">
                    <a16:creationId xmlns:a16="http://schemas.microsoft.com/office/drawing/2014/main" id="{EC529A99-7DFB-B171-CC29-B885975DF112}"/>
                  </a:ext>
                </a:extLst>
              </p:cNvPr>
              <p:cNvSpPr/>
              <p:nvPr/>
            </p:nvSpPr>
            <p:spPr>
              <a:xfrm flipH="1">
                <a:off x="7743727" y="1718298"/>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54" name="Oval 153">
                <a:extLst>
                  <a:ext uri="{FF2B5EF4-FFF2-40B4-BE49-F238E27FC236}">
                    <a16:creationId xmlns:a16="http://schemas.microsoft.com/office/drawing/2014/main" id="{152B96F6-B790-0C76-E123-94F484040915}"/>
                  </a:ext>
                </a:extLst>
              </p:cNvPr>
              <p:cNvSpPr>
                <a:spLocks noChangeAspect="1"/>
              </p:cNvSpPr>
              <p:nvPr/>
            </p:nvSpPr>
            <p:spPr>
              <a:xfrm flipH="1">
                <a:off x="8838937" y="1630355"/>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3</a:t>
                </a:r>
              </a:p>
            </p:txBody>
          </p:sp>
        </p:grpSp>
        <p:sp>
          <p:nvSpPr>
            <p:cNvPr id="155" name="Hexagon 105">
              <a:extLst>
                <a:ext uri="{FF2B5EF4-FFF2-40B4-BE49-F238E27FC236}">
                  <a16:creationId xmlns:a16="http://schemas.microsoft.com/office/drawing/2014/main" id="{B9253BAE-F303-7720-B0A4-55E300AF5BFF}"/>
                </a:ext>
              </a:extLst>
            </p:cNvPr>
            <p:cNvSpPr/>
            <p:nvPr/>
          </p:nvSpPr>
          <p:spPr>
            <a:xfrm>
              <a:off x="7853624" y="2087383"/>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56" name="Hexagon 105">
              <a:extLst>
                <a:ext uri="{FF2B5EF4-FFF2-40B4-BE49-F238E27FC236}">
                  <a16:creationId xmlns:a16="http://schemas.microsoft.com/office/drawing/2014/main" id="{3DDB15FC-786D-9175-F20D-ED5BADFD10FA}"/>
                </a:ext>
              </a:extLst>
            </p:cNvPr>
            <p:cNvSpPr/>
            <p:nvPr/>
          </p:nvSpPr>
          <p:spPr>
            <a:xfrm>
              <a:off x="7853624" y="2454638"/>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57" name="Hexagon 105">
              <a:extLst>
                <a:ext uri="{FF2B5EF4-FFF2-40B4-BE49-F238E27FC236}">
                  <a16:creationId xmlns:a16="http://schemas.microsoft.com/office/drawing/2014/main" id="{D6CF1415-45E0-F12B-B3E4-FDB9DF438E6A}"/>
                </a:ext>
              </a:extLst>
            </p:cNvPr>
            <p:cNvSpPr/>
            <p:nvPr/>
          </p:nvSpPr>
          <p:spPr>
            <a:xfrm>
              <a:off x="7853624" y="2821893"/>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25" name="Group 24">
            <a:extLst>
              <a:ext uri="{FF2B5EF4-FFF2-40B4-BE49-F238E27FC236}">
                <a16:creationId xmlns:a16="http://schemas.microsoft.com/office/drawing/2014/main" id="{B1262750-87B1-8145-426E-EE00D6AE5D1C}"/>
              </a:ext>
            </a:extLst>
          </p:cNvPr>
          <p:cNvGrpSpPr/>
          <p:nvPr/>
        </p:nvGrpSpPr>
        <p:grpSpPr>
          <a:xfrm>
            <a:off x="4835301" y="1630355"/>
            <a:ext cx="2520000" cy="1527943"/>
            <a:chOff x="4835301" y="1630355"/>
            <a:chExt cx="2520000" cy="1527943"/>
          </a:xfrm>
        </p:grpSpPr>
        <p:grpSp>
          <p:nvGrpSpPr>
            <p:cNvPr id="8" name="Group 7">
              <a:extLst>
                <a:ext uri="{FF2B5EF4-FFF2-40B4-BE49-F238E27FC236}">
                  <a16:creationId xmlns:a16="http://schemas.microsoft.com/office/drawing/2014/main" id="{76191ABF-2AA8-1DF6-9CDB-518248C3ECCB}"/>
                </a:ext>
              </a:extLst>
            </p:cNvPr>
            <p:cNvGrpSpPr/>
            <p:nvPr/>
          </p:nvGrpSpPr>
          <p:grpSpPr>
            <a:xfrm>
              <a:off x="4835301" y="1630355"/>
              <a:ext cx="2520000" cy="1527943"/>
              <a:chOff x="4835301" y="1630355"/>
              <a:chExt cx="2520000" cy="1527943"/>
            </a:xfrm>
          </p:grpSpPr>
          <p:sp>
            <p:nvSpPr>
              <p:cNvPr id="147" name="Rectangle 10">
                <a:extLst>
                  <a:ext uri="{FF2B5EF4-FFF2-40B4-BE49-F238E27FC236}">
                    <a16:creationId xmlns:a16="http://schemas.microsoft.com/office/drawing/2014/main" id="{B8BADE4A-254D-F608-F28D-D8C8BB85A1DA}"/>
                  </a:ext>
                </a:extLst>
              </p:cNvPr>
              <p:cNvSpPr/>
              <p:nvPr/>
            </p:nvSpPr>
            <p:spPr>
              <a:xfrm flipH="1">
                <a:off x="4835301" y="1718298"/>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148" name="Oval 147">
                <a:extLst>
                  <a:ext uri="{FF2B5EF4-FFF2-40B4-BE49-F238E27FC236}">
                    <a16:creationId xmlns:a16="http://schemas.microsoft.com/office/drawing/2014/main" id="{2044A910-8864-B023-0436-37B0DD2F272A}"/>
                  </a:ext>
                </a:extLst>
              </p:cNvPr>
              <p:cNvSpPr>
                <a:spLocks noChangeAspect="1"/>
              </p:cNvSpPr>
              <p:nvPr/>
            </p:nvSpPr>
            <p:spPr>
              <a:xfrm flipH="1">
                <a:off x="5931210" y="1630355"/>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2</a:t>
                </a:r>
              </a:p>
            </p:txBody>
          </p:sp>
        </p:grpSp>
        <p:sp>
          <p:nvSpPr>
            <p:cNvPr id="149" name="Hexagon 105">
              <a:extLst>
                <a:ext uri="{FF2B5EF4-FFF2-40B4-BE49-F238E27FC236}">
                  <a16:creationId xmlns:a16="http://schemas.microsoft.com/office/drawing/2014/main" id="{FE0E26DB-0907-01DC-6260-D7E2B3603E56}"/>
                </a:ext>
              </a:extLst>
            </p:cNvPr>
            <p:cNvSpPr/>
            <p:nvPr/>
          </p:nvSpPr>
          <p:spPr>
            <a:xfrm>
              <a:off x="4945198" y="2087383"/>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50" name="Hexagon 105">
              <a:extLst>
                <a:ext uri="{FF2B5EF4-FFF2-40B4-BE49-F238E27FC236}">
                  <a16:creationId xmlns:a16="http://schemas.microsoft.com/office/drawing/2014/main" id="{C622381E-A24C-E8FF-D0A9-3D3BB9B8D0C6}"/>
                </a:ext>
              </a:extLst>
            </p:cNvPr>
            <p:cNvSpPr/>
            <p:nvPr/>
          </p:nvSpPr>
          <p:spPr>
            <a:xfrm>
              <a:off x="4945198" y="2454638"/>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51" name="Hexagon 105">
              <a:extLst>
                <a:ext uri="{FF2B5EF4-FFF2-40B4-BE49-F238E27FC236}">
                  <a16:creationId xmlns:a16="http://schemas.microsoft.com/office/drawing/2014/main" id="{D3E369C9-35E9-9D46-1026-A9DFCAAB1BF6}"/>
                </a:ext>
              </a:extLst>
            </p:cNvPr>
            <p:cNvSpPr/>
            <p:nvPr/>
          </p:nvSpPr>
          <p:spPr>
            <a:xfrm>
              <a:off x="4945198" y="2821893"/>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sp>
        <p:nvSpPr>
          <p:cNvPr id="2" name="Title 1">
            <a:extLst>
              <a:ext uri="{FF2B5EF4-FFF2-40B4-BE49-F238E27FC236}">
                <a16:creationId xmlns:a16="http://schemas.microsoft.com/office/drawing/2014/main" id="{B936D690-D064-EF4A-BE12-EDA12A6B5D1B}"/>
              </a:ext>
            </a:extLst>
          </p:cNvPr>
          <p:cNvSpPr>
            <a:spLocks noGrp="1"/>
          </p:cNvSpPr>
          <p:nvPr>
            <p:ph type="title"/>
          </p:nvPr>
        </p:nvSpPr>
        <p:spPr/>
        <p:txBody>
          <a:bodyPr>
            <a:normAutofit/>
          </a:bodyPr>
          <a:lstStyle/>
          <a:p>
            <a:r>
              <a:rPr lang="en-US" sz="3200" noProof="0" dirty="0"/>
              <a:t>Sustainability Roadmap 20XX</a:t>
            </a:r>
            <a:br>
              <a:rPr lang="en-US" noProof="0" dirty="0"/>
            </a:br>
            <a:r>
              <a:rPr lang="en-US" sz="1800" noProof="0" dirty="0"/>
              <a:t>9 Milestones for Social, Environmental, Governance Targets - Path Towards a Sustainable Future </a:t>
            </a:r>
            <a:endParaRPr lang="en-US" noProof="0" dirty="0"/>
          </a:p>
        </p:txBody>
      </p:sp>
      <p:grpSp>
        <p:nvGrpSpPr>
          <p:cNvPr id="24" name="Group 23">
            <a:extLst>
              <a:ext uri="{FF2B5EF4-FFF2-40B4-BE49-F238E27FC236}">
                <a16:creationId xmlns:a16="http://schemas.microsoft.com/office/drawing/2014/main" id="{67B50312-D47A-05F3-7091-0C81778D5D4A}"/>
              </a:ext>
            </a:extLst>
          </p:cNvPr>
          <p:cNvGrpSpPr/>
          <p:nvPr/>
        </p:nvGrpSpPr>
        <p:grpSpPr>
          <a:xfrm>
            <a:off x="1927137" y="1630355"/>
            <a:ext cx="2520000" cy="1527943"/>
            <a:chOff x="1927137" y="1630355"/>
            <a:chExt cx="2520000" cy="1527943"/>
          </a:xfrm>
        </p:grpSpPr>
        <p:grpSp>
          <p:nvGrpSpPr>
            <p:cNvPr id="23" name="Group 22">
              <a:extLst>
                <a:ext uri="{FF2B5EF4-FFF2-40B4-BE49-F238E27FC236}">
                  <a16:creationId xmlns:a16="http://schemas.microsoft.com/office/drawing/2014/main" id="{90AEDB23-9625-8B7B-92B7-DD09B3FC98A4}"/>
                </a:ext>
              </a:extLst>
            </p:cNvPr>
            <p:cNvGrpSpPr/>
            <p:nvPr/>
          </p:nvGrpSpPr>
          <p:grpSpPr>
            <a:xfrm>
              <a:off x="1927137" y="1630355"/>
              <a:ext cx="2520000" cy="1527943"/>
              <a:chOff x="1927137" y="1630355"/>
              <a:chExt cx="2520000" cy="1527943"/>
            </a:xfrm>
          </p:grpSpPr>
          <p:sp>
            <p:nvSpPr>
              <p:cNvPr id="94" name="Rectangle 10">
                <a:extLst>
                  <a:ext uri="{FF2B5EF4-FFF2-40B4-BE49-F238E27FC236}">
                    <a16:creationId xmlns:a16="http://schemas.microsoft.com/office/drawing/2014/main" id="{7C82F8AD-3460-FFC2-DDF7-D754AED892E1}"/>
                  </a:ext>
                </a:extLst>
              </p:cNvPr>
              <p:cNvSpPr/>
              <p:nvPr/>
            </p:nvSpPr>
            <p:spPr>
              <a:xfrm flipH="1">
                <a:off x="1927137" y="1718298"/>
                <a:ext cx="2520000" cy="1440000"/>
              </a:xfrm>
              <a:prstGeom prst="bracketPair">
                <a:avLst>
                  <a:gd name="adj" fmla="val 0"/>
                </a:avLst>
              </a:prstGeom>
              <a:solidFill>
                <a:schemeClr val="bg2"/>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108000" bIns="36000" rtlCol="0" anchor="t" anchorCtr="0">
                <a:noAutofit/>
              </a:bodyPr>
              <a:lstStyle/>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a:p>
                <a:pPr>
                  <a:spcAft>
                    <a:spcPts val="400"/>
                  </a:spcAft>
                  <a:buSzPct val="100000"/>
                </a:pPr>
                <a:r>
                  <a:rPr lang="en-US" sz="1050" noProof="0" dirty="0">
                    <a:solidFill>
                      <a:schemeClr val="tx1"/>
                    </a:solidFill>
                  </a:rPr>
                  <a:t>Write your description here. This is </a:t>
                </a:r>
                <a:br>
                  <a:rPr lang="en-US" sz="1050" noProof="0" dirty="0">
                    <a:solidFill>
                      <a:schemeClr val="tx1"/>
                    </a:solidFill>
                  </a:rPr>
                </a:br>
                <a:r>
                  <a:rPr lang="en-US" sz="1050" noProof="0" dirty="0">
                    <a:solidFill>
                      <a:schemeClr val="tx1"/>
                    </a:solidFill>
                  </a:rPr>
                  <a:t>a place for your text.  </a:t>
                </a:r>
              </a:p>
            </p:txBody>
          </p:sp>
          <p:sp>
            <p:nvSpPr>
              <p:cNvPr id="96" name="Oval 95">
                <a:extLst>
                  <a:ext uri="{FF2B5EF4-FFF2-40B4-BE49-F238E27FC236}">
                    <a16:creationId xmlns:a16="http://schemas.microsoft.com/office/drawing/2014/main" id="{9D28E69F-FF16-63AA-72FC-11AA5077450D}"/>
                  </a:ext>
                </a:extLst>
              </p:cNvPr>
              <p:cNvSpPr>
                <a:spLocks noChangeAspect="1"/>
              </p:cNvSpPr>
              <p:nvPr/>
            </p:nvSpPr>
            <p:spPr>
              <a:xfrm flipH="1">
                <a:off x="3022347" y="1630355"/>
                <a:ext cx="329581" cy="329524"/>
              </a:xfrm>
              <a:prstGeom prst="ellipse">
                <a:avLst/>
              </a:prstGeom>
              <a:solidFill>
                <a:schemeClr val="bg1"/>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dirty="0">
                    <a:solidFill>
                      <a:schemeClr val="tx2"/>
                    </a:solidFill>
                  </a:rPr>
                  <a:t>1</a:t>
                </a:r>
              </a:p>
            </p:txBody>
          </p:sp>
        </p:grpSp>
        <p:sp>
          <p:nvSpPr>
            <p:cNvPr id="4" name="Hexagon 105">
              <a:extLst>
                <a:ext uri="{FF2B5EF4-FFF2-40B4-BE49-F238E27FC236}">
                  <a16:creationId xmlns:a16="http://schemas.microsoft.com/office/drawing/2014/main" id="{0FB0BAE3-6FD3-C3B2-353A-4EA03FC8EDFA}"/>
                </a:ext>
              </a:extLst>
            </p:cNvPr>
            <p:cNvSpPr/>
            <p:nvPr/>
          </p:nvSpPr>
          <p:spPr>
            <a:xfrm>
              <a:off x="2039728" y="2087383"/>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36" name="Hexagon 105">
              <a:extLst>
                <a:ext uri="{FF2B5EF4-FFF2-40B4-BE49-F238E27FC236}">
                  <a16:creationId xmlns:a16="http://schemas.microsoft.com/office/drawing/2014/main" id="{6CD762DD-9649-9AF1-88BD-A48A4C4FC19B}"/>
                </a:ext>
              </a:extLst>
            </p:cNvPr>
            <p:cNvSpPr/>
            <p:nvPr/>
          </p:nvSpPr>
          <p:spPr>
            <a:xfrm>
              <a:off x="2039728" y="2454638"/>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37" name="Hexagon 105">
              <a:extLst>
                <a:ext uri="{FF2B5EF4-FFF2-40B4-BE49-F238E27FC236}">
                  <a16:creationId xmlns:a16="http://schemas.microsoft.com/office/drawing/2014/main" id="{A282A351-CEFE-C3E3-03FE-ABE5FFADFA4F}"/>
                </a:ext>
              </a:extLst>
            </p:cNvPr>
            <p:cNvSpPr/>
            <p:nvPr/>
          </p:nvSpPr>
          <p:spPr>
            <a:xfrm>
              <a:off x="2039728" y="2821893"/>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13" name="Group 12">
            <a:extLst>
              <a:ext uri="{FF2B5EF4-FFF2-40B4-BE49-F238E27FC236}">
                <a16:creationId xmlns:a16="http://schemas.microsoft.com/office/drawing/2014/main" id="{4CFDE1F4-A75F-99DF-F188-D9B850D00461}"/>
              </a:ext>
            </a:extLst>
          </p:cNvPr>
          <p:cNvGrpSpPr/>
          <p:nvPr/>
        </p:nvGrpSpPr>
        <p:grpSpPr>
          <a:xfrm>
            <a:off x="2981988" y="1081507"/>
            <a:ext cx="6228024" cy="338554"/>
            <a:chOff x="3180344" y="1081507"/>
            <a:chExt cx="6228024" cy="338554"/>
          </a:xfrm>
        </p:grpSpPr>
        <p:grpSp>
          <p:nvGrpSpPr>
            <p:cNvPr id="10" name="Group 9">
              <a:extLst>
                <a:ext uri="{FF2B5EF4-FFF2-40B4-BE49-F238E27FC236}">
                  <a16:creationId xmlns:a16="http://schemas.microsoft.com/office/drawing/2014/main" id="{19D1741A-83B1-E0B8-0268-611BF6EF499A}"/>
                </a:ext>
              </a:extLst>
            </p:cNvPr>
            <p:cNvGrpSpPr/>
            <p:nvPr/>
          </p:nvGrpSpPr>
          <p:grpSpPr>
            <a:xfrm>
              <a:off x="3180344" y="1081507"/>
              <a:ext cx="2291520" cy="338554"/>
              <a:chOff x="3180344" y="1081507"/>
              <a:chExt cx="2291520" cy="338554"/>
            </a:xfrm>
          </p:grpSpPr>
          <p:sp>
            <p:nvSpPr>
              <p:cNvPr id="57" name="Rectangle 15">
                <a:extLst>
                  <a:ext uri="{FF2B5EF4-FFF2-40B4-BE49-F238E27FC236}">
                    <a16:creationId xmlns:a16="http://schemas.microsoft.com/office/drawing/2014/main" id="{385AAF42-FCCF-5921-C387-8CCD3E3912FA}"/>
                  </a:ext>
                </a:extLst>
              </p:cNvPr>
              <p:cNvSpPr/>
              <p:nvPr/>
            </p:nvSpPr>
            <p:spPr>
              <a:xfrm>
                <a:off x="3343856" y="1081507"/>
                <a:ext cx="2128008" cy="338554"/>
              </a:xfrm>
              <a:prstGeom prst="rect">
                <a:avLst/>
              </a:prstGeom>
              <a:noFill/>
              <a:ln w="10160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lumMod val="75000"/>
                      </a:schemeClr>
                    </a:solidFill>
                    <a:effectLst/>
                    <a:uLnTx/>
                    <a:uFillTx/>
                    <a:ea typeface="+mn-ea"/>
                    <a:cs typeface="+mn-cs"/>
                  </a:rPr>
                  <a:t>Environmental Targets</a:t>
                </a:r>
                <a:endParaRPr kumimoji="0" lang="en-US" b="1" i="0" u="none" strike="noStrike" kern="1200" cap="none" spc="0" normalizeH="0" baseline="0" noProof="0" dirty="0">
                  <a:ln>
                    <a:noFill/>
                  </a:ln>
                  <a:solidFill>
                    <a:schemeClr val="accent6">
                      <a:lumMod val="75000"/>
                    </a:schemeClr>
                  </a:solidFill>
                  <a:effectLst/>
                  <a:uLnTx/>
                  <a:uFillTx/>
                  <a:ea typeface="+mn-ea"/>
                  <a:cs typeface="+mn-cs"/>
                </a:endParaRPr>
              </a:p>
            </p:txBody>
          </p:sp>
          <p:sp>
            <p:nvSpPr>
              <p:cNvPr id="3" name="Hexagon 105">
                <a:extLst>
                  <a:ext uri="{FF2B5EF4-FFF2-40B4-BE49-F238E27FC236}">
                    <a16:creationId xmlns:a16="http://schemas.microsoft.com/office/drawing/2014/main" id="{8502BF6A-7312-A134-D98F-54E9B72A8A59}"/>
                  </a:ext>
                </a:extLst>
              </p:cNvPr>
              <p:cNvSpPr/>
              <p:nvPr/>
            </p:nvSpPr>
            <p:spPr>
              <a:xfrm>
                <a:off x="3180344" y="1174479"/>
                <a:ext cx="163512" cy="163512"/>
              </a:xfrm>
              <a:prstGeom prst="ellipse">
                <a:avLst/>
              </a:prstGeom>
              <a:solidFill>
                <a:schemeClr val="accent6"/>
              </a:solidFill>
              <a:ln w="50800">
                <a:solidFill>
                  <a:schemeClr val="accent6">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grpSp>
        <p:grpSp>
          <p:nvGrpSpPr>
            <p:cNvPr id="11" name="Group 10">
              <a:extLst>
                <a:ext uri="{FF2B5EF4-FFF2-40B4-BE49-F238E27FC236}">
                  <a16:creationId xmlns:a16="http://schemas.microsoft.com/office/drawing/2014/main" id="{3AC4EEFA-7AA9-8CAB-C721-1F982C19C387}"/>
                </a:ext>
              </a:extLst>
            </p:cNvPr>
            <p:cNvGrpSpPr/>
            <p:nvPr/>
          </p:nvGrpSpPr>
          <p:grpSpPr>
            <a:xfrm>
              <a:off x="5592216" y="1081507"/>
              <a:ext cx="1575616" cy="338554"/>
              <a:chOff x="5592216" y="1081507"/>
              <a:chExt cx="1575616" cy="338554"/>
            </a:xfrm>
          </p:grpSpPr>
          <p:sp>
            <p:nvSpPr>
              <p:cNvPr id="5" name="Hexagon 105">
                <a:extLst>
                  <a:ext uri="{FF2B5EF4-FFF2-40B4-BE49-F238E27FC236}">
                    <a16:creationId xmlns:a16="http://schemas.microsoft.com/office/drawing/2014/main" id="{A734D5E5-3441-F90A-7369-4DFF2AE8F3A4}"/>
                  </a:ext>
                </a:extLst>
              </p:cNvPr>
              <p:cNvSpPr/>
              <p:nvPr/>
            </p:nvSpPr>
            <p:spPr>
              <a:xfrm>
                <a:off x="5592216" y="1170799"/>
                <a:ext cx="163512" cy="163512"/>
              </a:xfrm>
              <a:prstGeom prst="ellipse">
                <a:avLst/>
              </a:prstGeom>
              <a:solidFill>
                <a:schemeClr val="accent3"/>
              </a:solidFill>
              <a:ln w="50800">
                <a:solidFill>
                  <a:schemeClr val="accent3">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38" name="Rectangle 15">
                <a:extLst>
                  <a:ext uri="{FF2B5EF4-FFF2-40B4-BE49-F238E27FC236}">
                    <a16:creationId xmlns:a16="http://schemas.microsoft.com/office/drawing/2014/main" id="{1C7794DA-1DBA-9061-2A46-65E57A1BBE8A}"/>
                  </a:ext>
                </a:extLst>
              </p:cNvPr>
              <p:cNvSpPr/>
              <p:nvPr/>
            </p:nvSpPr>
            <p:spPr>
              <a:xfrm>
                <a:off x="5755728" y="1081507"/>
                <a:ext cx="1412104" cy="338554"/>
              </a:xfrm>
              <a:prstGeom prst="rect">
                <a:avLst/>
              </a:prstGeom>
              <a:noFill/>
              <a:ln w="10160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3">
                        <a:lumMod val="75000"/>
                      </a:schemeClr>
                    </a:solidFill>
                    <a:effectLst/>
                    <a:uLnTx/>
                    <a:uFillTx/>
                    <a:ea typeface="+mn-ea"/>
                    <a:cs typeface="+mn-cs"/>
                  </a:rPr>
                  <a:t>Social Targets</a:t>
                </a:r>
                <a:endParaRPr kumimoji="0" lang="en-US" b="1" i="0" u="none" strike="noStrike" kern="1200" cap="none" spc="0" normalizeH="0" baseline="0" noProof="0" dirty="0">
                  <a:ln>
                    <a:noFill/>
                  </a:ln>
                  <a:solidFill>
                    <a:schemeClr val="accent3">
                      <a:lumMod val="75000"/>
                    </a:schemeClr>
                  </a:solidFill>
                  <a:effectLst/>
                  <a:uLnTx/>
                  <a:uFillTx/>
                  <a:ea typeface="+mn-ea"/>
                  <a:cs typeface="+mn-cs"/>
                </a:endParaRPr>
              </a:p>
            </p:txBody>
          </p:sp>
        </p:grpSp>
        <p:grpSp>
          <p:nvGrpSpPr>
            <p:cNvPr id="12" name="Group 11">
              <a:extLst>
                <a:ext uri="{FF2B5EF4-FFF2-40B4-BE49-F238E27FC236}">
                  <a16:creationId xmlns:a16="http://schemas.microsoft.com/office/drawing/2014/main" id="{2EF68CB4-70EB-CDE9-C50B-66A746BB7C38}"/>
                </a:ext>
              </a:extLst>
            </p:cNvPr>
            <p:cNvGrpSpPr/>
            <p:nvPr/>
          </p:nvGrpSpPr>
          <p:grpSpPr>
            <a:xfrm>
              <a:off x="7311848" y="1081507"/>
              <a:ext cx="2096520" cy="338554"/>
              <a:chOff x="7311848" y="1081507"/>
              <a:chExt cx="2096520" cy="338554"/>
            </a:xfrm>
          </p:grpSpPr>
          <p:sp>
            <p:nvSpPr>
              <p:cNvPr id="6" name="Hexagon 105">
                <a:extLst>
                  <a:ext uri="{FF2B5EF4-FFF2-40B4-BE49-F238E27FC236}">
                    <a16:creationId xmlns:a16="http://schemas.microsoft.com/office/drawing/2014/main" id="{A2B8EEE0-DD96-1E6C-3A11-C78A069D6E81}"/>
                  </a:ext>
                </a:extLst>
              </p:cNvPr>
              <p:cNvSpPr/>
              <p:nvPr/>
            </p:nvSpPr>
            <p:spPr>
              <a:xfrm>
                <a:off x="7311848" y="1165392"/>
                <a:ext cx="163512" cy="163512"/>
              </a:xfrm>
              <a:prstGeom prst="ellipse">
                <a:avLst/>
              </a:prstGeom>
              <a:solidFill>
                <a:schemeClr val="accent1"/>
              </a:solidFill>
              <a:ln w="50800">
                <a:solidFill>
                  <a:schemeClr val="accent1">
                    <a:alpha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p>
                <a:pPr defTabSz="711200">
                  <a:lnSpc>
                    <a:spcPct val="90000"/>
                  </a:lnSpc>
                  <a:spcBef>
                    <a:spcPct val="0"/>
                  </a:spcBef>
                  <a:spcAft>
                    <a:spcPct val="35000"/>
                  </a:spcAft>
                </a:pPr>
                <a:endParaRPr lang="en-US" noProof="0" dirty="0">
                  <a:solidFill>
                    <a:schemeClr val="tx1"/>
                  </a:solidFill>
                </a:endParaRPr>
              </a:p>
            </p:txBody>
          </p:sp>
          <p:sp>
            <p:nvSpPr>
              <p:cNvPr id="140" name="Rectangle 15">
                <a:extLst>
                  <a:ext uri="{FF2B5EF4-FFF2-40B4-BE49-F238E27FC236}">
                    <a16:creationId xmlns:a16="http://schemas.microsoft.com/office/drawing/2014/main" id="{67D29DFB-2FDB-EE77-E37B-47CBF29413AB}"/>
                  </a:ext>
                </a:extLst>
              </p:cNvPr>
              <p:cNvSpPr/>
              <p:nvPr/>
            </p:nvSpPr>
            <p:spPr>
              <a:xfrm>
                <a:off x="7475360" y="1081507"/>
                <a:ext cx="1933008" cy="338554"/>
              </a:xfrm>
              <a:prstGeom prst="rect">
                <a:avLst/>
              </a:prstGeom>
              <a:noFill/>
              <a:ln w="10160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lumMod val="75000"/>
                      </a:schemeClr>
                    </a:solidFill>
                    <a:effectLst/>
                    <a:uLnTx/>
                    <a:uFillTx/>
                    <a:ea typeface="+mn-ea"/>
                    <a:cs typeface="+mn-cs"/>
                  </a:rPr>
                  <a:t>Governance Targets</a:t>
                </a:r>
                <a:endParaRPr kumimoji="0" lang="en-US" b="1" i="0" u="none" strike="noStrike" kern="1200" cap="none" spc="0" normalizeH="0" baseline="0" noProof="0" dirty="0">
                  <a:ln>
                    <a:noFill/>
                  </a:ln>
                  <a:solidFill>
                    <a:schemeClr val="accent1">
                      <a:lumMod val="75000"/>
                    </a:schemeClr>
                  </a:solidFill>
                  <a:effectLst/>
                  <a:uLnTx/>
                  <a:uFillTx/>
                  <a:ea typeface="+mn-ea"/>
                  <a:cs typeface="+mn-cs"/>
                </a:endParaRPr>
              </a:p>
            </p:txBody>
          </p:sp>
        </p:grpSp>
      </p:grpSp>
    </p:spTree>
    <p:extLst>
      <p:ext uri="{BB962C8B-B14F-4D97-AF65-F5344CB8AC3E}">
        <p14:creationId xmlns:p14="http://schemas.microsoft.com/office/powerpoint/2010/main" val="70527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5885-C4CB-9A53-440B-3A4BAB58993C}"/>
            </a:ext>
          </a:extLst>
        </p:cNvPr>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034AD0AB-BCDB-EFD1-ED30-A530644EC1F8}"/>
              </a:ext>
            </a:extLst>
          </p:cNvPr>
          <p:cNvGraphicFramePr>
            <a:graphicFrameLocks noGrp="1"/>
          </p:cNvGraphicFramePr>
          <p:nvPr>
            <p:extLst>
              <p:ext uri="{D42A27DB-BD31-4B8C-83A1-F6EECF244321}">
                <p14:modId xmlns:p14="http://schemas.microsoft.com/office/powerpoint/2010/main" val="1433879408"/>
              </p:ext>
            </p:extLst>
          </p:nvPr>
        </p:nvGraphicFramePr>
        <p:xfrm>
          <a:off x="630393" y="1347795"/>
          <a:ext cx="7020976" cy="4967956"/>
        </p:xfrm>
        <a:graphic>
          <a:graphicData uri="http://schemas.openxmlformats.org/drawingml/2006/table">
            <a:tbl>
              <a:tblPr>
                <a:tableStyleId>{5940675A-B579-460E-94D1-54222C63F5DA}</a:tableStyleId>
              </a:tblPr>
              <a:tblGrid>
                <a:gridCol w="5453911">
                  <a:extLst>
                    <a:ext uri="{9D8B030D-6E8A-4147-A177-3AD203B41FA5}">
                      <a16:colId xmlns:a16="http://schemas.microsoft.com/office/drawing/2014/main" val="748178869"/>
                    </a:ext>
                  </a:extLst>
                </a:gridCol>
                <a:gridCol w="1567065">
                  <a:extLst>
                    <a:ext uri="{9D8B030D-6E8A-4147-A177-3AD203B41FA5}">
                      <a16:colId xmlns:a16="http://schemas.microsoft.com/office/drawing/2014/main" val="907366456"/>
                    </a:ext>
                  </a:extLst>
                </a:gridCol>
              </a:tblGrid>
              <a:tr h="677211">
                <a:tc>
                  <a:txBody>
                    <a:bodyPr/>
                    <a:lstStyle/>
                    <a:p>
                      <a:pPr algn="l" fontAlgn="b"/>
                      <a:endParaRPr lang="en-US" sz="1400" b="0" i="0" u="none" strike="noStrike" noProof="0" dirty="0">
                        <a:solidFill>
                          <a:schemeClr val="tx1"/>
                        </a:solidFill>
                        <a:effectLst/>
                        <a:latin typeface="+mn-lt"/>
                      </a:endParaRPr>
                    </a:p>
                  </a:txBody>
                  <a:tcPr marL="21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1400" b="0" i="0" u="none" strike="noStrike" noProof="0" dirty="0">
                        <a:solidFill>
                          <a:schemeClr val="tx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82872337"/>
                  </a:ext>
                </a:extLst>
              </a:tr>
              <a:tr h="368072">
                <a:tc>
                  <a:txBody>
                    <a:bodyPr/>
                    <a:lstStyle/>
                    <a:p>
                      <a:pPr algn="l" fontAlgn="b"/>
                      <a:r>
                        <a:rPr lang="en-US" sz="1600" b="0" u="none" strike="noStrike" noProof="0" dirty="0">
                          <a:solidFill>
                            <a:schemeClr val="tx1"/>
                          </a:solidFill>
                          <a:effectLst/>
                          <a:latin typeface="+mn-lt"/>
                        </a:rPr>
                        <a:t>Number</a:t>
                      </a:r>
                      <a:endParaRPr lang="en-US" sz="1600" b="0" i="0" u="none" strike="noStrike" noProof="0" dirty="0">
                        <a:solidFill>
                          <a:schemeClr val="tx1"/>
                        </a:solidFill>
                        <a:effectLst/>
                        <a:latin typeface="+mn-lt"/>
                      </a:endParaRPr>
                    </a:p>
                  </a:txBody>
                  <a:tcPr marL="21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noProof="0" dirty="0">
                          <a:solidFill>
                            <a:schemeClr val="tx1"/>
                          </a:solidFill>
                          <a:effectLst/>
                          <a:latin typeface="+mn-lt"/>
                        </a:rPr>
                        <a:t>2023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0545521"/>
                  </a:ext>
                </a:extLst>
              </a:tr>
              <a:tr h="368072">
                <a:tc>
                  <a:txBody>
                    <a:bodyPr/>
                    <a:lstStyle/>
                    <a:p>
                      <a:pPr algn="l" fontAlgn="b"/>
                      <a:r>
                        <a:rPr lang="en-US" sz="1600" b="1" u="none" strike="noStrike" noProof="0" dirty="0">
                          <a:solidFill>
                            <a:schemeClr val="bg1"/>
                          </a:solidFill>
                          <a:effectLst/>
                          <a:latin typeface="+mn-lt"/>
                        </a:rPr>
                        <a:t>Total non-conformances</a:t>
                      </a:r>
                      <a:endParaRPr lang="en-US" sz="1600" b="1" i="0" u="none" strike="noStrike" noProof="0" dirty="0">
                        <a:solidFill>
                          <a:schemeClr val="bg1"/>
                        </a:solidFill>
                        <a:effectLst/>
                        <a:latin typeface="+mn-lt"/>
                      </a:endParaRPr>
                    </a:p>
                  </a:txBody>
                  <a:tcPr marL="216000" marR="0" marT="0" marB="0" anchor="ct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600" b="1" i="0" u="none" strike="noStrike" noProof="0" dirty="0">
                          <a:solidFill>
                            <a:schemeClr val="bg1"/>
                          </a:solidFill>
                          <a:effectLst/>
                          <a:latin typeface="+mn-lt"/>
                        </a:rPr>
                        <a:t>360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96010330"/>
                  </a:ext>
                </a:extLst>
              </a:tr>
              <a:tr h="272265">
                <a:tc>
                  <a:txBody>
                    <a:bodyPr/>
                    <a:lstStyle/>
                    <a:p>
                      <a:pPr algn="l" fontAlgn="b"/>
                      <a:r>
                        <a:rPr lang="en-US" sz="1400" b="0" u="none" strike="noStrike" noProof="0" dirty="0">
                          <a:solidFill>
                            <a:schemeClr val="tx1"/>
                          </a:solidFill>
                          <a:effectLst/>
                          <a:latin typeface="+mn-lt"/>
                        </a:rPr>
                        <a:t>Suppliers SMETA-audited</a:t>
                      </a:r>
                      <a:endParaRPr lang="en-US" sz="1400" b="0" i="0" u="none" strike="noStrike" noProof="0" dirty="0">
                        <a:solidFill>
                          <a:schemeClr val="tx1"/>
                        </a:solidFill>
                        <a:effectLst/>
                        <a:latin typeface="+mn-lt"/>
                      </a:endParaRPr>
                    </a:p>
                  </a:txBody>
                  <a:tcPr marL="57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47429359"/>
                  </a:ext>
                </a:extLst>
              </a:tr>
              <a:tr h="272265">
                <a:tc>
                  <a:txBody>
                    <a:bodyPr/>
                    <a:lstStyle/>
                    <a:p>
                      <a:pPr algn="l" fontAlgn="b"/>
                      <a:r>
                        <a:rPr lang="en-US" sz="1400" b="0" u="none" strike="noStrike" noProof="0" dirty="0">
                          <a:solidFill>
                            <a:schemeClr val="tx1"/>
                          </a:solidFill>
                          <a:effectLst/>
                          <a:latin typeface="+mn-lt"/>
                        </a:rPr>
                        <a:t>Factories SMETA-audited</a:t>
                      </a:r>
                      <a:endParaRPr lang="en-US" sz="1400" b="0" i="0" u="none" strike="noStrike" noProof="0" dirty="0">
                        <a:solidFill>
                          <a:schemeClr val="tx1"/>
                        </a:solidFill>
                        <a:effectLst/>
                        <a:latin typeface="+mn-lt"/>
                      </a:endParaRPr>
                    </a:p>
                  </a:txBody>
                  <a:tcPr marL="57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33514109"/>
                  </a:ext>
                </a:extLst>
              </a:tr>
              <a:tr h="368072">
                <a:tc>
                  <a:txBody>
                    <a:bodyPr/>
                    <a:lstStyle/>
                    <a:p>
                      <a:pPr algn="l" fontAlgn="b"/>
                      <a:r>
                        <a:rPr lang="en-US" sz="1600" b="1" u="none" strike="noStrike" noProof="0" dirty="0">
                          <a:solidFill>
                            <a:schemeClr val="bg1"/>
                          </a:solidFill>
                          <a:effectLst/>
                          <a:latin typeface="+mn-lt"/>
                        </a:rPr>
                        <a:t>Severity of non-conformances</a:t>
                      </a:r>
                      <a:endParaRPr lang="en-US" sz="1600" b="1" i="0" u="none" strike="noStrike" noProof="0" dirty="0">
                        <a:solidFill>
                          <a:schemeClr val="bg1"/>
                        </a:solidFill>
                        <a:effectLst/>
                        <a:latin typeface="+mn-lt"/>
                      </a:endParaRPr>
                    </a:p>
                  </a:txBody>
                  <a:tcPr marL="576000" marR="0" marT="0" marB="0" anchor="ctr">
                    <a:lnL w="19050" cap="flat" cmpd="sng" algn="ctr">
                      <a:solidFill>
                        <a:schemeClr val="bg2">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fontAlgn="b"/>
                      <a:endParaRPr lang="en-US" sz="1600" b="1" i="0" u="none" strike="noStrike" noProof="0" dirty="0">
                        <a:solidFill>
                          <a:schemeClr val="tx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10892814"/>
                  </a:ext>
                </a:extLst>
              </a:tr>
              <a:tr h="272265">
                <a:tc>
                  <a:txBody>
                    <a:bodyPr/>
                    <a:lstStyle/>
                    <a:p>
                      <a:pPr algn="l" fontAlgn="b"/>
                      <a:r>
                        <a:rPr lang="en-US" sz="1400" b="0" u="none" strike="noStrike" noProof="0" dirty="0">
                          <a:solidFill>
                            <a:schemeClr val="tx1"/>
                          </a:solidFill>
                          <a:effectLst/>
                          <a:latin typeface="+mn-lt"/>
                        </a:rPr>
                        <a:t>Business critical non-conformances</a:t>
                      </a:r>
                      <a:endParaRPr lang="en-US" sz="1400" b="0" i="0" u="none" strike="noStrike" noProof="0" dirty="0">
                        <a:solidFill>
                          <a:schemeClr val="tx1"/>
                        </a:solidFill>
                        <a:effectLst/>
                        <a:latin typeface="+mn-lt"/>
                      </a:endParaRPr>
                    </a:p>
                  </a:txBody>
                  <a:tcPr marL="93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09225005"/>
                  </a:ext>
                </a:extLst>
              </a:tr>
              <a:tr h="272265">
                <a:tc>
                  <a:txBody>
                    <a:bodyPr/>
                    <a:lstStyle/>
                    <a:p>
                      <a:pPr algn="l" fontAlgn="b"/>
                      <a:r>
                        <a:rPr lang="en-US" sz="1400" b="0" u="none" strike="noStrike" noProof="0" dirty="0">
                          <a:solidFill>
                            <a:schemeClr val="tx1"/>
                          </a:solidFill>
                          <a:effectLst/>
                          <a:latin typeface="+mn-lt"/>
                        </a:rPr>
                        <a:t>Critical non-conformances</a:t>
                      </a:r>
                      <a:endParaRPr lang="en-US" sz="1400" b="0" i="0" u="none" strike="noStrike" noProof="0" dirty="0">
                        <a:solidFill>
                          <a:schemeClr val="tx1"/>
                        </a:solidFill>
                        <a:effectLst/>
                        <a:latin typeface="+mn-lt"/>
                      </a:endParaRPr>
                    </a:p>
                  </a:txBody>
                  <a:tcPr marL="93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20071648"/>
                  </a:ext>
                </a:extLst>
              </a:tr>
              <a:tr h="272265">
                <a:tc>
                  <a:txBody>
                    <a:bodyPr/>
                    <a:lstStyle/>
                    <a:p>
                      <a:pPr algn="l" fontAlgn="b"/>
                      <a:r>
                        <a:rPr lang="en-US" sz="1400" b="0" u="none" strike="noStrike" noProof="0" dirty="0">
                          <a:solidFill>
                            <a:schemeClr val="tx1"/>
                          </a:solidFill>
                          <a:effectLst/>
                          <a:latin typeface="+mn-lt"/>
                        </a:rPr>
                        <a:t>Major non-conformances</a:t>
                      </a:r>
                      <a:endParaRPr lang="en-US" sz="1400" b="0" i="0" u="none" strike="noStrike" noProof="0" dirty="0">
                        <a:solidFill>
                          <a:schemeClr val="tx1"/>
                        </a:solidFill>
                        <a:effectLst/>
                        <a:latin typeface="+mn-lt"/>
                      </a:endParaRPr>
                    </a:p>
                  </a:txBody>
                  <a:tcPr marL="93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229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84967523"/>
                  </a:ext>
                </a:extLst>
              </a:tr>
              <a:tr h="272265">
                <a:tc>
                  <a:txBody>
                    <a:bodyPr/>
                    <a:lstStyle/>
                    <a:p>
                      <a:pPr algn="l" fontAlgn="b"/>
                      <a:r>
                        <a:rPr lang="en-US" sz="1400" b="0" u="none" strike="noStrike" noProof="0" dirty="0">
                          <a:solidFill>
                            <a:schemeClr val="tx1"/>
                          </a:solidFill>
                          <a:effectLst/>
                          <a:latin typeface="+mn-lt"/>
                        </a:rPr>
                        <a:t>Minor non-conformances</a:t>
                      </a:r>
                      <a:endParaRPr lang="en-US" sz="1400" b="0" i="0" u="none" strike="noStrike" noProof="0" dirty="0">
                        <a:solidFill>
                          <a:schemeClr val="tx1"/>
                        </a:solidFill>
                        <a:effectLst/>
                        <a:latin typeface="+mn-lt"/>
                      </a:endParaRPr>
                    </a:p>
                  </a:txBody>
                  <a:tcPr marL="93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11589882"/>
                  </a:ext>
                </a:extLst>
              </a:tr>
              <a:tr h="368072">
                <a:tc>
                  <a:txBody>
                    <a:bodyPr/>
                    <a:lstStyle/>
                    <a:p>
                      <a:pPr algn="l" fontAlgn="b"/>
                      <a:r>
                        <a:rPr lang="en-US" sz="1600" b="1" u="none" strike="noStrike" noProof="0" dirty="0">
                          <a:solidFill>
                            <a:schemeClr val="bg1"/>
                          </a:solidFill>
                          <a:effectLst/>
                          <a:latin typeface="+mn-lt"/>
                        </a:rPr>
                        <a:t>Status of non-conformances</a:t>
                      </a:r>
                      <a:endParaRPr lang="en-US" sz="1600" b="1" i="0" u="none" strike="noStrike" noProof="0" dirty="0">
                        <a:solidFill>
                          <a:schemeClr val="bg1"/>
                        </a:solidFill>
                        <a:effectLst/>
                        <a:latin typeface="+mn-lt"/>
                      </a:endParaRPr>
                    </a:p>
                  </a:txBody>
                  <a:tcPr marL="576000" marR="0" marT="0" marB="0" anchor="ctr">
                    <a:lnL w="19050" cap="flat" cmpd="sng" algn="ctr">
                      <a:solidFill>
                        <a:schemeClr val="bg2">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endParaRPr lang="en-US" sz="1600" b="1" noProof="0" dirty="0">
                        <a:solidFill>
                          <a:schemeClr val="tx1"/>
                        </a:solidFill>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467757698"/>
                  </a:ext>
                </a:extLst>
              </a:tr>
              <a:tr h="272265">
                <a:tc>
                  <a:txBody>
                    <a:bodyPr/>
                    <a:lstStyle/>
                    <a:p>
                      <a:pPr algn="l" fontAlgn="b"/>
                      <a:r>
                        <a:rPr lang="en-US" sz="1400" b="0" u="none" strike="noStrike" noProof="0" dirty="0">
                          <a:solidFill>
                            <a:schemeClr val="tx1"/>
                          </a:solidFill>
                          <a:effectLst/>
                          <a:latin typeface="+mn-lt"/>
                        </a:rPr>
                        <a:t>Remediation complete</a:t>
                      </a:r>
                      <a:endParaRPr lang="en-US" sz="1400" b="0" i="0" u="none" strike="noStrike" noProof="0" dirty="0">
                        <a:solidFill>
                          <a:schemeClr val="tx1"/>
                        </a:solidFill>
                        <a:effectLst/>
                        <a:latin typeface="+mn-lt"/>
                      </a:endParaRPr>
                    </a:p>
                  </a:txBody>
                  <a:tcPr marL="93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65726922"/>
                  </a:ext>
                </a:extLst>
              </a:tr>
              <a:tr h="272265">
                <a:tc>
                  <a:txBody>
                    <a:bodyPr/>
                    <a:lstStyle/>
                    <a:p>
                      <a:pPr algn="l" fontAlgn="b"/>
                      <a:r>
                        <a:rPr lang="en-US" sz="1400" b="0" u="none" strike="noStrike" noProof="0" dirty="0">
                          <a:solidFill>
                            <a:schemeClr val="tx1"/>
                          </a:solidFill>
                          <a:effectLst/>
                          <a:latin typeface="+mn-lt"/>
                        </a:rPr>
                        <a:t>Remediation in progress</a:t>
                      </a:r>
                      <a:endParaRPr lang="en-US" sz="1400" b="0" i="0" u="none" strike="noStrike" noProof="0" dirty="0">
                        <a:solidFill>
                          <a:schemeClr val="tx1"/>
                        </a:solidFill>
                        <a:effectLst/>
                        <a:latin typeface="+mn-lt"/>
                      </a:endParaRPr>
                    </a:p>
                  </a:txBody>
                  <a:tcPr marL="93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noProof="0" dirty="0">
                          <a:solidFill>
                            <a:schemeClr val="tx1"/>
                          </a:solidFill>
                          <a:latin typeface="+mn-lt"/>
                        </a:rPr>
                        <a:t>248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12158638"/>
                  </a:ext>
                </a:extLst>
              </a:tr>
              <a:tr h="272265">
                <a:tc>
                  <a:txBody>
                    <a:bodyPr/>
                    <a:lstStyle/>
                    <a:p>
                      <a:pPr algn="l" fontAlgn="b"/>
                      <a:r>
                        <a:rPr lang="en-US" sz="1400" b="0" u="none" strike="noStrike" noProof="0" dirty="0">
                          <a:solidFill>
                            <a:schemeClr val="tx1"/>
                          </a:solidFill>
                          <a:effectLst/>
                          <a:latin typeface="+mn-lt"/>
                        </a:rPr>
                        <a:t>(Remediation in progress from preceding years)</a:t>
                      </a:r>
                      <a:endParaRPr lang="en-US" sz="1400" b="0" i="0" u="none" strike="noStrike" noProof="0" dirty="0">
                        <a:solidFill>
                          <a:schemeClr val="tx1"/>
                        </a:solidFill>
                        <a:effectLst/>
                        <a:latin typeface="+mn-lt"/>
                      </a:endParaRPr>
                    </a:p>
                  </a:txBody>
                  <a:tcPr marL="936000" marR="0" marT="0" marB="0" anchor="ctr">
                    <a:lnL w="1905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noProof="0" dirty="0">
                          <a:solidFill>
                            <a:schemeClr val="tx1"/>
                          </a:solidFill>
                          <a:latin typeface="+mn-lt"/>
                        </a:rPr>
                        <a:t>(44)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7238999"/>
                  </a:ext>
                </a:extLst>
              </a:tr>
              <a:tr h="368072">
                <a:tc>
                  <a:txBody>
                    <a:bodyPr/>
                    <a:lstStyle/>
                    <a:p>
                      <a:pPr algn="l" fontAlgn="b"/>
                      <a:r>
                        <a:rPr lang="en-US" sz="1600" b="1" u="none" strike="noStrike" noProof="0" dirty="0">
                          <a:solidFill>
                            <a:schemeClr val="bg1"/>
                          </a:solidFill>
                          <a:effectLst/>
                          <a:latin typeface="+mn-lt"/>
                        </a:rPr>
                        <a:t>Average non-conformances per SMETA-audited factory</a:t>
                      </a:r>
                      <a:endParaRPr lang="en-US" sz="1600" b="1" i="0" u="none" strike="noStrike" noProof="0" dirty="0">
                        <a:solidFill>
                          <a:schemeClr val="bg1"/>
                        </a:solidFill>
                        <a:effectLst/>
                        <a:latin typeface="+mn-lt"/>
                      </a:endParaRPr>
                    </a:p>
                  </a:txBody>
                  <a:tcPr marL="216000" marR="0" marT="0" marB="0" anchor="ct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600" b="1" noProof="0" dirty="0">
                          <a:solidFill>
                            <a:schemeClr val="bg1"/>
                          </a:solidFill>
                          <a:latin typeface="+mn-lt"/>
                        </a:rPr>
                        <a:t>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87100296"/>
                  </a:ext>
                </a:extLst>
              </a:tr>
            </a:tbl>
          </a:graphicData>
        </a:graphic>
      </p:graphicFrame>
      <p:sp>
        <p:nvSpPr>
          <p:cNvPr id="2" name="Tytuł 1">
            <a:extLst>
              <a:ext uri="{FF2B5EF4-FFF2-40B4-BE49-F238E27FC236}">
                <a16:creationId xmlns:a16="http://schemas.microsoft.com/office/drawing/2014/main" id="{0BB1021B-8ABA-F10B-4C0B-C0177FFD1D3C}"/>
              </a:ext>
            </a:extLst>
          </p:cNvPr>
          <p:cNvSpPr>
            <a:spLocks noGrp="1"/>
          </p:cNvSpPr>
          <p:nvPr>
            <p:ph type="title"/>
          </p:nvPr>
        </p:nvSpPr>
        <p:spPr/>
        <p:txBody>
          <a:bodyPr>
            <a:normAutofit/>
          </a:bodyPr>
          <a:lstStyle/>
          <a:p>
            <a:r>
              <a:rPr lang="en-US" noProof="0" dirty="0"/>
              <a:t>Third Parties Audit ESG Report Table</a:t>
            </a:r>
            <a:br>
              <a:rPr lang="en-US" noProof="0" dirty="0"/>
            </a:br>
            <a:r>
              <a:rPr lang="en-US" sz="1600" noProof="0" dirty="0"/>
              <a:t>Non-conformances of Suppliers, Factories, Status, Severity, Table Template</a:t>
            </a:r>
          </a:p>
        </p:txBody>
      </p:sp>
      <p:grpSp>
        <p:nvGrpSpPr>
          <p:cNvPr id="6" name="Group 5">
            <a:extLst>
              <a:ext uri="{FF2B5EF4-FFF2-40B4-BE49-F238E27FC236}">
                <a16:creationId xmlns:a16="http://schemas.microsoft.com/office/drawing/2014/main" id="{1F1986E3-5ED7-80DE-EED2-F4FB8E00AAEC}"/>
              </a:ext>
            </a:extLst>
          </p:cNvPr>
          <p:cNvGrpSpPr/>
          <p:nvPr/>
        </p:nvGrpSpPr>
        <p:grpSpPr>
          <a:xfrm>
            <a:off x="7894117" y="1128628"/>
            <a:ext cx="3671220" cy="5180096"/>
            <a:chOff x="7894117" y="1128628"/>
            <a:chExt cx="3671220" cy="5180096"/>
          </a:xfrm>
        </p:grpSpPr>
        <p:sp>
          <p:nvSpPr>
            <p:cNvPr id="5" name="Rectangle 10">
              <a:extLst>
                <a:ext uri="{FF2B5EF4-FFF2-40B4-BE49-F238E27FC236}">
                  <a16:creationId xmlns:a16="http://schemas.microsoft.com/office/drawing/2014/main" id="{0BBD81ED-3787-AED8-1752-C275A4C48DF1}"/>
                </a:ext>
              </a:extLst>
            </p:cNvPr>
            <p:cNvSpPr/>
            <p:nvPr/>
          </p:nvSpPr>
          <p:spPr>
            <a:xfrm flipH="1">
              <a:off x="7894117" y="1340768"/>
              <a:ext cx="3671220" cy="4967956"/>
            </a:xfrm>
            <a:prstGeom prst="bracketPair">
              <a:avLst>
                <a:gd name="adj" fmla="val 0"/>
              </a:avLst>
            </a:prstGeom>
            <a:solidFill>
              <a:schemeClr val="bg2"/>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007999" rIns="216000" bIns="36000" rtlCol="0" anchor="t" anchorCtr="0">
              <a:noAutofit/>
            </a:bodyPr>
            <a:lstStyle/>
            <a:p>
              <a:pPr>
                <a:lnSpc>
                  <a:spcPct val="110000"/>
                </a:lnSpc>
                <a:spcAft>
                  <a:spcPts val="600"/>
                </a:spcAft>
              </a:pPr>
              <a:r>
                <a:rPr lang="en-US" sz="1600" noProof="0" dirty="0">
                  <a:solidFill>
                    <a:schemeClr val="tx1"/>
                  </a:solidFill>
                </a:rPr>
                <a:t>In 20XX a total of 360 non-conformances were identified. 31% of the total  Non-conformances were closed at the end of 20XX. </a:t>
              </a:r>
            </a:p>
            <a:p>
              <a:pPr>
                <a:lnSpc>
                  <a:spcPct val="110000"/>
                </a:lnSpc>
                <a:spcAft>
                  <a:spcPts val="600"/>
                </a:spcAft>
              </a:pPr>
              <a:r>
                <a:rPr lang="en-US" sz="1600" noProof="0" dirty="0">
                  <a:solidFill>
                    <a:schemeClr val="tx1"/>
                  </a:solidFill>
                </a:rPr>
                <a:t>The remaining 69% are in the process of being closed. The number of non-conformances is as expected as fewer new suppliers have been audited, and reaudited suppliers performed significantly better than in the previous audit.</a:t>
              </a:r>
            </a:p>
          </p:txBody>
        </p:sp>
        <p:cxnSp>
          <p:nvCxnSpPr>
            <p:cNvPr id="18" name="Straight Connector 17">
              <a:extLst>
                <a:ext uri="{FF2B5EF4-FFF2-40B4-BE49-F238E27FC236}">
                  <a16:creationId xmlns:a16="http://schemas.microsoft.com/office/drawing/2014/main" id="{3273092F-0B5C-5AA1-B774-B35E585ED8DF}"/>
                </a:ext>
              </a:extLst>
            </p:cNvPr>
            <p:cNvCxnSpPr>
              <a:cxnSpLocks/>
            </p:cNvCxnSpPr>
            <p:nvPr/>
          </p:nvCxnSpPr>
          <p:spPr>
            <a:xfrm>
              <a:off x="7894117" y="6308724"/>
              <a:ext cx="3671219" cy="0"/>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9C599D0-771F-B138-7D7B-5E47362FA005}"/>
                </a:ext>
              </a:extLst>
            </p:cNvPr>
            <p:cNvGrpSpPr/>
            <p:nvPr/>
          </p:nvGrpSpPr>
          <p:grpSpPr>
            <a:xfrm>
              <a:off x="7894117" y="1128628"/>
              <a:ext cx="3671220" cy="879556"/>
              <a:chOff x="7894117" y="1128628"/>
              <a:chExt cx="3671220" cy="879556"/>
            </a:xfrm>
          </p:grpSpPr>
          <p:sp>
            <p:nvSpPr>
              <p:cNvPr id="19" name="Right Triangle 18">
                <a:extLst>
                  <a:ext uri="{FF2B5EF4-FFF2-40B4-BE49-F238E27FC236}">
                    <a16:creationId xmlns:a16="http://schemas.microsoft.com/office/drawing/2014/main" id="{C94BF394-1113-FE48-32DA-8E3FF5EF1C8D}"/>
                  </a:ext>
                </a:extLst>
              </p:cNvPr>
              <p:cNvSpPr/>
              <p:nvPr/>
            </p:nvSpPr>
            <p:spPr>
              <a:xfrm rot="16200000">
                <a:off x="7894123" y="1128622"/>
                <a:ext cx="213930" cy="213942"/>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Single Corner Rounded 8">
                <a:extLst>
                  <a:ext uri="{FF2B5EF4-FFF2-40B4-BE49-F238E27FC236}">
                    <a16:creationId xmlns:a16="http://schemas.microsoft.com/office/drawing/2014/main" id="{ED8D9750-DE06-CBF8-8E28-D26CFF7412AF}"/>
                  </a:ext>
                </a:extLst>
              </p:cNvPr>
              <p:cNvSpPr/>
              <p:nvPr/>
            </p:nvSpPr>
            <p:spPr>
              <a:xfrm flipV="1">
                <a:off x="8105284" y="1129784"/>
                <a:ext cx="3460053" cy="878400"/>
              </a:xfrm>
              <a:prstGeom prst="round1Rect">
                <a:avLst>
                  <a:gd name="adj" fmla="val 327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44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ea typeface="+mn-ea"/>
                  <a:cs typeface="+mn-cs"/>
                </a:endParaRPr>
              </a:p>
            </p:txBody>
          </p:sp>
          <p:sp>
            <p:nvSpPr>
              <p:cNvPr id="21" name="Prostokąt: zaokrąglone rogi 88">
                <a:extLst>
                  <a:ext uri="{FF2B5EF4-FFF2-40B4-BE49-F238E27FC236}">
                    <a16:creationId xmlns:a16="http://schemas.microsoft.com/office/drawing/2014/main" id="{50A2CB5C-2F3E-C9D4-5DC2-625986F0D029}"/>
                  </a:ext>
                </a:extLst>
              </p:cNvPr>
              <p:cNvSpPr/>
              <p:nvPr/>
            </p:nvSpPr>
            <p:spPr>
              <a:xfrm>
                <a:off x="8385159" y="1233219"/>
                <a:ext cx="2962970" cy="6715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72000" rIns="0" bIns="108000" numCol="1" spcCol="1270" anchor="ctr" anchorCtr="0">
                <a:noAutofit/>
              </a:bodyPr>
              <a:lstStyle/>
              <a:p>
                <a:pPr algn="ctr" defTabSz="889000">
                  <a:spcBef>
                    <a:spcPct val="0"/>
                  </a:spcBef>
                  <a:spcAft>
                    <a:spcPts val="400"/>
                  </a:spcAft>
                  <a:defRPr/>
                </a:pPr>
                <a:r>
                  <a:rPr kumimoji="0" lang="en-US" sz="2000" b="1" i="0" u="none" strike="noStrike" kern="1200" cap="none" spc="0" normalizeH="0" baseline="0" noProof="0" dirty="0">
                    <a:ln>
                      <a:noFill/>
                    </a:ln>
                    <a:solidFill>
                      <a:schemeClr val="bg1"/>
                    </a:solidFill>
                    <a:effectLst/>
                    <a:uLnTx/>
                    <a:uFillTx/>
                    <a:ea typeface="+mn-ea"/>
                    <a:cs typeface="+mn-cs"/>
                  </a:rPr>
                  <a:t>Summary</a:t>
                </a:r>
              </a:p>
            </p:txBody>
          </p:sp>
        </p:grpSp>
      </p:grpSp>
      <p:grpSp>
        <p:nvGrpSpPr>
          <p:cNvPr id="3" name="Group 2">
            <a:extLst>
              <a:ext uri="{FF2B5EF4-FFF2-40B4-BE49-F238E27FC236}">
                <a16:creationId xmlns:a16="http://schemas.microsoft.com/office/drawing/2014/main" id="{33C10990-19C5-80B3-AD52-0E4216DD0DEC}"/>
              </a:ext>
            </a:extLst>
          </p:cNvPr>
          <p:cNvGrpSpPr/>
          <p:nvPr/>
        </p:nvGrpSpPr>
        <p:grpSpPr>
          <a:xfrm>
            <a:off x="632705" y="1128628"/>
            <a:ext cx="7032900" cy="879556"/>
            <a:chOff x="632705" y="1128628"/>
            <a:chExt cx="7032900" cy="879556"/>
          </a:xfrm>
        </p:grpSpPr>
        <p:sp>
          <p:nvSpPr>
            <p:cNvPr id="25" name="Right Triangle 24">
              <a:extLst>
                <a:ext uri="{FF2B5EF4-FFF2-40B4-BE49-F238E27FC236}">
                  <a16:creationId xmlns:a16="http://schemas.microsoft.com/office/drawing/2014/main" id="{237C9CAC-3A96-5CC8-A5CD-7B98E33A091C}"/>
                </a:ext>
              </a:extLst>
            </p:cNvPr>
            <p:cNvSpPr/>
            <p:nvPr/>
          </p:nvSpPr>
          <p:spPr>
            <a:xfrm rot="16200000">
              <a:off x="632711" y="1128622"/>
              <a:ext cx="213930" cy="213942"/>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Single Corner Rounded 8">
              <a:extLst>
                <a:ext uri="{FF2B5EF4-FFF2-40B4-BE49-F238E27FC236}">
                  <a16:creationId xmlns:a16="http://schemas.microsoft.com/office/drawing/2014/main" id="{7C2DD3BB-318E-99FA-50C4-7FBE00B5F7EC}"/>
                </a:ext>
              </a:extLst>
            </p:cNvPr>
            <p:cNvSpPr/>
            <p:nvPr/>
          </p:nvSpPr>
          <p:spPr>
            <a:xfrm flipV="1">
              <a:off x="843872" y="1129784"/>
              <a:ext cx="6821733" cy="878400"/>
            </a:xfrm>
            <a:prstGeom prst="round1Rect">
              <a:avLst>
                <a:gd name="adj" fmla="val 327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44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ea typeface="+mn-ea"/>
                <a:cs typeface="+mn-cs"/>
              </a:endParaRPr>
            </a:p>
          </p:txBody>
        </p:sp>
        <p:sp>
          <p:nvSpPr>
            <p:cNvPr id="27" name="Prostokąt: zaokrąglone rogi 88">
              <a:extLst>
                <a:ext uri="{FF2B5EF4-FFF2-40B4-BE49-F238E27FC236}">
                  <a16:creationId xmlns:a16="http://schemas.microsoft.com/office/drawing/2014/main" id="{93B312A1-9D0D-7111-9889-9EF537A48DC9}"/>
                </a:ext>
              </a:extLst>
            </p:cNvPr>
            <p:cNvSpPr/>
            <p:nvPr/>
          </p:nvSpPr>
          <p:spPr>
            <a:xfrm>
              <a:off x="2406698" y="1233219"/>
              <a:ext cx="4764123" cy="67153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72000" rIns="0" bIns="108000" numCol="1" spcCol="1270" anchor="ctr" anchorCtr="0">
              <a:noAutofit/>
            </a:bodyPr>
            <a:lstStyle/>
            <a:p>
              <a:pPr defTabSz="889000">
                <a:spcBef>
                  <a:spcPct val="0"/>
                </a:spcBef>
                <a:spcAft>
                  <a:spcPts val="400"/>
                </a:spcAft>
                <a:defRPr/>
              </a:pPr>
              <a:r>
                <a:rPr lang="en-US" sz="2000" b="1" noProof="0" dirty="0">
                  <a:solidFill>
                    <a:schemeClr val="bg1"/>
                  </a:solidFill>
                </a:rPr>
                <a:t>Suppliers and Factories Non-conformances</a:t>
              </a:r>
              <a:endParaRPr kumimoji="0" lang="en-US" sz="2000" b="1" i="0" u="none" strike="noStrike" kern="1200" cap="none" spc="0" normalizeH="0" baseline="0" noProof="0" dirty="0">
                <a:ln>
                  <a:noFill/>
                </a:ln>
                <a:solidFill>
                  <a:schemeClr val="bg1"/>
                </a:solidFill>
                <a:effectLst/>
                <a:uLnTx/>
                <a:uFillTx/>
                <a:ea typeface="+mn-ea"/>
                <a:cs typeface="+mn-cs"/>
              </a:endParaRPr>
            </a:p>
          </p:txBody>
        </p:sp>
        <p:sp>
          <p:nvSpPr>
            <p:cNvPr id="7" name="Freeform 17">
              <a:extLst>
                <a:ext uri="{FF2B5EF4-FFF2-40B4-BE49-F238E27FC236}">
                  <a16:creationId xmlns:a16="http://schemas.microsoft.com/office/drawing/2014/main" id="{924FD817-DBE3-02FC-F87B-13D9D116647C}"/>
                </a:ext>
              </a:extLst>
            </p:cNvPr>
            <p:cNvSpPr>
              <a:spLocks noChangeAspect="1" noEditPoints="1"/>
            </p:cNvSpPr>
            <p:nvPr/>
          </p:nvSpPr>
          <p:spPr bwMode="auto">
            <a:xfrm>
              <a:off x="1566201" y="1323788"/>
              <a:ext cx="624772" cy="465678"/>
            </a:xfrm>
            <a:custGeom>
              <a:avLst/>
              <a:gdLst>
                <a:gd name="T0" fmla="*/ 377 w 377"/>
                <a:gd name="T1" fmla="*/ 199 h 281"/>
                <a:gd name="T2" fmla="*/ 377 w 377"/>
                <a:gd name="T3" fmla="*/ 281 h 281"/>
                <a:gd name="T4" fmla="*/ 0 w 377"/>
                <a:gd name="T5" fmla="*/ 281 h 281"/>
                <a:gd name="T6" fmla="*/ 0 w 377"/>
                <a:gd name="T7" fmla="*/ 122 h 281"/>
                <a:gd name="T8" fmla="*/ 93 w 377"/>
                <a:gd name="T9" fmla="*/ 171 h 281"/>
                <a:gd name="T10" fmla="*/ 93 w 377"/>
                <a:gd name="T11" fmla="*/ 122 h 281"/>
                <a:gd name="T12" fmla="*/ 188 w 377"/>
                <a:gd name="T13" fmla="*/ 171 h 281"/>
                <a:gd name="T14" fmla="*/ 188 w 377"/>
                <a:gd name="T15" fmla="*/ 122 h 281"/>
                <a:gd name="T16" fmla="*/ 283 w 377"/>
                <a:gd name="T17" fmla="*/ 171 h 281"/>
                <a:gd name="T18" fmla="*/ 283 w 377"/>
                <a:gd name="T19" fmla="*/ 122 h 281"/>
                <a:gd name="T20" fmla="*/ 377 w 377"/>
                <a:gd name="T21" fmla="*/ 171 h 281"/>
                <a:gd name="T22" fmla="*/ 258 w 377"/>
                <a:gd name="T23" fmla="*/ 156 h 281"/>
                <a:gd name="T24" fmla="*/ 248 w 377"/>
                <a:gd name="T25" fmla="*/ 30 h 281"/>
                <a:gd name="T26" fmla="*/ 212 w 377"/>
                <a:gd name="T27" fmla="*/ 30 h 281"/>
                <a:gd name="T28" fmla="*/ 206 w 377"/>
                <a:gd name="T29" fmla="*/ 101 h 281"/>
                <a:gd name="T30" fmla="*/ 166 w 377"/>
                <a:gd name="T31" fmla="*/ 157 h 281"/>
                <a:gd name="T32" fmla="*/ 156 w 377"/>
                <a:gd name="T33" fmla="*/ 0 h 281"/>
                <a:gd name="T34" fmla="*/ 117 w 377"/>
                <a:gd name="T35" fmla="*/ 0 h 281"/>
                <a:gd name="T36" fmla="*/ 111 w 377"/>
                <a:gd name="T37" fmla="*/ 10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281">
                  <a:moveTo>
                    <a:pt x="377" y="199"/>
                  </a:moveTo>
                  <a:lnTo>
                    <a:pt x="377" y="281"/>
                  </a:lnTo>
                  <a:lnTo>
                    <a:pt x="0" y="281"/>
                  </a:lnTo>
                  <a:lnTo>
                    <a:pt x="0" y="122"/>
                  </a:lnTo>
                  <a:lnTo>
                    <a:pt x="93" y="171"/>
                  </a:lnTo>
                  <a:lnTo>
                    <a:pt x="93" y="122"/>
                  </a:lnTo>
                  <a:lnTo>
                    <a:pt x="188" y="171"/>
                  </a:lnTo>
                  <a:lnTo>
                    <a:pt x="188" y="122"/>
                  </a:lnTo>
                  <a:lnTo>
                    <a:pt x="283" y="171"/>
                  </a:lnTo>
                  <a:lnTo>
                    <a:pt x="283" y="122"/>
                  </a:lnTo>
                  <a:lnTo>
                    <a:pt x="377" y="171"/>
                  </a:lnTo>
                  <a:moveTo>
                    <a:pt x="258" y="156"/>
                  </a:moveTo>
                  <a:lnTo>
                    <a:pt x="248" y="30"/>
                  </a:lnTo>
                  <a:lnTo>
                    <a:pt x="212" y="30"/>
                  </a:lnTo>
                  <a:lnTo>
                    <a:pt x="206" y="101"/>
                  </a:lnTo>
                  <a:moveTo>
                    <a:pt x="166" y="157"/>
                  </a:moveTo>
                  <a:lnTo>
                    <a:pt x="156" y="0"/>
                  </a:lnTo>
                  <a:lnTo>
                    <a:pt x="117" y="0"/>
                  </a:lnTo>
                  <a:lnTo>
                    <a:pt x="111" y="101"/>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322807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3C05-9862-AA6D-A477-B8A51ECD6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FBF48-FC57-3D6D-ACC2-114CC3BE8F59}"/>
              </a:ext>
            </a:extLst>
          </p:cNvPr>
          <p:cNvSpPr>
            <a:spLocks noGrp="1"/>
          </p:cNvSpPr>
          <p:nvPr>
            <p:ph type="title"/>
          </p:nvPr>
        </p:nvSpPr>
        <p:spPr/>
        <p:txBody>
          <a:bodyPr>
            <a:normAutofit/>
          </a:bodyPr>
          <a:lstStyle/>
          <a:p>
            <a:r>
              <a:rPr lang="en-US" noProof="0" dirty="0"/>
              <a:t>Sustainability Achievements and KPIs Highlights List </a:t>
            </a:r>
            <a:br>
              <a:rPr lang="en-US" noProof="0" dirty="0"/>
            </a:br>
            <a:r>
              <a:rPr lang="en-US" sz="1600" noProof="0" dirty="0"/>
              <a:t>Main Achievements, Company Sustainable Development, ESG Measures Template</a:t>
            </a:r>
            <a:endParaRPr lang="en-US" sz="2000" noProof="0" dirty="0"/>
          </a:p>
        </p:txBody>
      </p:sp>
      <p:grpSp>
        <p:nvGrpSpPr>
          <p:cNvPr id="20" name="Group 19">
            <a:extLst>
              <a:ext uri="{FF2B5EF4-FFF2-40B4-BE49-F238E27FC236}">
                <a16:creationId xmlns:a16="http://schemas.microsoft.com/office/drawing/2014/main" id="{F4A718C3-9C63-C015-6946-47587A1E3E89}"/>
              </a:ext>
            </a:extLst>
          </p:cNvPr>
          <p:cNvGrpSpPr/>
          <p:nvPr/>
        </p:nvGrpSpPr>
        <p:grpSpPr>
          <a:xfrm>
            <a:off x="621167" y="2040211"/>
            <a:ext cx="2055438" cy="4257785"/>
            <a:chOff x="621167" y="2040211"/>
            <a:chExt cx="2055438" cy="4257785"/>
          </a:xfrm>
        </p:grpSpPr>
        <p:grpSp>
          <p:nvGrpSpPr>
            <p:cNvPr id="10" name="Group 9">
              <a:extLst>
                <a:ext uri="{FF2B5EF4-FFF2-40B4-BE49-F238E27FC236}">
                  <a16:creationId xmlns:a16="http://schemas.microsoft.com/office/drawing/2014/main" id="{9BD2048D-6B22-CF0E-A3B3-809CB100E928}"/>
                </a:ext>
              </a:extLst>
            </p:cNvPr>
            <p:cNvGrpSpPr/>
            <p:nvPr/>
          </p:nvGrpSpPr>
          <p:grpSpPr>
            <a:xfrm>
              <a:off x="621167" y="2040211"/>
              <a:ext cx="2055438" cy="4257785"/>
              <a:chOff x="621167" y="2040211"/>
              <a:chExt cx="2055438" cy="4257785"/>
            </a:xfrm>
          </p:grpSpPr>
          <p:sp>
            <p:nvSpPr>
              <p:cNvPr id="95" name="Rectangle 10">
                <a:extLst>
                  <a:ext uri="{FF2B5EF4-FFF2-40B4-BE49-F238E27FC236}">
                    <a16:creationId xmlns:a16="http://schemas.microsoft.com/office/drawing/2014/main" id="{D135EC4A-72BA-5E13-01D8-36825FA3D377}"/>
                  </a:ext>
                </a:extLst>
              </p:cNvPr>
              <p:cNvSpPr/>
              <p:nvPr/>
            </p:nvSpPr>
            <p:spPr>
              <a:xfrm rot="5400000" flipH="1">
                <a:off x="-236463" y="3384929"/>
                <a:ext cx="3770697" cy="2055438"/>
              </a:xfrm>
              <a:prstGeom prst="bracketPair">
                <a:avLst>
                  <a:gd name="adj" fmla="val 0"/>
                </a:avLst>
              </a:prstGeom>
              <a:solidFill>
                <a:schemeClr val="bg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152000" rIns="144000" bIns="36000" rtlCol="0" anchor="t" anchorCtr="0">
                <a:noAutofit/>
              </a:bodyPr>
              <a:lstStyle/>
              <a:p>
                <a:pPr>
                  <a:lnSpc>
                    <a:spcPct val="120000"/>
                  </a:lnSpc>
                  <a:spcAft>
                    <a:spcPts val="400"/>
                  </a:spcAft>
                  <a:buSzPct val="100000"/>
                </a:pPr>
                <a:endParaRPr lang="en-US" sz="1200" noProof="0" dirty="0">
                  <a:solidFill>
                    <a:schemeClr val="tx1"/>
                  </a:solidFill>
                </a:endParaRPr>
              </a:p>
            </p:txBody>
          </p:sp>
          <p:grpSp>
            <p:nvGrpSpPr>
              <p:cNvPr id="9" name="Group 8">
                <a:extLst>
                  <a:ext uri="{FF2B5EF4-FFF2-40B4-BE49-F238E27FC236}">
                    <a16:creationId xmlns:a16="http://schemas.microsoft.com/office/drawing/2014/main" id="{0410AA92-CE45-4571-5E19-E6DCF1D8F62B}"/>
                  </a:ext>
                </a:extLst>
              </p:cNvPr>
              <p:cNvGrpSpPr/>
              <p:nvPr/>
            </p:nvGrpSpPr>
            <p:grpSpPr>
              <a:xfrm>
                <a:off x="1021766" y="2040211"/>
                <a:ext cx="1254079" cy="1254078"/>
                <a:chOff x="1021766" y="2040211"/>
                <a:chExt cx="1254079" cy="1254078"/>
              </a:xfrm>
            </p:grpSpPr>
            <p:sp>
              <p:nvSpPr>
                <p:cNvPr id="40" name="Elipsa 63">
                  <a:extLst>
                    <a:ext uri="{FF2B5EF4-FFF2-40B4-BE49-F238E27FC236}">
                      <a16:creationId xmlns:a16="http://schemas.microsoft.com/office/drawing/2014/main" id="{704C3170-088C-0151-2722-9C8E56AB9C6E}"/>
                    </a:ext>
                  </a:extLst>
                </p:cNvPr>
                <p:cNvSpPr/>
                <p:nvPr/>
              </p:nvSpPr>
              <p:spPr>
                <a:xfrm rot="13500000" flipH="1">
                  <a:off x="1021767" y="2040210"/>
                  <a:ext cx="1254078" cy="1254079"/>
                </a:xfrm>
                <a:prstGeom prst="teardrop">
                  <a:avLst/>
                </a:prstGeom>
                <a:solidFill>
                  <a:schemeClr val="accent3"/>
                </a:solidFill>
                <a:ln w="1016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noProof="0" dirty="0"/>
                </a:p>
              </p:txBody>
            </p:sp>
            <p:sp>
              <p:nvSpPr>
                <p:cNvPr id="42" name="Oval 41">
                  <a:extLst>
                    <a:ext uri="{FF2B5EF4-FFF2-40B4-BE49-F238E27FC236}">
                      <a16:creationId xmlns:a16="http://schemas.microsoft.com/office/drawing/2014/main" id="{26439806-4CB0-9678-800D-32A3D6D4020C}"/>
                    </a:ext>
                  </a:extLst>
                </p:cNvPr>
                <p:cNvSpPr>
                  <a:spLocks noChangeAspect="1"/>
                </p:cNvSpPr>
                <p:nvPr/>
              </p:nvSpPr>
              <p:spPr>
                <a:xfrm>
                  <a:off x="1195099" y="2213545"/>
                  <a:ext cx="907412" cy="90741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noProof="0" dirty="0">
                      <a:solidFill>
                        <a:schemeClr val="accent3">
                          <a:lumMod val="75000"/>
                        </a:schemeClr>
                      </a:solidFill>
                    </a:rPr>
                    <a:t>32%</a:t>
                  </a:r>
                </a:p>
              </p:txBody>
            </p:sp>
          </p:grpSp>
        </p:grpSp>
        <p:sp>
          <p:nvSpPr>
            <p:cNvPr id="34" name="TextBox 33">
              <a:extLst>
                <a:ext uri="{FF2B5EF4-FFF2-40B4-BE49-F238E27FC236}">
                  <a16:creationId xmlns:a16="http://schemas.microsoft.com/office/drawing/2014/main" id="{14C01818-6224-9DAA-30F9-620A1B83EE79}"/>
                </a:ext>
              </a:extLst>
            </p:cNvPr>
            <p:cNvSpPr txBox="1"/>
            <p:nvPr/>
          </p:nvSpPr>
          <p:spPr>
            <a:xfrm>
              <a:off x="629783" y="4662790"/>
              <a:ext cx="2038204" cy="1555472"/>
            </a:xfrm>
            <a:prstGeom prst="rect">
              <a:avLst/>
            </a:prstGeom>
            <a:noFill/>
          </p:spPr>
          <p:txBody>
            <a:bodyPr wrap="square" lIns="144000" tIns="72000" rIns="144000" bIns="72000">
              <a:noAutofit/>
            </a:bodyPr>
            <a:lstStyle/>
            <a:p>
              <a:pPr>
                <a:lnSpc>
                  <a:spcPct val="110000"/>
                </a:lnSpc>
                <a:spcAft>
                  <a:spcPts val="600"/>
                </a:spcAft>
                <a:buSzPct val="100000"/>
              </a:pPr>
              <a:r>
                <a:rPr lang="en-US" sz="1400" noProof="0" dirty="0">
                  <a:solidFill>
                    <a:schemeClr val="tx1"/>
                  </a:solidFill>
                </a:rPr>
                <a:t>This is a place for your text. Write your description here. This is a place for your text. Write your description here. </a:t>
              </a:r>
            </a:p>
          </p:txBody>
        </p:sp>
        <p:sp>
          <p:nvSpPr>
            <p:cNvPr id="36" name="TextBox 35">
              <a:extLst>
                <a:ext uri="{FF2B5EF4-FFF2-40B4-BE49-F238E27FC236}">
                  <a16:creationId xmlns:a16="http://schemas.microsoft.com/office/drawing/2014/main" id="{5389A6A8-52C5-66BF-567D-49E512D2F6DC}"/>
                </a:ext>
              </a:extLst>
            </p:cNvPr>
            <p:cNvSpPr txBox="1"/>
            <p:nvPr/>
          </p:nvSpPr>
          <p:spPr>
            <a:xfrm>
              <a:off x="628252" y="3751951"/>
              <a:ext cx="2041267" cy="844508"/>
            </a:xfrm>
            <a:prstGeom prst="rect">
              <a:avLst/>
            </a:prstGeom>
            <a:noFill/>
          </p:spPr>
          <p:txBody>
            <a:bodyPr wrap="square" lIns="144000" tIns="72000" rIns="144000" bIns="72000" anchor="ctr" anchorCtr="0">
              <a:noAutofit/>
            </a:bodyPr>
            <a:lstStyle/>
            <a:p>
              <a:pPr algn="ctr">
                <a:lnSpc>
                  <a:spcPct val="110000"/>
                </a:lnSpc>
                <a:spcAft>
                  <a:spcPts val="600"/>
                </a:spcAft>
                <a:buSzPct val="100000"/>
              </a:pPr>
              <a:r>
                <a:rPr lang="en-US" sz="1400" b="1" noProof="0" dirty="0">
                  <a:solidFill>
                    <a:schemeClr val="accent3">
                      <a:lumMod val="75000"/>
                    </a:schemeClr>
                  </a:solidFill>
                </a:rPr>
                <a:t>This is a place for </a:t>
              </a:r>
              <a:br>
                <a:rPr lang="en-US" sz="1400" b="1" noProof="0" dirty="0">
                  <a:solidFill>
                    <a:schemeClr val="accent3">
                      <a:lumMod val="75000"/>
                    </a:schemeClr>
                  </a:solidFill>
                </a:rPr>
              </a:br>
              <a:r>
                <a:rPr lang="en-US" sz="1400" b="1" noProof="0" dirty="0">
                  <a:solidFill>
                    <a:schemeClr val="accent3">
                      <a:lumMod val="75000"/>
                    </a:schemeClr>
                  </a:solidFill>
                </a:rPr>
                <a:t>your text. Write your description here. </a:t>
              </a:r>
            </a:p>
          </p:txBody>
        </p:sp>
      </p:grpSp>
      <p:grpSp>
        <p:nvGrpSpPr>
          <p:cNvPr id="19" name="Group 18">
            <a:extLst>
              <a:ext uri="{FF2B5EF4-FFF2-40B4-BE49-F238E27FC236}">
                <a16:creationId xmlns:a16="http://schemas.microsoft.com/office/drawing/2014/main" id="{79272912-ED9A-8EE6-0324-91827D7AC93F}"/>
              </a:ext>
            </a:extLst>
          </p:cNvPr>
          <p:cNvGrpSpPr/>
          <p:nvPr/>
        </p:nvGrpSpPr>
        <p:grpSpPr>
          <a:xfrm>
            <a:off x="2844684" y="2040211"/>
            <a:ext cx="2055438" cy="4257785"/>
            <a:chOff x="2844684" y="2040211"/>
            <a:chExt cx="2055438" cy="4257785"/>
          </a:xfrm>
        </p:grpSpPr>
        <p:grpSp>
          <p:nvGrpSpPr>
            <p:cNvPr id="11" name="Group 10">
              <a:extLst>
                <a:ext uri="{FF2B5EF4-FFF2-40B4-BE49-F238E27FC236}">
                  <a16:creationId xmlns:a16="http://schemas.microsoft.com/office/drawing/2014/main" id="{38832623-7CE9-F74F-9ADA-4AEA35548871}"/>
                </a:ext>
              </a:extLst>
            </p:cNvPr>
            <p:cNvGrpSpPr/>
            <p:nvPr/>
          </p:nvGrpSpPr>
          <p:grpSpPr>
            <a:xfrm>
              <a:off x="2844684" y="2040211"/>
              <a:ext cx="2055438" cy="4257785"/>
              <a:chOff x="2844684" y="2040211"/>
              <a:chExt cx="2055438" cy="4257785"/>
            </a:xfrm>
          </p:grpSpPr>
          <p:sp>
            <p:nvSpPr>
              <p:cNvPr id="145" name="Rectangle 10">
                <a:extLst>
                  <a:ext uri="{FF2B5EF4-FFF2-40B4-BE49-F238E27FC236}">
                    <a16:creationId xmlns:a16="http://schemas.microsoft.com/office/drawing/2014/main" id="{CAF798EE-2AA2-701E-D7A9-6BB19C64BF15}"/>
                  </a:ext>
                </a:extLst>
              </p:cNvPr>
              <p:cNvSpPr/>
              <p:nvPr/>
            </p:nvSpPr>
            <p:spPr>
              <a:xfrm rot="5400000" flipH="1">
                <a:off x="1987054" y="3384929"/>
                <a:ext cx="3770697" cy="2055438"/>
              </a:xfrm>
              <a:prstGeom prst="bracketPair">
                <a:avLst>
                  <a:gd name="adj" fmla="val 0"/>
                </a:avLst>
              </a:prstGeom>
              <a:solidFill>
                <a:schemeClr val="bg2"/>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152000" rIns="144000" bIns="36000" rtlCol="0" anchor="t" anchorCtr="0">
                <a:noAutofit/>
              </a:bodyPr>
              <a:lstStyle/>
              <a:p>
                <a:pPr>
                  <a:lnSpc>
                    <a:spcPct val="120000"/>
                  </a:lnSpc>
                  <a:spcAft>
                    <a:spcPts val="400"/>
                  </a:spcAft>
                  <a:buSzPct val="100000"/>
                </a:pPr>
                <a:endParaRPr lang="en-US" sz="1200" noProof="0" dirty="0">
                  <a:solidFill>
                    <a:schemeClr val="tx1"/>
                  </a:solidFill>
                </a:endParaRPr>
              </a:p>
            </p:txBody>
          </p:sp>
          <p:grpSp>
            <p:nvGrpSpPr>
              <p:cNvPr id="7" name="Group 6">
                <a:extLst>
                  <a:ext uri="{FF2B5EF4-FFF2-40B4-BE49-F238E27FC236}">
                    <a16:creationId xmlns:a16="http://schemas.microsoft.com/office/drawing/2014/main" id="{1F6F0568-0CA0-95DB-31FB-1CA58AC682EF}"/>
                  </a:ext>
                </a:extLst>
              </p:cNvPr>
              <p:cNvGrpSpPr/>
              <p:nvPr/>
            </p:nvGrpSpPr>
            <p:grpSpPr>
              <a:xfrm>
                <a:off x="3245363" y="2040211"/>
                <a:ext cx="1254079" cy="1254078"/>
                <a:chOff x="3245363" y="2040211"/>
                <a:chExt cx="1254079" cy="1254078"/>
              </a:xfrm>
            </p:grpSpPr>
            <p:sp>
              <p:nvSpPr>
                <p:cNvPr id="151" name="Elipsa 63">
                  <a:extLst>
                    <a:ext uri="{FF2B5EF4-FFF2-40B4-BE49-F238E27FC236}">
                      <a16:creationId xmlns:a16="http://schemas.microsoft.com/office/drawing/2014/main" id="{D4B8EEC2-B3F1-0C44-3F4B-3553193A38DE}"/>
                    </a:ext>
                  </a:extLst>
                </p:cNvPr>
                <p:cNvSpPr>
                  <a:spLocks noChangeAspect="1"/>
                </p:cNvSpPr>
                <p:nvPr/>
              </p:nvSpPr>
              <p:spPr>
                <a:xfrm rot="13500000" flipH="1">
                  <a:off x="3245364" y="2040210"/>
                  <a:ext cx="1254078" cy="1254079"/>
                </a:xfrm>
                <a:prstGeom prst="teardrop">
                  <a:avLst/>
                </a:prstGeom>
                <a:solidFill>
                  <a:schemeClr val="accent1">
                    <a:lumMod val="75000"/>
                  </a:schemeClr>
                </a:solidFill>
                <a:ln w="101600">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noProof="0" dirty="0"/>
                </a:p>
              </p:txBody>
            </p:sp>
            <p:sp>
              <p:nvSpPr>
                <p:cNvPr id="152" name="Oval 151">
                  <a:extLst>
                    <a:ext uri="{FF2B5EF4-FFF2-40B4-BE49-F238E27FC236}">
                      <a16:creationId xmlns:a16="http://schemas.microsoft.com/office/drawing/2014/main" id="{7A84FD0E-AB98-83B7-04C9-9C3F4276394F}"/>
                    </a:ext>
                  </a:extLst>
                </p:cNvPr>
                <p:cNvSpPr>
                  <a:spLocks noChangeAspect="1"/>
                </p:cNvSpPr>
                <p:nvPr/>
              </p:nvSpPr>
              <p:spPr>
                <a:xfrm>
                  <a:off x="3418696" y="2213544"/>
                  <a:ext cx="907412" cy="90741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noProof="0" dirty="0">
                      <a:solidFill>
                        <a:schemeClr val="accent1">
                          <a:lumMod val="50000"/>
                        </a:schemeClr>
                      </a:solidFill>
                    </a:rPr>
                    <a:t>60%</a:t>
                  </a:r>
                </a:p>
              </p:txBody>
            </p:sp>
          </p:grpSp>
        </p:grpSp>
        <p:sp>
          <p:nvSpPr>
            <p:cNvPr id="146" name="TextBox 145">
              <a:extLst>
                <a:ext uri="{FF2B5EF4-FFF2-40B4-BE49-F238E27FC236}">
                  <a16:creationId xmlns:a16="http://schemas.microsoft.com/office/drawing/2014/main" id="{F887C42B-70DD-71DF-241C-6229DF0EBDB5}"/>
                </a:ext>
              </a:extLst>
            </p:cNvPr>
            <p:cNvSpPr txBox="1"/>
            <p:nvPr/>
          </p:nvSpPr>
          <p:spPr>
            <a:xfrm>
              <a:off x="2853220" y="4662790"/>
              <a:ext cx="2038204" cy="1555472"/>
            </a:xfrm>
            <a:prstGeom prst="rect">
              <a:avLst/>
            </a:prstGeom>
            <a:noFill/>
          </p:spPr>
          <p:txBody>
            <a:bodyPr wrap="square" lIns="144000" tIns="72000" rIns="144000" bIns="72000">
              <a:noAutofit/>
            </a:bodyPr>
            <a:lstStyle/>
            <a:p>
              <a:pPr>
                <a:lnSpc>
                  <a:spcPct val="110000"/>
                </a:lnSpc>
                <a:spcAft>
                  <a:spcPts val="600"/>
                </a:spcAft>
                <a:buSzPct val="100000"/>
              </a:pPr>
              <a:r>
                <a:rPr lang="en-US" sz="1400" noProof="0" dirty="0">
                  <a:solidFill>
                    <a:schemeClr val="tx1"/>
                  </a:solidFill>
                </a:rPr>
                <a:t>This is a place for your text. Write your description here. This is a place for your text. Write your description here. </a:t>
              </a:r>
            </a:p>
          </p:txBody>
        </p:sp>
        <p:sp>
          <p:nvSpPr>
            <p:cNvPr id="147" name="TextBox 146">
              <a:extLst>
                <a:ext uri="{FF2B5EF4-FFF2-40B4-BE49-F238E27FC236}">
                  <a16:creationId xmlns:a16="http://schemas.microsoft.com/office/drawing/2014/main" id="{E7F534C0-86BE-0C90-930E-236A9553AD7F}"/>
                </a:ext>
              </a:extLst>
            </p:cNvPr>
            <p:cNvSpPr txBox="1"/>
            <p:nvPr/>
          </p:nvSpPr>
          <p:spPr>
            <a:xfrm>
              <a:off x="2851689" y="3751951"/>
              <a:ext cx="2041267" cy="844508"/>
            </a:xfrm>
            <a:prstGeom prst="rect">
              <a:avLst/>
            </a:prstGeom>
            <a:noFill/>
          </p:spPr>
          <p:txBody>
            <a:bodyPr wrap="square" lIns="144000" tIns="72000" rIns="144000" bIns="72000" anchor="ctr" anchorCtr="0">
              <a:noAutofit/>
            </a:bodyPr>
            <a:lstStyle/>
            <a:p>
              <a:pPr algn="ctr">
                <a:lnSpc>
                  <a:spcPct val="110000"/>
                </a:lnSpc>
                <a:spcAft>
                  <a:spcPts val="600"/>
                </a:spcAft>
                <a:buSzPct val="100000"/>
              </a:pPr>
              <a:r>
                <a:rPr lang="en-US" sz="1400" b="1" noProof="0" dirty="0">
                  <a:solidFill>
                    <a:schemeClr val="accent1">
                      <a:lumMod val="50000"/>
                    </a:schemeClr>
                  </a:solidFill>
                </a:rPr>
                <a:t>This is a place for </a:t>
              </a:r>
              <a:br>
                <a:rPr lang="en-US" sz="1400" b="1" noProof="0" dirty="0">
                  <a:solidFill>
                    <a:schemeClr val="accent1">
                      <a:lumMod val="50000"/>
                    </a:schemeClr>
                  </a:solidFill>
                </a:rPr>
              </a:br>
              <a:r>
                <a:rPr lang="en-US" sz="1400" b="1" noProof="0" dirty="0">
                  <a:solidFill>
                    <a:schemeClr val="accent1">
                      <a:lumMod val="50000"/>
                    </a:schemeClr>
                  </a:solidFill>
                </a:rPr>
                <a:t>your text. Write your description here. </a:t>
              </a:r>
            </a:p>
          </p:txBody>
        </p:sp>
      </p:grpSp>
      <p:grpSp>
        <p:nvGrpSpPr>
          <p:cNvPr id="18" name="Group 17">
            <a:extLst>
              <a:ext uri="{FF2B5EF4-FFF2-40B4-BE49-F238E27FC236}">
                <a16:creationId xmlns:a16="http://schemas.microsoft.com/office/drawing/2014/main" id="{24C21F0F-DC80-E117-EA68-11AADD6AFF59}"/>
              </a:ext>
            </a:extLst>
          </p:cNvPr>
          <p:cNvGrpSpPr/>
          <p:nvPr/>
        </p:nvGrpSpPr>
        <p:grpSpPr>
          <a:xfrm>
            <a:off x="5068280" y="2040211"/>
            <a:ext cx="2055438" cy="4257785"/>
            <a:chOff x="5068280" y="2040211"/>
            <a:chExt cx="2055438" cy="4257785"/>
          </a:xfrm>
        </p:grpSpPr>
        <p:grpSp>
          <p:nvGrpSpPr>
            <p:cNvPr id="12" name="Group 11">
              <a:extLst>
                <a:ext uri="{FF2B5EF4-FFF2-40B4-BE49-F238E27FC236}">
                  <a16:creationId xmlns:a16="http://schemas.microsoft.com/office/drawing/2014/main" id="{6F3F0EE4-1B88-C9E3-1C31-0FC601AEB739}"/>
                </a:ext>
              </a:extLst>
            </p:cNvPr>
            <p:cNvGrpSpPr/>
            <p:nvPr/>
          </p:nvGrpSpPr>
          <p:grpSpPr>
            <a:xfrm>
              <a:off x="5068280" y="2040211"/>
              <a:ext cx="2055438" cy="4257785"/>
              <a:chOff x="5068280" y="2040211"/>
              <a:chExt cx="2055438" cy="4257785"/>
            </a:xfrm>
          </p:grpSpPr>
          <p:sp>
            <p:nvSpPr>
              <p:cNvPr id="154" name="Rectangle 10">
                <a:extLst>
                  <a:ext uri="{FF2B5EF4-FFF2-40B4-BE49-F238E27FC236}">
                    <a16:creationId xmlns:a16="http://schemas.microsoft.com/office/drawing/2014/main" id="{E486AF84-FE78-AA45-5627-5DA094E3B43F}"/>
                  </a:ext>
                </a:extLst>
              </p:cNvPr>
              <p:cNvSpPr/>
              <p:nvPr/>
            </p:nvSpPr>
            <p:spPr>
              <a:xfrm rot="5400000" flipH="1">
                <a:off x="4210650" y="3384929"/>
                <a:ext cx="3770697" cy="2055438"/>
              </a:xfrm>
              <a:prstGeom prst="bracketPair">
                <a:avLst>
                  <a:gd name="adj" fmla="val 0"/>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152000" rIns="144000" bIns="36000" rtlCol="0" anchor="t" anchorCtr="0">
                <a:noAutofit/>
              </a:bodyPr>
              <a:lstStyle/>
              <a:p>
                <a:pPr>
                  <a:lnSpc>
                    <a:spcPct val="120000"/>
                  </a:lnSpc>
                  <a:spcAft>
                    <a:spcPts val="400"/>
                  </a:spcAft>
                  <a:buSzPct val="100000"/>
                </a:pPr>
                <a:endParaRPr lang="en-US" sz="1200" noProof="0" dirty="0">
                  <a:solidFill>
                    <a:schemeClr val="tx1"/>
                  </a:solidFill>
                </a:endParaRPr>
              </a:p>
            </p:txBody>
          </p:sp>
          <p:grpSp>
            <p:nvGrpSpPr>
              <p:cNvPr id="6" name="Group 5">
                <a:extLst>
                  <a:ext uri="{FF2B5EF4-FFF2-40B4-BE49-F238E27FC236}">
                    <a16:creationId xmlns:a16="http://schemas.microsoft.com/office/drawing/2014/main" id="{6B6E6FC4-C146-8B91-B2E5-17F9C9E97F6E}"/>
                  </a:ext>
                </a:extLst>
              </p:cNvPr>
              <p:cNvGrpSpPr/>
              <p:nvPr/>
            </p:nvGrpSpPr>
            <p:grpSpPr>
              <a:xfrm>
                <a:off x="5468959" y="2040211"/>
                <a:ext cx="1254079" cy="1254078"/>
                <a:chOff x="5468959" y="2040211"/>
                <a:chExt cx="1254079" cy="1254078"/>
              </a:xfrm>
            </p:grpSpPr>
            <p:sp>
              <p:nvSpPr>
                <p:cNvPr id="160" name="Elipsa 63">
                  <a:extLst>
                    <a:ext uri="{FF2B5EF4-FFF2-40B4-BE49-F238E27FC236}">
                      <a16:creationId xmlns:a16="http://schemas.microsoft.com/office/drawing/2014/main" id="{E1D6A173-437C-121E-54CF-654E28CEC647}"/>
                    </a:ext>
                  </a:extLst>
                </p:cNvPr>
                <p:cNvSpPr>
                  <a:spLocks noChangeAspect="1"/>
                </p:cNvSpPr>
                <p:nvPr/>
              </p:nvSpPr>
              <p:spPr>
                <a:xfrm rot="13500000" flipH="1">
                  <a:off x="5468960" y="2040210"/>
                  <a:ext cx="1254078" cy="1254079"/>
                </a:xfrm>
                <a:prstGeom prst="teardrop">
                  <a:avLst/>
                </a:prstGeom>
                <a:solidFill>
                  <a:schemeClr val="accent6"/>
                </a:solidFill>
                <a:ln w="1016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noProof="0" dirty="0"/>
                </a:p>
              </p:txBody>
            </p:sp>
            <p:sp>
              <p:nvSpPr>
                <p:cNvPr id="161" name="Oval 160">
                  <a:extLst>
                    <a:ext uri="{FF2B5EF4-FFF2-40B4-BE49-F238E27FC236}">
                      <a16:creationId xmlns:a16="http://schemas.microsoft.com/office/drawing/2014/main" id="{6F1D8A86-1A50-C57F-EB31-45C04845ABF5}"/>
                    </a:ext>
                  </a:extLst>
                </p:cNvPr>
                <p:cNvSpPr>
                  <a:spLocks noChangeAspect="1"/>
                </p:cNvSpPr>
                <p:nvPr/>
              </p:nvSpPr>
              <p:spPr>
                <a:xfrm>
                  <a:off x="5642292" y="2213544"/>
                  <a:ext cx="907412" cy="90741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noProof="0" dirty="0">
                      <a:solidFill>
                        <a:schemeClr val="accent6">
                          <a:lumMod val="75000"/>
                        </a:schemeClr>
                      </a:solidFill>
                    </a:rPr>
                    <a:t>87%</a:t>
                  </a:r>
                </a:p>
              </p:txBody>
            </p:sp>
          </p:grpSp>
        </p:grpSp>
        <p:sp>
          <p:nvSpPr>
            <p:cNvPr id="155" name="TextBox 154">
              <a:extLst>
                <a:ext uri="{FF2B5EF4-FFF2-40B4-BE49-F238E27FC236}">
                  <a16:creationId xmlns:a16="http://schemas.microsoft.com/office/drawing/2014/main" id="{6FB6D5CD-8B17-29B6-CEC2-F4F1C7E35118}"/>
                </a:ext>
              </a:extLst>
            </p:cNvPr>
            <p:cNvSpPr txBox="1"/>
            <p:nvPr/>
          </p:nvSpPr>
          <p:spPr>
            <a:xfrm>
              <a:off x="5072507" y="4662790"/>
              <a:ext cx="2038204" cy="1555472"/>
            </a:xfrm>
            <a:prstGeom prst="rect">
              <a:avLst/>
            </a:prstGeom>
            <a:noFill/>
          </p:spPr>
          <p:txBody>
            <a:bodyPr wrap="square" lIns="144000" tIns="72000" rIns="144000" bIns="72000">
              <a:noAutofit/>
            </a:bodyPr>
            <a:lstStyle/>
            <a:p>
              <a:pPr>
                <a:lnSpc>
                  <a:spcPct val="110000"/>
                </a:lnSpc>
                <a:spcAft>
                  <a:spcPts val="600"/>
                </a:spcAft>
                <a:buSzPct val="100000"/>
              </a:pPr>
              <a:r>
                <a:rPr lang="en-US" sz="1400" noProof="0" dirty="0">
                  <a:solidFill>
                    <a:schemeClr val="tx1"/>
                  </a:solidFill>
                </a:rPr>
                <a:t>This is a place for your text. Write your description here. This is a place for your text. Write your description here. </a:t>
              </a:r>
            </a:p>
          </p:txBody>
        </p:sp>
        <p:sp>
          <p:nvSpPr>
            <p:cNvPr id="156" name="TextBox 155">
              <a:extLst>
                <a:ext uri="{FF2B5EF4-FFF2-40B4-BE49-F238E27FC236}">
                  <a16:creationId xmlns:a16="http://schemas.microsoft.com/office/drawing/2014/main" id="{8D3F8204-2DE0-F202-F975-3B8D180E1D43}"/>
                </a:ext>
              </a:extLst>
            </p:cNvPr>
            <p:cNvSpPr txBox="1"/>
            <p:nvPr/>
          </p:nvSpPr>
          <p:spPr>
            <a:xfrm>
              <a:off x="5070976" y="3751951"/>
              <a:ext cx="2041267" cy="844508"/>
            </a:xfrm>
            <a:prstGeom prst="rect">
              <a:avLst/>
            </a:prstGeom>
            <a:noFill/>
          </p:spPr>
          <p:txBody>
            <a:bodyPr wrap="square" lIns="144000" tIns="72000" rIns="144000" bIns="72000" anchor="ctr" anchorCtr="0">
              <a:noAutofit/>
            </a:bodyPr>
            <a:lstStyle/>
            <a:p>
              <a:pPr algn="ctr">
                <a:lnSpc>
                  <a:spcPct val="110000"/>
                </a:lnSpc>
                <a:spcAft>
                  <a:spcPts val="600"/>
                </a:spcAft>
                <a:buSzPct val="100000"/>
              </a:pPr>
              <a:r>
                <a:rPr lang="en-US" sz="1400" b="1" noProof="0" dirty="0">
                  <a:solidFill>
                    <a:schemeClr val="accent6">
                      <a:lumMod val="75000"/>
                    </a:schemeClr>
                  </a:solidFill>
                </a:rPr>
                <a:t>This is a place for </a:t>
              </a:r>
              <a:br>
                <a:rPr lang="en-US" sz="1400" b="1" noProof="0" dirty="0">
                  <a:solidFill>
                    <a:schemeClr val="accent6">
                      <a:lumMod val="75000"/>
                    </a:schemeClr>
                  </a:solidFill>
                </a:rPr>
              </a:br>
              <a:r>
                <a:rPr lang="en-US" sz="1400" b="1" noProof="0" dirty="0">
                  <a:solidFill>
                    <a:schemeClr val="accent6">
                      <a:lumMod val="75000"/>
                    </a:schemeClr>
                  </a:solidFill>
                </a:rPr>
                <a:t>your text. Write your description here. </a:t>
              </a:r>
            </a:p>
          </p:txBody>
        </p:sp>
      </p:grpSp>
      <p:grpSp>
        <p:nvGrpSpPr>
          <p:cNvPr id="17" name="Group 16">
            <a:extLst>
              <a:ext uri="{FF2B5EF4-FFF2-40B4-BE49-F238E27FC236}">
                <a16:creationId xmlns:a16="http://schemas.microsoft.com/office/drawing/2014/main" id="{EABAFF10-AD15-9CEB-831A-F580C7C5624D}"/>
              </a:ext>
            </a:extLst>
          </p:cNvPr>
          <p:cNvGrpSpPr/>
          <p:nvPr/>
        </p:nvGrpSpPr>
        <p:grpSpPr>
          <a:xfrm>
            <a:off x="7295500" y="2040211"/>
            <a:ext cx="2055438" cy="4257785"/>
            <a:chOff x="7295500" y="2040211"/>
            <a:chExt cx="2055438" cy="4257785"/>
          </a:xfrm>
        </p:grpSpPr>
        <p:grpSp>
          <p:nvGrpSpPr>
            <p:cNvPr id="13" name="Group 12">
              <a:extLst>
                <a:ext uri="{FF2B5EF4-FFF2-40B4-BE49-F238E27FC236}">
                  <a16:creationId xmlns:a16="http://schemas.microsoft.com/office/drawing/2014/main" id="{2BEE36FA-E835-88A2-C310-0ADEDD2AD832}"/>
                </a:ext>
              </a:extLst>
            </p:cNvPr>
            <p:cNvGrpSpPr/>
            <p:nvPr/>
          </p:nvGrpSpPr>
          <p:grpSpPr>
            <a:xfrm>
              <a:off x="7295500" y="2040211"/>
              <a:ext cx="2055438" cy="4257785"/>
              <a:chOff x="7295500" y="2040211"/>
              <a:chExt cx="2055438" cy="4257785"/>
            </a:xfrm>
          </p:grpSpPr>
          <p:sp>
            <p:nvSpPr>
              <p:cNvPr id="163" name="Rectangle 10">
                <a:extLst>
                  <a:ext uri="{FF2B5EF4-FFF2-40B4-BE49-F238E27FC236}">
                    <a16:creationId xmlns:a16="http://schemas.microsoft.com/office/drawing/2014/main" id="{334C8FC0-BADD-FA5A-4A7B-6E7FBD5337A9}"/>
                  </a:ext>
                </a:extLst>
              </p:cNvPr>
              <p:cNvSpPr/>
              <p:nvPr/>
            </p:nvSpPr>
            <p:spPr>
              <a:xfrm rot="5400000" flipH="1">
                <a:off x="6437870" y="3384929"/>
                <a:ext cx="3770697" cy="2055438"/>
              </a:xfrm>
              <a:prstGeom prst="bracketPair">
                <a:avLst>
                  <a:gd name="adj" fmla="val 0"/>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152000" rIns="144000" bIns="36000" rtlCol="0" anchor="t" anchorCtr="0">
                <a:noAutofit/>
              </a:bodyPr>
              <a:lstStyle/>
              <a:p>
                <a:pPr>
                  <a:lnSpc>
                    <a:spcPct val="120000"/>
                  </a:lnSpc>
                  <a:spcAft>
                    <a:spcPts val="400"/>
                  </a:spcAft>
                  <a:buSzPct val="100000"/>
                </a:pPr>
                <a:endParaRPr lang="en-US" sz="1200" noProof="0" dirty="0">
                  <a:solidFill>
                    <a:schemeClr val="tx1"/>
                  </a:solidFill>
                </a:endParaRPr>
              </a:p>
            </p:txBody>
          </p:sp>
          <p:grpSp>
            <p:nvGrpSpPr>
              <p:cNvPr id="5" name="Group 4">
                <a:extLst>
                  <a:ext uri="{FF2B5EF4-FFF2-40B4-BE49-F238E27FC236}">
                    <a16:creationId xmlns:a16="http://schemas.microsoft.com/office/drawing/2014/main" id="{3142B68D-F88E-BC51-3F76-9C35E8FDC4AF}"/>
                  </a:ext>
                </a:extLst>
              </p:cNvPr>
              <p:cNvGrpSpPr/>
              <p:nvPr/>
            </p:nvGrpSpPr>
            <p:grpSpPr>
              <a:xfrm>
                <a:off x="7692555" y="2040211"/>
                <a:ext cx="1254079" cy="1254078"/>
                <a:chOff x="7692555" y="2040211"/>
                <a:chExt cx="1254079" cy="1254078"/>
              </a:xfrm>
            </p:grpSpPr>
            <p:sp>
              <p:nvSpPr>
                <p:cNvPr id="169" name="Elipsa 63">
                  <a:extLst>
                    <a:ext uri="{FF2B5EF4-FFF2-40B4-BE49-F238E27FC236}">
                      <a16:creationId xmlns:a16="http://schemas.microsoft.com/office/drawing/2014/main" id="{12A85A47-89B7-F314-AAAC-B1BBDEF4E799}"/>
                    </a:ext>
                  </a:extLst>
                </p:cNvPr>
                <p:cNvSpPr>
                  <a:spLocks noChangeAspect="1"/>
                </p:cNvSpPr>
                <p:nvPr/>
              </p:nvSpPr>
              <p:spPr>
                <a:xfrm rot="13500000" flipH="1">
                  <a:off x="7692556" y="2040210"/>
                  <a:ext cx="1254078" cy="1254079"/>
                </a:xfrm>
                <a:prstGeom prst="teardrop">
                  <a:avLst/>
                </a:prstGeom>
                <a:solidFill>
                  <a:schemeClr val="accent1"/>
                </a:solidFill>
                <a:ln w="1016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noProof="0" dirty="0"/>
                </a:p>
              </p:txBody>
            </p:sp>
            <p:sp>
              <p:nvSpPr>
                <p:cNvPr id="170" name="Oval 169">
                  <a:extLst>
                    <a:ext uri="{FF2B5EF4-FFF2-40B4-BE49-F238E27FC236}">
                      <a16:creationId xmlns:a16="http://schemas.microsoft.com/office/drawing/2014/main" id="{8D4711EE-2A3A-9950-13D5-5B859F7334D3}"/>
                    </a:ext>
                  </a:extLst>
                </p:cNvPr>
                <p:cNvSpPr>
                  <a:spLocks noChangeAspect="1"/>
                </p:cNvSpPr>
                <p:nvPr/>
              </p:nvSpPr>
              <p:spPr>
                <a:xfrm>
                  <a:off x="7865888" y="2213544"/>
                  <a:ext cx="907412" cy="90741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noProof="0" dirty="0">
                      <a:solidFill>
                        <a:schemeClr val="accent1">
                          <a:lumMod val="75000"/>
                        </a:schemeClr>
                      </a:solidFill>
                    </a:rPr>
                    <a:t>18%</a:t>
                  </a:r>
                </a:p>
              </p:txBody>
            </p:sp>
          </p:grpSp>
        </p:grpSp>
        <p:sp>
          <p:nvSpPr>
            <p:cNvPr id="164" name="TextBox 163">
              <a:extLst>
                <a:ext uri="{FF2B5EF4-FFF2-40B4-BE49-F238E27FC236}">
                  <a16:creationId xmlns:a16="http://schemas.microsoft.com/office/drawing/2014/main" id="{0C02A6C5-90D4-F666-D829-7DD36318D21D}"/>
                </a:ext>
              </a:extLst>
            </p:cNvPr>
            <p:cNvSpPr txBox="1"/>
            <p:nvPr/>
          </p:nvSpPr>
          <p:spPr>
            <a:xfrm>
              <a:off x="7304116" y="4662790"/>
              <a:ext cx="2038204" cy="1555472"/>
            </a:xfrm>
            <a:prstGeom prst="rect">
              <a:avLst/>
            </a:prstGeom>
            <a:noFill/>
          </p:spPr>
          <p:txBody>
            <a:bodyPr wrap="square" lIns="144000" tIns="72000" rIns="144000" bIns="72000">
              <a:noAutofit/>
            </a:bodyPr>
            <a:lstStyle/>
            <a:p>
              <a:pPr>
                <a:lnSpc>
                  <a:spcPct val="110000"/>
                </a:lnSpc>
                <a:spcAft>
                  <a:spcPts val="600"/>
                </a:spcAft>
                <a:buSzPct val="100000"/>
              </a:pPr>
              <a:r>
                <a:rPr lang="en-US" sz="1400" noProof="0" dirty="0">
                  <a:solidFill>
                    <a:schemeClr val="tx1"/>
                  </a:solidFill>
                </a:rPr>
                <a:t>This is a place for your text. Write your description here. This is a place for your text. Write your description here. </a:t>
              </a:r>
            </a:p>
          </p:txBody>
        </p:sp>
        <p:sp>
          <p:nvSpPr>
            <p:cNvPr id="165" name="TextBox 164">
              <a:extLst>
                <a:ext uri="{FF2B5EF4-FFF2-40B4-BE49-F238E27FC236}">
                  <a16:creationId xmlns:a16="http://schemas.microsoft.com/office/drawing/2014/main" id="{0DCE9B65-71D8-587C-23B5-5CC4C5170E8F}"/>
                </a:ext>
              </a:extLst>
            </p:cNvPr>
            <p:cNvSpPr txBox="1"/>
            <p:nvPr/>
          </p:nvSpPr>
          <p:spPr>
            <a:xfrm>
              <a:off x="7302585" y="3751951"/>
              <a:ext cx="2041267" cy="844508"/>
            </a:xfrm>
            <a:prstGeom prst="rect">
              <a:avLst/>
            </a:prstGeom>
            <a:noFill/>
          </p:spPr>
          <p:txBody>
            <a:bodyPr wrap="square" lIns="144000" tIns="72000" rIns="144000" bIns="72000" anchor="ctr" anchorCtr="0">
              <a:noAutofit/>
            </a:bodyPr>
            <a:lstStyle/>
            <a:p>
              <a:pPr algn="ctr">
                <a:lnSpc>
                  <a:spcPct val="110000"/>
                </a:lnSpc>
                <a:spcAft>
                  <a:spcPts val="600"/>
                </a:spcAft>
                <a:buSzPct val="100000"/>
              </a:pPr>
              <a:r>
                <a:rPr lang="en-US" sz="1400" b="1" noProof="0" dirty="0">
                  <a:solidFill>
                    <a:schemeClr val="accent1">
                      <a:lumMod val="75000"/>
                    </a:schemeClr>
                  </a:solidFill>
                </a:rPr>
                <a:t>This is a place for </a:t>
              </a:r>
              <a:br>
                <a:rPr lang="en-US" sz="1400" b="1" noProof="0" dirty="0">
                  <a:solidFill>
                    <a:schemeClr val="accent1">
                      <a:lumMod val="75000"/>
                    </a:schemeClr>
                  </a:solidFill>
                </a:rPr>
              </a:br>
              <a:r>
                <a:rPr lang="en-US" sz="1400" b="1" noProof="0" dirty="0">
                  <a:solidFill>
                    <a:schemeClr val="accent1">
                      <a:lumMod val="75000"/>
                    </a:schemeClr>
                  </a:solidFill>
                </a:rPr>
                <a:t>your text. Write your description here. </a:t>
              </a:r>
            </a:p>
          </p:txBody>
        </p:sp>
      </p:grpSp>
      <p:grpSp>
        <p:nvGrpSpPr>
          <p:cNvPr id="16" name="Group 15">
            <a:extLst>
              <a:ext uri="{FF2B5EF4-FFF2-40B4-BE49-F238E27FC236}">
                <a16:creationId xmlns:a16="http://schemas.microsoft.com/office/drawing/2014/main" id="{C6A9921A-9AF5-5023-B411-5186F0F3A31F}"/>
              </a:ext>
            </a:extLst>
          </p:cNvPr>
          <p:cNvGrpSpPr/>
          <p:nvPr/>
        </p:nvGrpSpPr>
        <p:grpSpPr>
          <a:xfrm>
            <a:off x="9515554" y="2040211"/>
            <a:ext cx="2055438" cy="4257785"/>
            <a:chOff x="9515554" y="2040211"/>
            <a:chExt cx="2055438" cy="4257785"/>
          </a:xfrm>
        </p:grpSpPr>
        <p:grpSp>
          <p:nvGrpSpPr>
            <p:cNvPr id="14" name="Group 13">
              <a:extLst>
                <a:ext uri="{FF2B5EF4-FFF2-40B4-BE49-F238E27FC236}">
                  <a16:creationId xmlns:a16="http://schemas.microsoft.com/office/drawing/2014/main" id="{3526021F-86D7-6057-E60E-425449BD84FF}"/>
                </a:ext>
              </a:extLst>
            </p:cNvPr>
            <p:cNvGrpSpPr/>
            <p:nvPr/>
          </p:nvGrpSpPr>
          <p:grpSpPr>
            <a:xfrm>
              <a:off x="9515554" y="2040211"/>
              <a:ext cx="2055438" cy="4257785"/>
              <a:chOff x="9515554" y="2040211"/>
              <a:chExt cx="2055438" cy="4257785"/>
            </a:xfrm>
          </p:grpSpPr>
          <p:sp>
            <p:nvSpPr>
              <p:cNvPr id="190" name="Rectangle 10">
                <a:extLst>
                  <a:ext uri="{FF2B5EF4-FFF2-40B4-BE49-F238E27FC236}">
                    <a16:creationId xmlns:a16="http://schemas.microsoft.com/office/drawing/2014/main" id="{02322FE3-A9A0-6FC4-671E-32DED98D6D6E}"/>
                  </a:ext>
                </a:extLst>
              </p:cNvPr>
              <p:cNvSpPr/>
              <p:nvPr/>
            </p:nvSpPr>
            <p:spPr>
              <a:xfrm rot="5400000" flipH="1">
                <a:off x="8657924" y="3384929"/>
                <a:ext cx="3770697" cy="2055438"/>
              </a:xfrm>
              <a:prstGeom prst="bracketPair">
                <a:avLst>
                  <a:gd name="adj" fmla="val 0"/>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152000" rIns="144000" bIns="36000" rtlCol="0" anchor="t" anchorCtr="0">
                <a:noAutofit/>
              </a:bodyPr>
              <a:lstStyle/>
              <a:p>
                <a:pPr>
                  <a:lnSpc>
                    <a:spcPct val="120000"/>
                  </a:lnSpc>
                  <a:spcAft>
                    <a:spcPts val="400"/>
                  </a:spcAft>
                  <a:buSzPct val="100000"/>
                </a:pPr>
                <a:endParaRPr lang="en-US" sz="1200" noProof="0" dirty="0">
                  <a:solidFill>
                    <a:schemeClr val="tx1"/>
                  </a:solidFill>
                </a:endParaRPr>
              </a:p>
            </p:txBody>
          </p:sp>
          <p:grpSp>
            <p:nvGrpSpPr>
              <p:cNvPr id="4" name="Group 3">
                <a:extLst>
                  <a:ext uri="{FF2B5EF4-FFF2-40B4-BE49-F238E27FC236}">
                    <a16:creationId xmlns:a16="http://schemas.microsoft.com/office/drawing/2014/main" id="{26FA6BBD-6648-84E5-73C2-C7E4A2912622}"/>
                  </a:ext>
                </a:extLst>
              </p:cNvPr>
              <p:cNvGrpSpPr/>
              <p:nvPr/>
            </p:nvGrpSpPr>
            <p:grpSpPr>
              <a:xfrm>
                <a:off x="9916152" y="2040211"/>
                <a:ext cx="1254079" cy="1254078"/>
                <a:chOff x="9916152" y="2040211"/>
                <a:chExt cx="1254079" cy="1254078"/>
              </a:xfrm>
            </p:grpSpPr>
            <p:sp>
              <p:nvSpPr>
                <p:cNvPr id="196" name="Elipsa 63">
                  <a:extLst>
                    <a:ext uri="{FF2B5EF4-FFF2-40B4-BE49-F238E27FC236}">
                      <a16:creationId xmlns:a16="http://schemas.microsoft.com/office/drawing/2014/main" id="{84C92B6E-9551-C743-50F0-E75B4B66C7C3}"/>
                    </a:ext>
                  </a:extLst>
                </p:cNvPr>
                <p:cNvSpPr>
                  <a:spLocks noChangeAspect="1"/>
                </p:cNvSpPr>
                <p:nvPr/>
              </p:nvSpPr>
              <p:spPr>
                <a:xfrm rot="13500000" flipH="1">
                  <a:off x="9916153" y="2040210"/>
                  <a:ext cx="1254078" cy="1254079"/>
                </a:xfrm>
                <a:prstGeom prst="teardrop">
                  <a:avLst/>
                </a:prstGeom>
                <a:solidFill>
                  <a:schemeClr val="accent3">
                    <a:lumMod val="75000"/>
                  </a:schemeClr>
                </a:solidFill>
                <a:ln w="101600">
                  <a:solidFill>
                    <a:schemeClr val="accent3">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noProof="0" dirty="0"/>
                </a:p>
              </p:txBody>
            </p:sp>
            <p:sp>
              <p:nvSpPr>
                <p:cNvPr id="197" name="Oval 196">
                  <a:extLst>
                    <a:ext uri="{FF2B5EF4-FFF2-40B4-BE49-F238E27FC236}">
                      <a16:creationId xmlns:a16="http://schemas.microsoft.com/office/drawing/2014/main" id="{A7CAD6F1-E4B4-B894-6DAD-BCBD132F6728}"/>
                    </a:ext>
                  </a:extLst>
                </p:cNvPr>
                <p:cNvSpPr>
                  <a:spLocks noChangeAspect="1"/>
                </p:cNvSpPr>
                <p:nvPr/>
              </p:nvSpPr>
              <p:spPr>
                <a:xfrm>
                  <a:off x="10089485" y="2213544"/>
                  <a:ext cx="907412" cy="90741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noProof="0" dirty="0">
                      <a:solidFill>
                        <a:schemeClr val="accent3">
                          <a:lumMod val="50000"/>
                        </a:schemeClr>
                      </a:solidFill>
                    </a:rPr>
                    <a:t>12%</a:t>
                  </a:r>
                </a:p>
              </p:txBody>
            </p:sp>
          </p:grpSp>
        </p:grpSp>
        <p:sp>
          <p:nvSpPr>
            <p:cNvPr id="191" name="TextBox 190">
              <a:extLst>
                <a:ext uri="{FF2B5EF4-FFF2-40B4-BE49-F238E27FC236}">
                  <a16:creationId xmlns:a16="http://schemas.microsoft.com/office/drawing/2014/main" id="{0A488C9B-7B96-F1C6-E9A8-40295F7475FB}"/>
                </a:ext>
              </a:extLst>
            </p:cNvPr>
            <p:cNvSpPr txBox="1"/>
            <p:nvPr/>
          </p:nvSpPr>
          <p:spPr>
            <a:xfrm>
              <a:off x="9524170" y="4662790"/>
              <a:ext cx="2038204" cy="1555472"/>
            </a:xfrm>
            <a:prstGeom prst="rect">
              <a:avLst/>
            </a:prstGeom>
            <a:noFill/>
          </p:spPr>
          <p:txBody>
            <a:bodyPr wrap="square" lIns="144000" tIns="72000" rIns="144000" bIns="72000">
              <a:noAutofit/>
            </a:bodyPr>
            <a:lstStyle/>
            <a:p>
              <a:pPr>
                <a:lnSpc>
                  <a:spcPct val="110000"/>
                </a:lnSpc>
                <a:spcAft>
                  <a:spcPts val="600"/>
                </a:spcAft>
                <a:buSzPct val="100000"/>
              </a:pPr>
              <a:r>
                <a:rPr lang="en-US" sz="1400" noProof="0" dirty="0">
                  <a:solidFill>
                    <a:schemeClr val="tx1"/>
                  </a:solidFill>
                </a:rPr>
                <a:t>This is a place for your text. Write your description here. This is a place for your text. Write your description here. </a:t>
              </a:r>
            </a:p>
          </p:txBody>
        </p:sp>
        <p:sp>
          <p:nvSpPr>
            <p:cNvPr id="192" name="TextBox 191">
              <a:extLst>
                <a:ext uri="{FF2B5EF4-FFF2-40B4-BE49-F238E27FC236}">
                  <a16:creationId xmlns:a16="http://schemas.microsoft.com/office/drawing/2014/main" id="{BE1E5FA6-DCF0-B796-79C6-9E25903D5052}"/>
                </a:ext>
              </a:extLst>
            </p:cNvPr>
            <p:cNvSpPr txBox="1"/>
            <p:nvPr/>
          </p:nvSpPr>
          <p:spPr>
            <a:xfrm>
              <a:off x="9522639" y="3751951"/>
              <a:ext cx="2041267" cy="844508"/>
            </a:xfrm>
            <a:prstGeom prst="rect">
              <a:avLst/>
            </a:prstGeom>
            <a:noFill/>
          </p:spPr>
          <p:txBody>
            <a:bodyPr wrap="square" lIns="144000" tIns="72000" rIns="144000" bIns="72000" anchor="ctr" anchorCtr="0">
              <a:noAutofit/>
            </a:bodyPr>
            <a:lstStyle/>
            <a:p>
              <a:pPr algn="ctr">
                <a:lnSpc>
                  <a:spcPct val="110000"/>
                </a:lnSpc>
                <a:spcAft>
                  <a:spcPts val="600"/>
                </a:spcAft>
                <a:buSzPct val="100000"/>
              </a:pPr>
              <a:r>
                <a:rPr lang="en-US" sz="1400" b="1" noProof="0" dirty="0">
                  <a:solidFill>
                    <a:schemeClr val="accent3">
                      <a:lumMod val="50000"/>
                    </a:schemeClr>
                  </a:solidFill>
                </a:rPr>
                <a:t>This is a place for </a:t>
              </a:r>
              <a:br>
                <a:rPr lang="en-US" sz="1400" b="1" noProof="0" dirty="0">
                  <a:solidFill>
                    <a:schemeClr val="accent3">
                      <a:lumMod val="50000"/>
                    </a:schemeClr>
                  </a:solidFill>
                </a:rPr>
              </a:br>
              <a:r>
                <a:rPr lang="en-US" sz="1400" b="1" noProof="0" dirty="0">
                  <a:solidFill>
                    <a:schemeClr val="accent3">
                      <a:lumMod val="50000"/>
                    </a:schemeClr>
                  </a:solidFill>
                </a:rPr>
                <a:t>your text. Write your description here. </a:t>
              </a:r>
            </a:p>
          </p:txBody>
        </p:sp>
      </p:grpSp>
      <p:grpSp>
        <p:nvGrpSpPr>
          <p:cNvPr id="3" name="Group 2">
            <a:extLst>
              <a:ext uri="{FF2B5EF4-FFF2-40B4-BE49-F238E27FC236}">
                <a16:creationId xmlns:a16="http://schemas.microsoft.com/office/drawing/2014/main" id="{93C74EC0-0897-FEC6-F0DB-0132FEEBFE52}"/>
              </a:ext>
            </a:extLst>
          </p:cNvPr>
          <p:cNvGrpSpPr/>
          <p:nvPr/>
        </p:nvGrpSpPr>
        <p:grpSpPr>
          <a:xfrm>
            <a:off x="635013" y="1136575"/>
            <a:ext cx="10955617" cy="708248"/>
            <a:chOff x="635013" y="1136575"/>
            <a:chExt cx="10955617" cy="708248"/>
          </a:xfrm>
        </p:grpSpPr>
        <p:sp>
          <p:nvSpPr>
            <p:cNvPr id="210" name="Rectangle 209">
              <a:extLst>
                <a:ext uri="{FF2B5EF4-FFF2-40B4-BE49-F238E27FC236}">
                  <a16:creationId xmlns:a16="http://schemas.microsoft.com/office/drawing/2014/main" id="{4D3B4921-2426-95D1-89BC-D591ED3FAB58}"/>
                </a:ext>
              </a:extLst>
            </p:cNvPr>
            <p:cNvSpPr/>
            <p:nvPr/>
          </p:nvSpPr>
          <p:spPr>
            <a:xfrm>
              <a:off x="11159664" y="1352599"/>
              <a:ext cx="430966" cy="492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8" name="Rectangle 197">
              <a:extLst>
                <a:ext uri="{FF2B5EF4-FFF2-40B4-BE49-F238E27FC236}">
                  <a16:creationId xmlns:a16="http://schemas.microsoft.com/office/drawing/2014/main" id="{F0BF1751-47A9-CFD6-FCCB-406BEFF45D0E}"/>
                </a:ext>
              </a:extLst>
            </p:cNvPr>
            <p:cNvSpPr/>
            <p:nvPr/>
          </p:nvSpPr>
          <p:spPr>
            <a:xfrm>
              <a:off x="635013" y="1352599"/>
              <a:ext cx="397325" cy="492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0" name="Rectangle 199">
              <a:extLst>
                <a:ext uri="{FF2B5EF4-FFF2-40B4-BE49-F238E27FC236}">
                  <a16:creationId xmlns:a16="http://schemas.microsoft.com/office/drawing/2014/main" id="{EC838516-4734-C5D9-442C-6A1C78280CFE}"/>
                </a:ext>
              </a:extLst>
            </p:cNvPr>
            <p:cNvSpPr/>
            <p:nvPr/>
          </p:nvSpPr>
          <p:spPr>
            <a:xfrm>
              <a:off x="816313" y="1136575"/>
              <a:ext cx="10559375" cy="492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ts val="182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mn-ea"/>
                  <a:cs typeface="+mn-cs"/>
                </a:rPr>
                <a:t>We strive to become a more responsible company by focusing on social,</a:t>
              </a:r>
              <a:r>
                <a:rPr kumimoji="0" lang="en-US" sz="1600" b="1" i="0" u="none" strike="noStrike" kern="1200" cap="none" spc="0" normalizeH="0" noProof="0" dirty="0">
                  <a:ln>
                    <a:noFill/>
                  </a:ln>
                  <a:solidFill>
                    <a:schemeClr val="bg1"/>
                  </a:solidFill>
                  <a:effectLst/>
                  <a:uLnTx/>
                  <a:uFillTx/>
                  <a:ea typeface="+mn-ea"/>
                  <a:cs typeface="+mn-cs"/>
                </a:rPr>
                <a:t> environmental and governmental sustainability.</a:t>
              </a:r>
              <a:endParaRPr kumimoji="0" lang="en-US" sz="1600" b="1" i="0" u="none" strike="noStrike" kern="1200" cap="none" spc="0" normalizeH="0" baseline="0" noProof="0" dirty="0">
                <a:ln>
                  <a:noFill/>
                </a:ln>
                <a:solidFill>
                  <a:schemeClr val="bg1"/>
                </a:solidFill>
                <a:effectLst/>
                <a:uLnTx/>
                <a:uFillTx/>
                <a:ea typeface="+mn-ea"/>
                <a:cs typeface="+mn-cs"/>
              </a:endParaRPr>
            </a:p>
          </p:txBody>
        </p:sp>
        <p:sp>
          <p:nvSpPr>
            <p:cNvPr id="202" name="Right Triangle 201">
              <a:extLst>
                <a:ext uri="{FF2B5EF4-FFF2-40B4-BE49-F238E27FC236}">
                  <a16:creationId xmlns:a16="http://schemas.microsoft.com/office/drawing/2014/main" id="{0E1CF1A6-41D5-CFBC-0A65-4460085916BE}"/>
                </a:ext>
              </a:extLst>
            </p:cNvPr>
            <p:cNvSpPr/>
            <p:nvPr/>
          </p:nvSpPr>
          <p:spPr>
            <a:xfrm rot="5400000">
              <a:off x="11159664" y="1628799"/>
              <a:ext cx="216024" cy="21602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3" name="Right Triangle 202">
              <a:extLst>
                <a:ext uri="{FF2B5EF4-FFF2-40B4-BE49-F238E27FC236}">
                  <a16:creationId xmlns:a16="http://schemas.microsoft.com/office/drawing/2014/main" id="{775438CD-988D-C404-C9B6-4940C789D05C}"/>
                </a:ext>
              </a:extLst>
            </p:cNvPr>
            <p:cNvSpPr/>
            <p:nvPr/>
          </p:nvSpPr>
          <p:spPr>
            <a:xfrm rot="10800000">
              <a:off x="816314" y="1628799"/>
              <a:ext cx="216024" cy="216024"/>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21274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79C1-2442-6034-64B3-2C59158AAAAA}"/>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8D049575-5C96-041F-47AB-699782A5E3EB}"/>
              </a:ext>
            </a:extLst>
          </p:cNvPr>
          <p:cNvGrpSpPr/>
          <p:nvPr/>
        </p:nvGrpSpPr>
        <p:grpSpPr>
          <a:xfrm>
            <a:off x="1162514" y="1146303"/>
            <a:ext cx="6128935" cy="4650286"/>
            <a:chOff x="1162514" y="1146303"/>
            <a:chExt cx="6128935" cy="4650286"/>
          </a:xfrm>
        </p:grpSpPr>
        <p:grpSp>
          <p:nvGrpSpPr>
            <p:cNvPr id="5" name="Group 4">
              <a:extLst>
                <a:ext uri="{FF2B5EF4-FFF2-40B4-BE49-F238E27FC236}">
                  <a16:creationId xmlns:a16="http://schemas.microsoft.com/office/drawing/2014/main" id="{BE26F724-F861-FA9C-C052-76FE2588B9AE}"/>
                </a:ext>
              </a:extLst>
            </p:cNvPr>
            <p:cNvGrpSpPr/>
            <p:nvPr/>
          </p:nvGrpSpPr>
          <p:grpSpPr>
            <a:xfrm>
              <a:off x="1162514" y="1376786"/>
              <a:ext cx="6105876" cy="4419803"/>
              <a:chOff x="1188374" y="1136412"/>
              <a:chExt cx="6403600" cy="4635314"/>
            </a:xfrm>
          </p:grpSpPr>
          <p:sp>
            <p:nvSpPr>
              <p:cNvPr id="10" name="Rectangle 5">
                <a:extLst>
                  <a:ext uri="{FF2B5EF4-FFF2-40B4-BE49-F238E27FC236}">
                    <a16:creationId xmlns:a16="http://schemas.microsoft.com/office/drawing/2014/main" id="{D806612C-2CA6-E578-4422-CF96BEB83574}"/>
                  </a:ext>
                </a:extLst>
              </p:cNvPr>
              <p:cNvSpPr>
                <a:spLocks noChangeArrowheads="1"/>
              </p:cNvSpPr>
              <p:nvPr/>
            </p:nvSpPr>
            <p:spPr bwMode="auto">
              <a:xfrm>
                <a:off x="1188374" y="1143040"/>
                <a:ext cx="6403600" cy="4628686"/>
              </a:xfrm>
              <a:prstGeom prst="rect">
                <a:avLst/>
              </a:prstGeom>
              <a:solidFill>
                <a:schemeClr val="tx2">
                  <a:alpha val="15000"/>
                </a:schemeClr>
              </a:solidFill>
              <a:ln w="38100">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mn-ea"/>
                  <a:cs typeface="+mn-cs"/>
                </a:endParaRPr>
              </a:p>
            </p:txBody>
          </p:sp>
          <p:sp>
            <p:nvSpPr>
              <p:cNvPr id="11" name="Freeform 5">
                <a:extLst>
                  <a:ext uri="{FF2B5EF4-FFF2-40B4-BE49-F238E27FC236}">
                    <a16:creationId xmlns:a16="http://schemas.microsoft.com/office/drawing/2014/main" id="{F14C7266-13D9-1017-1A28-76E2F0CC1A0A}"/>
                  </a:ext>
                </a:extLst>
              </p:cNvPr>
              <p:cNvSpPr>
                <a:spLocks/>
              </p:cNvSpPr>
              <p:nvPr/>
            </p:nvSpPr>
            <p:spPr bwMode="auto">
              <a:xfrm>
                <a:off x="2023056" y="1136414"/>
                <a:ext cx="5568907" cy="3977754"/>
              </a:xfrm>
              <a:custGeom>
                <a:avLst/>
                <a:gdLst>
                  <a:gd name="T0" fmla="*/ 0 w 1647"/>
                  <a:gd name="T1" fmla="*/ 0 h 1652"/>
                  <a:gd name="T2" fmla="*/ 1647 w 1647"/>
                  <a:gd name="T3" fmla="*/ 1652 h 1652"/>
                  <a:gd name="T4" fmla="*/ 1647 w 1647"/>
                  <a:gd name="T5" fmla="*/ 0 h 1652"/>
                  <a:gd name="T6" fmla="*/ 0 w 1647"/>
                  <a:gd name="T7" fmla="*/ 0 h 1652"/>
                </a:gdLst>
                <a:ahLst/>
                <a:cxnLst>
                  <a:cxn ang="0">
                    <a:pos x="T0" y="T1"/>
                  </a:cxn>
                  <a:cxn ang="0">
                    <a:pos x="T2" y="T3"/>
                  </a:cxn>
                  <a:cxn ang="0">
                    <a:pos x="T4" y="T5"/>
                  </a:cxn>
                  <a:cxn ang="0">
                    <a:pos x="T6" y="T7"/>
                  </a:cxn>
                </a:cxnLst>
                <a:rect l="0" t="0" r="r" b="b"/>
                <a:pathLst>
                  <a:path w="1647" h="1652">
                    <a:moveTo>
                      <a:pt x="0" y="0"/>
                    </a:moveTo>
                    <a:cubicBezTo>
                      <a:pt x="0" y="913"/>
                      <a:pt x="737" y="1652"/>
                      <a:pt x="1647" y="1652"/>
                    </a:cubicBezTo>
                    <a:cubicBezTo>
                      <a:pt x="1647" y="0"/>
                      <a:pt x="1647" y="0"/>
                      <a:pt x="1647" y="0"/>
                    </a:cubicBezTo>
                    <a:lnTo>
                      <a:pt x="0" y="0"/>
                    </a:lnTo>
                    <a:close/>
                  </a:path>
                </a:pathLst>
              </a:custGeom>
              <a:solidFill>
                <a:schemeClr val="tx2">
                  <a:alpha val="10000"/>
                </a:schemeClr>
              </a:solidFill>
              <a:ln w="38100">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12" name="Freeform 5">
                <a:extLst>
                  <a:ext uri="{FF2B5EF4-FFF2-40B4-BE49-F238E27FC236}">
                    <a16:creationId xmlns:a16="http://schemas.microsoft.com/office/drawing/2014/main" id="{FFF3C644-0470-CDE2-C007-1FB269B8ACF1}"/>
                  </a:ext>
                </a:extLst>
              </p:cNvPr>
              <p:cNvSpPr>
                <a:spLocks/>
              </p:cNvSpPr>
              <p:nvPr/>
            </p:nvSpPr>
            <p:spPr bwMode="auto">
              <a:xfrm>
                <a:off x="3785617" y="1136412"/>
                <a:ext cx="3806342" cy="2346823"/>
              </a:xfrm>
              <a:custGeom>
                <a:avLst/>
                <a:gdLst>
                  <a:gd name="T0" fmla="*/ 0 w 1647"/>
                  <a:gd name="T1" fmla="*/ 0 h 1652"/>
                  <a:gd name="T2" fmla="*/ 1647 w 1647"/>
                  <a:gd name="T3" fmla="*/ 1652 h 1652"/>
                  <a:gd name="T4" fmla="*/ 1647 w 1647"/>
                  <a:gd name="T5" fmla="*/ 0 h 1652"/>
                  <a:gd name="T6" fmla="*/ 0 w 1647"/>
                  <a:gd name="T7" fmla="*/ 0 h 1652"/>
                </a:gdLst>
                <a:ahLst/>
                <a:cxnLst>
                  <a:cxn ang="0">
                    <a:pos x="T0" y="T1"/>
                  </a:cxn>
                  <a:cxn ang="0">
                    <a:pos x="T2" y="T3"/>
                  </a:cxn>
                  <a:cxn ang="0">
                    <a:pos x="T4" y="T5"/>
                  </a:cxn>
                  <a:cxn ang="0">
                    <a:pos x="T6" y="T7"/>
                  </a:cxn>
                </a:cxnLst>
                <a:rect l="0" t="0" r="r" b="b"/>
                <a:pathLst>
                  <a:path w="1647" h="1652">
                    <a:moveTo>
                      <a:pt x="0" y="0"/>
                    </a:moveTo>
                    <a:cubicBezTo>
                      <a:pt x="0" y="913"/>
                      <a:pt x="737" y="1652"/>
                      <a:pt x="1647" y="1652"/>
                    </a:cubicBezTo>
                    <a:cubicBezTo>
                      <a:pt x="1647" y="0"/>
                      <a:pt x="1647" y="0"/>
                      <a:pt x="1647" y="0"/>
                    </a:cubicBezTo>
                    <a:lnTo>
                      <a:pt x="0" y="0"/>
                    </a:lnTo>
                    <a:close/>
                  </a:path>
                </a:pathLst>
              </a:custGeom>
              <a:solidFill>
                <a:schemeClr val="tx2">
                  <a:alpha val="10000"/>
                </a:schemeClr>
              </a:solidFill>
              <a:ln w="38100">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p:txBody>
          </p:sp>
        </p:grpSp>
        <p:sp>
          <p:nvSpPr>
            <p:cNvPr id="15" name="TextBox 14">
              <a:extLst>
                <a:ext uri="{FF2B5EF4-FFF2-40B4-BE49-F238E27FC236}">
                  <a16:creationId xmlns:a16="http://schemas.microsoft.com/office/drawing/2014/main" id="{EA55ABBF-6AF6-8D7A-6EB4-DC624A7B4DBB}"/>
                </a:ext>
              </a:extLst>
            </p:cNvPr>
            <p:cNvSpPr txBox="1"/>
            <p:nvPr/>
          </p:nvSpPr>
          <p:spPr>
            <a:xfrm>
              <a:off x="1162514" y="1146304"/>
              <a:ext cx="795864" cy="189135"/>
            </a:xfrm>
            <a:prstGeom prst="rect">
              <a:avLst/>
            </a:prstGeom>
            <a:noFill/>
          </p:spPr>
          <p:txBody>
            <a:bodyPr wrap="square" lIns="0" tIns="0" rIns="0" bIns="0" rtlCol="0" anchor="t">
              <a:noAutofit/>
            </a:bodyPr>
            <a:lstStyle/>
            <a:p>
              <a:pPr algn="ctr">
                <a:spcAft>
                  <a:spcPts val="600"/>
                </a:spcAft>
                <a:buClr>
                  <a:schemeClr val="accent4"/>
                </a:buClr>
              </a:pPr>
              <a:r>
                <a:rPr lang="en-US" sz="1400" b="1" noProof="0" dirty="0">
                  <a:solidFill>
                    <a:schemeClr val="tx2"/>
                  </a:solidFill>
                </a:rPr>
                <a:t>Moderate</a:t>
              </a:r>
            </a:p>
          </p:txBody>
        </p:sp>
        <p:sp>
          <p:nvSpPr>
            <p:cNvPr id="16" name="TextBox 15">
              <a:extLst>
                <a:ext uri="{FF2B5EF4-FFF2-40B4-BE49-F238E27FC236}">
                  <a16:creationId xmlns:a16="http://schemas.microsoft.com/office/drawing/2014/main" id="{09CA8508-2965-C191-C58D-FD183B6562CD}"/>
                </a:ext>
              </a:extLst>
            </p:cNvPr>
            <p:cNvSpPr txBox="1"/>
            <p:nvPr/>
          </p:nvSpPr>
          <p:spPr>
            <a:xfrm>
              <a:off x="2977486" y="1146303"/>
              <a:ext cx="845899" cy="189136"/>
            </a:xfrm>
            <a:prstGeom prst="rect">
              <a:avLst/>
            </a:prstGeom>
            <a:noFill/>
          </p:spPr>
          <p:txBody>
            <a:bodyPr wrap="square" lIns="0" tIns="0" rIns="0" bIns="0" rtlCol="0" anchor="t">
              <a:noAutofit/>
            </a:bodyPr>
            <a:lstStyle/>
            <a:p>
              <a:pPr algn="ctr">
                <a:spcAft>
                  <a:spcPts val="600"/>
                </a:spcAft>
                <a:buClr>
                  <a:schemeClr val="accent4"/>
                </a:buClr>
              </a:pPr>
              <a:r>
                <a:rPr lang="en-US" sz="1400" b="1" noProof="0" dirty="0">
                  <a:solidFill>
                    <a:schemeClr val="tx2"/>
                  </a:solidFill>
                </a:rPr>
                <a:t>High</a:t>
              </a:r>
            </a:p>
          </p:txBody>
        </p:sp>
        <p:sp>
          <p:nvSpPr>
            <p:cNvPr id="17" name="TextBox 16">
              <a:extLst>
                <a:ext uri="{FF2B5EF4-FFF2-40B4-BE49-F238E27FC236}">
                  <a16:creationId xmlns:a16="http://schemas.microsoft.com/office/drawing/2014/main" id="{6C5AF1E7-0DB5-CFD7-C2EA-955777FED402}"/>
                </a:ext>
              </a:extLst>
            </p:cNvPr>
            <p:cNvSpPr txBox="1"/>
            <p:nvPr/>
          </p:nvSpPr>
          <p:spPr>
            <a:xfrm>
              <a:off x="6445550" y="1146303"/>
              <a:ext cx="845899" cy="189136"/>
            </a:xfrm>
            <a:prstGeom prst="rect">
              <a:avLst/>
            </a:prstGeom>
            <a:noFill/>
          </p:spPr>
          <p:txBody>
            <a:bodyPr wrap="square" lIns="0" tIns="0" rIns="0" bIns="0" rtlCol="0" anchor="t">
              <a:noAutofit/>
            </a:bodyPr>
            <a:lstStyle/>
            <a:p>
              <a:pPr algn="ctr">
                <a:spcAft>
                  <a:spcPts val="600"/>
                </a:spcAft>
                <a:buClr>
                  <a:schemeClr val="accent4"/>
                </a:buClr>
              </a:pPr>
              <a:r>
                <a:rPr lang="en-US" sz="1400" b="1" noProof="0" dirty="0">
                  <a:solidFill>
                    <a:schemeClr val="tx2"/>
                  </a:solidFill>
                </a:rPr>
                <a:t>Very High</a:t>
              </a:r>
            </a:p>
          </p:txBody>
        </p:sp>
      </p:grpSp>
      <p:sp>
        <p:nvSpPr>
          <p:cNvPr id="2" name="Tytuł 1">
            <a:extLst>
              <a:ext uri="{FF2B5EF4-FFF2-40B4-BE49-F238E27FC236}">
                <a16:creationId xmlns:a16="http://schemas.microsoft.com/office/drawing/2014/main" id="{8FD3E7E1-8CAD-B5CF-9361-A43BB9B1E78F}"/>
              </a:ext>
            </a:extLst>
          </p:cNvPr>
          <p:cNvSpPr>
            <a:spLocks noGrp="1"/>
          </p:cNvSpPr>
          <p:nvPr>
            <p:ph type="title"/>
          </p:nvPr>
        </p:nvSpPr>
        <p:spPr/>
        <p:txBody>
          <a:bodyPr>
            <a:normAutofit/>
          </a:bodyPr>
          <a:lstStyle/>
          <a:p>
            <a:r>
              <a:rPr lang="en-US" noProof="0" dirty="0"/>
              <a:t>ESG Materiality Assessment Matrix</a:t>
            </a:r>
            <a:br>
              <a:rPr lang="en-US" noProof="0" dirty="0"/>
            </a:br>
            <a:r>
              <a:rPr lang="en-US" sz="1600" noProof="0" dirty="0"/>
              <a:t>Re</a:t>
            </a:r>
            <a:r>
              <a:rPr lang="en-US" sz="1600" kern="1200" noProof="0" dirty="0">
                <a:effectLst/>
                <a:ea typeface="+mn-ea"/>
              </a:rPr>
              <a:t>levance, Importance  to Stakeholders, Investors, Company, Categories Environmental, Social, Governance</a:t>
            </a:r>
            <a:endParaRPr lang="en-US" sz="1600" noProof="0" dirty="0"/>
          </a:p>
        </p:txBody>
      </p:sp>
      <p:grpSp>
        <p:nvGrpSpPr>
          <p:cNvPr id="3192" name="Group 3191">
            <a:extLst>
              <a:ext uri="{FF2B5EF4-FFF2-40B4-BE49-F238E27FC236}">
                <a16:creationId xmlns:a16="http://schemas.microsoft.com/office/drawing/2014/main" id="{195C4F5D-245D-9D4E-2E64-6EBE1CD67610}"/>
              </a:ext>
            </a:extLst>
          </p:cNvPr>
          <p:cNvGrpSpPr/>
          <p:nvPr/>
        </p:nvGrpSpPr>
        <p:grpSpPr>
          <a:xfrm>
            <a:off x="632158" y="1372609"/>
            <a:ext cx="6636217" cy="4933871"/>
            <a:chOff x="632158" y="1132032"/>
            <a:chExt cx="6959801" cy="5174448"/>
          </a:xfrm>
        </p:grpSpPr>
        <p:sp>
          <p:nvSpPr>
            <p:cNvPr id="8" name="Arrow: Pentagon 1">
              <a:extLst>
                <a:ext uri="{FF2B5EF4-FFF2-40B4-BE49-F238E27FC236}">
                  <a16:creationId xmlns:a16="http://schemas.microsoft.com/office/drawing/2014/main" id="{DFACF54F-E247-F378-F1CB-D1B3692DE9A8}"/>
                </a:ext>
              </a:extLst>
            </p:cNvPr>
            <p:cNvSpPr/>
            <p:nvPr/>
          </p:nvSpPr>
          <p:spPr>
            <a:xfrm rot="16200000">
              <a:off x="-1772283" y="3536473"/>
              <a:ext cx="5168881" cy="360000"/>
            </a:xfrm>
            <a:prstGeom prst="homePlate">
              <a:avLst>
                <a:gd name="adj" fmla="val 435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US" sz="1600" b="1" noProof="0" dirty="0">
                  <a:solidFill>
                    <a:schemeClr val="bg1"/>
                  </a:solidFill>
                </a:rPr>
                <a:t>Importance to Stakeholders</a:t>
              </a:r>
            </a:p>
          </p:txBody>
        </p:sp>
        <p:sp>
          <p:nvSpPr>
            <p:cNvPr id="9" name="Arrow: Pentagon 54">
              <a:extLst>
                <a:ext uri="{FF2B5EF4-FFF2-40B4-BE49-F238E27FC236}">
                  <a16:creationId xmlns:a16="http://schemas.microsoft.com/office/drawing/2014/main" id="{B1631E7C-80D2-0B1F-7589-C1E60A28934D}"/>
                </a:ext>
              </a:extLst>
            </p:cNvPr>
            <p:cNvSpPr/>
            <p:nvPr/>
          </p:nvSpPr>
          <p:spPr>
            <a:xfrm>
              <a:off x="632158" y="5946480"/>
              <a:ext cx="6959801" cy="360000"/>
            </a:xfrm>
            <a:prstGeom prst="homePlate">
              <a:avLst>
                <a:gd name="adj" fmla="val 435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US" sz="1600" b="1" noProof="0" dirty="0">
                  <a:solidFill>
                    <a:schemeClr val="bg1"/>
                  </a:solidFill>
                </a:rPr>
                <a:t>Impact on the Organization</a:t>
              </a:r>
            </a:p>
          </p:txBody>
        </p:sp>
      </p:grpSp>
      <p:sp>
        <p:nvSpPr>
          <p:cNvPr id="41" name="Oval 40">
            <a:extLst>
              <a:ext uri="{FF2B5EF4-FFF2-40B4-BE49-F238E27FC236}">
                <a16:creationId xmlns:a16="http://schemas.microsoft.com/office/drawing/2014/main" id="{AAD1CDDC-19F2-D900-E684-4E5DE87E8528}"/>
              </a:ext>
            </a:extLst>
          </p:cNvPr>
          <p:cNvSpPr/>
          <p:nvPr/>
        </p:nvSpPr>
        <p:spPr>
          <a:xfrm>
            <a:off x="4172358" y="2238918"/>
            <a:ext cx="181613" cy="181614"/>
          </a:xfrm>
          <a:prstGeom prst="ellipse">
            <a:avLst/>
          </a:prstGeom>
          <a:solidFill>
            <a:schemeClr val="accent1"/>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sp>
        <p:nvSpPr>
          <p:cNvPr id="42" name="TextBox 41">
            <a:extLst>
              <a:ext uri="{FF2B5EF4-FFF2-40B4-BE49-F238E27FC236}">
                <a16:creationId xmlns:a16="http://schemas.microsoft.com/office/drawing/2014/main" id="{F26FF33B-6954-9C45-BD9D-494403C61263}"/>
              </a:ext>
            </a:extLst>
          </p:cNvPr>
          <p:cNvSpPr txBox="1"/>
          <p:nvPr/>
        </p:nvSpPr>
        <p:spPr>
          <a:xfrm>
            <a:off x="3536559" y="1732193"/>
            <a:ext cx="1453211" cy="335817"/>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Business ethics</a:t>
            </a:r>
          </a:p>
        </p:txBody>
      </p:sp>
      <p:cxnSp>
        <p:nvCxnSpPr>
          <p:cNvPr id="49" name="Straight Connector 48">
            <a:extLst>
              <a:ext uri="{FF2B5EF4-FFF2-40B4-BE49-F238E27FC236}">
                <a16:creationId xmlns:a16="http://schemas.microsoft.com/office/drawing/2014/main" id="{58593D3D-8A31-7883-20CF-CADE26F8F5C4}"/>
              </a:ext>
            </a:extLst>
          </p:cNvPr>
          <p:cNvCxnSpPr>
            <a:cxnSpLocks/>
            <a:stCxn id="42" idx="2"/>
            <a:endCxn id="41" idx="0"/>
          </p:cNvCxnSpPr>
          <p:nvPr/>
        </p:nvCxnSpPr>
        <p:spPr>
          <a:xfrm>
            <a:off x="4263164" y="2068010"/>
            <a:ext cx="1" cy="170907"/>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EE3607D-61B7-93C3-2728-DF6AE6516AB9}"/>
              </a:ext>
            </a:extLst>
          </p:cNvPr>
          <p:cNvSpPr/>
          <p:nvPr/>
        </p:nvSpPr>
        <p:spPr>
          <a:xfrm>
            <a:off x="3434315" y="2462665"/>
            <a:ext cx="181613" cy="181613"/>
          </a:xfrm>
          <a:prstGeom prst="ellipse">
            <a:avLst/>
          </a:prstGeom>
          <a:solidFill>
            <a:schemeClr val="accent3"/>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51" name="Straight Connector 50">
            <a:extLst>
              <a:ext uri="{FF2B5EF4-FFF2-40B4-BE49-F238E27FC236}">
                <a16:creationId xmlns:a16="http://schemas.microsoft.com/office/drawing/2014/main" id="{27917387-7046-83AF-4FCC-B9076B0607D8}"/>
              </a:ext>
            </a:extLst>
          </p:cNvPr>
          <p:cNvCxnSpPr>
            <a:cxnSpLocks/>
            <a:stCxn id="26" idx="4"/>
            <a:endCxn id="27" idx="0"/>
          </p:cNvCxnSpPr>
          <p:nvPr/>
        </p:nvCxnSpPr>
        <p:spPr>
          <a:xfrm flipH="1">
            <a:off x="3525121" y="2644278"/>
            <a:ext cx="1" cy="174109"/>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4AE9E5-05B8-F293-A4D3-5AAE08831C9B}"/>
              </a:ext>
            </a:extLst>
          </p:cNvPr>
          <p:cNvSpPr txBox="1"/>
          <p:nvPr/>
        </p:nvSpPr>
        <p:spPr>
          <a:xfrm>
            <a:off x="2798516" y="2818388"/>
            <a:ext cx="1453211" cy="335813"/>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Human rights</a:t>
            </a:r>
          </a:p>
        </p:txBody>
      </p:sp>
      <p:sp>
        <p:nvSpPr>
          <p:cNvPr id="3095" name="Oval 3094">
            <a:extLst>
              <a:ext uri="{FF2B5EF4-FFF2-40B4-BE49-F238E27FC236}">
                <a16:creationId xmlns:a16="http://schemas.microsoft.com/office/drawing/2014/main" id="{6CE62E9E-C8CD-CDD6-B901-1E2D3D694F7A}"/>
              </a:ext>
            </a:extLst>
          </p:cNvPr>
          <p:cNvSpPr/>
          <p:nvPr/>
        </p:nvSpPr>
        <p:spPr>
          <a:xfrm>
            <a:off x="1423951" y="2148978"/>
            <a:ext cx="181613" cy="181613"/>
          </a:xfrm>
          <a:prstGeom prst="ellipse">
            <a:avLst/>
          </a:prstGeom>
          <a:solidFill>
            <a:schemeClr val="accent6"/>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3097" name="Straight Connector 3096">
            <a:extLst>
              <a:ext uri="{FF2B5EF4-FFF2-40B4-BE49-F238E27FC236}">
                <a16:creationId xmlns:a16="http://schemas.microsoft.com/office/drawing/2014/main" id="{F7AB7217-C8E9-962D-A9BF-F0342DA8F161}"/>
              </a:ext>
            </a:extLst>
          </p:cNvPr>
          <p:cNvCxnSpPr>
            <a:cxnSpLocks/>
            <a:stCxn id="3096" idx="1"/>
            <a:endCxn id="3095" idx="6"/>
          </p:cNvCxnSpPr>
          <p:nvPr/>
        </p:nvCxnSpPr>
        <p:spPr>
          <a:xfrm flipH="1">
            <a:off x="1605564" y="2239784"/>
            <a:ext cx="176412" cy="1"/>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96" name="TextBox 3095">
            <a:extLst>
              <a:ext uri="{FF2B5EF4-FFF2-40B4-BE49-F238E27FC236}">
                <a16:creationId xmlns:a16="http://schemas.microsoft.com/office/drawing/2014/main" id="{D0258551-695E-AD04-7D13-84EB6A3F4D73}"/>
              </a:ext>
            </a:extLst>
          </p:cNvPr>
          <p:cNvSpPr txBox="1"/>
          <p:nvPr/>
        </p:nvSpPr>
        <p:spPr>
          <a:xfrm>
            <a:off x="1781977" y="2071877"/>
            <a:ext cx="1453211" cy="335816"/>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Add Your ESG factor</a:t>
            </a:r>
          </a:p>
        </p:txBody>
      </p:sp>
      <p:sp>
        <p:nvSpPr>
          <p:cNvPr id="32" name="Oval 31">
            <a:extLst>
              <a:ext uri="{FF2B5EF4-FFF2-40B4-BE49-F238E27FC236}">
                <a16:creationId xmlns:a16="http://schemas.microsoft.com/office/drawing/2014/main" id="{FDD85D51-32D4-A792-C89E-8B12A755C390}"/>
              </a:ext>
            </a:extLst>
          </p:cNvPr>
          <p:cNvSpPr/>
          <p:nvPr/>
        </p:nvSpPr>
        <p:spPr>
          <a:xfrm>
            <a:off x="6411928" y="2570216"/>
            <a:ext cx="181613" cy="181613"/>
          </a:xfrm>
          <a:prstGeom prst="ellipse">
            <a:avLst/>
          </a:prstGeom>
          <a:solidFill>
            <a:schemeClr val="accent3"/>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47" name="Straight Connector 46">
            <a:extLst>
              <a:ext uri="{FF2B5EF4-FFF2-40B4-BE49-F238E27FC236}">
                <a16:creationId xmlns:a16="http://schemas.microsoft.com/office/drawing/2014/main" id="{E606609A-4F75-D33D-63F1-2B1391988C1F}"/>
              </a:ext>
            </a:extLst>
          </p:cNvPr>
          <p:cNvCxnSpPr>
            <a:cxnSpLocks/>
            <a:stCxn id="33" idx="3"/>
            <a:endCxn id="32" idx="2"/>
          </p:cNvCxnSpPr>
          <p:nvPr/>
        </p:nvCxnSpPr>
        <p:spPr>
          <a:xfrm>
            <a:off x="6250548" y="2661023"/>
            <a:ext cx="161380" cy="1"/>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A891B18-FE3E-C068-5E64-B0A80A73BEC8}"/>
              </a:ext>
            </a:extLst>
          </p:cNvPr>
          <p:cNvSpPr txBox="1"/>
          <p:nvPr/>
        </p:nvSpPr>
        <p:spPr>
          <a:xfrm>
            <a:off x="4797337" y="2493115"/>
            <a:ext cx="1453211" cy="335816"/>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Health and safety</a:t>
            </a:r>
          </a:p>
        </p:txBody>
      </p:sp>
      <p:sp>
        <p:nvSpPr>
          <p:cNvPr id="3140" name="Oval 3139">
            <a:extLst>
              <a:ext uri="{FF2B5EF4-FFF2-40B4-BE49-F238E27FC236}">
                <a16:creationId xmlns:a16="http://schemas.microsoft.com/office/drawing/2014/main" id="{F4A25826-A36D-58B5-5FCF-39D2B1A64087}"/>
              </a:ext>
            </a:extLst>
          </p:cNvPr>
          <p:cNvSpPr/>
          <p:nvPr/>
        </p:nvSpPr>
        <p:spPr>
          <a:xfrm>
            <a:off x="6008516" y="2181176"/>
            <a:ext cx="181613" cy="181614"/>
          </a:xfrm>
          <a:prstGeom prst="ellipse">
            <a:avLst/>
          </a:prstGeom>
          <a:solidFill>
            <a:schemeClr val="accent6"/>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sp>
        <p:nvSpPr>
          <p:cNvPr id="3141" name="TextBox 3140">
            <a:extLst>
              <a:ext uri="{FF2B5EF4-FFF2-40B4-BE49-F238E27FC236}">
                <a16:creationId xmlns:a16="http://schemas.microsoft.com/office/drawing/2014/main" id="{2F566412-465E-8214-C346-67E284FDE65B}"/>
              </a:ext>
            </a:extLst>
          </p:cNvPr>
          <p:cNvSpPr txBox="1"/>
          <p:nvPr/>
        </p:nvSpPr>
        <p:spPr>
          <a:xfrm>
            <a:off x="5372717" y="1674451"/>
            <a:ext cx="1453211" cy="335817"/>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Air and water pollution</a:t>
            </a:r>
          </a:p>
        </p:txBody>
      </p:sp>
      <p:cxnSp>
        <p:nvCxnSpPr>
          <p:cNvPr id="3142" name="Straight Connector 3141">
            <a:extLst>
              <a:ext uri="{FF2B5EF4-FFF2-40B4-BE49-F238E27FC236}">
                <a16:creationId xmlns:a16="http://schemas.microsoft.com/office/drawing/2014/main" id="{E4214235-08CB-83C2-4708-183788A16466}"/>
              </a:ext>
            </a:extLst>
          </p:cNvPr>
          <p:cNvCxnSpPr>
            <a:cxnSpLocks/>
            <a:stCxn id="3141" idx="2"/>
            <a:endCxn id="3140" idx="0"/>
          </p:cNvCxnSpPr>
          <p:nvPr/>
        </p:nvCxnSpPr>
        <p:spPr>
          <a:xfrm>
            <a:off x="6099322" y="2010269"/>
            <a:ext cx="1" cy="170907"/>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49" name="Oval 3148">
            <a:extLst>
              <a:ext uri="{FF2B5EF4-FFF2-40B4-BE49-F238E27FC236}">
                <a16:creationId xmlns:a16="http://schemas.microsoft.com/office/drawing/2014/main" id="{4BCAF91C-BED8-ED58-DB8E-0274F5378681}"/>
              </a:ext>
            </a:extLst>
          </p:cNvPr>
          <p:cNvSpPr/>
          <p:nvPr/>
        </p:nvSpPr>
        <p:spPr>
          <a:xfrm>
            <a:off x="3006615" y="3324129"/>
            <a:ext cx="181613" cy="181613"/>
          </a:xfrm>
          <a:prstGeom prst="ellipse">
            <a:avLst/>
          </a:prstGeom>
          <a:solidFill>
            <a:schemeClr val="accent6"/>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3150" name="Straight Connector 3149">
            <a:extLst>
              <a:ext uri="{FF2B5EF4-FFF2-40B4-BE49-F238E27FC236}">
                <a16:creationId xmlns:a16="http://schemas.microsoft.com/office/drawing/2014/main" id="{68F3EABB-A05E-0907-D0C8-6220327B5321}"/>
              </a:ext>
            </a:extLst>
          </p:cNvPr>
          <p:cNvCxnSpPr>
            <a:cxnSpLocks/>
            <a:stCxn id="3151" idx="1"/>
            <a:endCxn id="3149" idx="6"/>
          </p:cNvCxnSpPr>
          <p:nvPr/>
        </p:nvCxnSpPr>
        <p:spPr>
          <a:xfrm flipH="1">
            <a:off x="3188228" y="3414936"/>
            <a:ext cx="176412" cy="1"/>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51" name="TextBox 3150">
            <a:extLst>
              <a:ext uri="{FF2B5EF4-FFF2-40B4-BE49-F238E27FC236}">
                <a16:creationId xmlns:a16="http://schemas.microsoft.com/office/drawing/2014/main" id="{940350EC-0BA5-D030-8823-9538FD9EE972}"/>
              </a:ext>
            </a:extLst>
          </p:cNvPr>
          <p:cNvSpPr txBox="1"/>
          <p:nvPr/>
        </p:nvSpPr>
        <p:spPr>
          <a:xfrm>
            <a:off x="3364640" y="3247028"/>
            <a:ext cx="1453211" cy="335816"/>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Electronic waste</a:t>
            </a:r>
          </a:p>
        </p:txBody>
      </p:sp>
      <p:cxnSp>
        <p:nvCxnSpPr>
          <p:cNvPr id="3156" name="Straight Connector 3155">
            <a:extLst>
              <a:ext uri="{FF2B5EF4-FFF2-40B4-BE49-F238E27FC236}">
                <a16:creationId xmlns:a16="http://schemas.microsoft.com/office/drawing/2014/main" id="{8A72E3A7-3CBD-CB6D-9BDF-8707C5629B64}"/>
              </a:ext>
            </a:extLst>
          </p:cNvPr>
          <p:cNvCxnSpPr>
            <a:cxnSpLocks/>
            <a:stCxn id="3157" idx="3"/>
            <a:endCxn id="3155" idx="2"/>
          </p:cNvCxnSpPr>
          <p:nvPr/>
        </p:nvCxnSpPr>
        <p:spPr>
          <a:xfrm>
            <a:off x="3625411" y="3883559"/>
            <a:ext cx="161380" cy="1"/>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57" name="TextBox 3156">
            <a:extLst>
              <a:ext uri="{FF2B5EF4-FFF2-40B4-BE49-F238E27FC236}">
                <a16:creationId xmlns:a16="http://schemas.microsoft.com/office/drawing/2014/main" id="{8DE28964-642E-59A7-BF92-659833809BA0}"/>
              </a:ext>
            </a:extLst>
          </p:cNvPr>
          <p:cNvSpPr txBox="1"/>
          <p:nvPr/>
        </p:nvSpPr>
        <p:spPr>
          <a:xfrm>
            <a:off x="2172200" y="3715652"/>
            <a:ext cx="1453211" cy="335816"/>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Gender diversity</a:t>
            </a:r>
          </a:p>
        </p:txBody>
      </p:sp>
      <p:sp>
        <p:nvSpPr>
          <p:cNvPr id="3155" name="Oval 3154">
            <a:extLst>
              <a:ext uri="{FF2B5EF4-FFF2-40B4-BE49-F238E27FC236}">
                <a16:creationId xmlns:a16="http://schemas.microsoft.com/office/drawing/2014/main" id="{2E098DE7-69F8-DA00-86CF-55AD96BED1F9}"/>
              </a:ext>
            </a:extLst>
          </p:cNvPr>
          <p:cNvSpPr/>
          <p:nvPr/>
        </p:nvSpPr>
        <p:spPr>
          <a:xfrm>
            <a:off x="3786791" y="3792753"/>
            <a:ext cx="181613" cy="181613"/>
          </a:xfrm>
          <a:prstGeom prst="ellipse">
            <a:avLst/>
          </a:prstGeom>
          <a:solidFill>
            <a:schemeClr val="accent3"/>
          </a:solidFill>
          <a:ln w="22225">
            <a:solidFill>
              <a:schemeClr val="bg1"/>
            </a:solidFill>
            <a:prstDash val="solid"/>
          </a:ln>
        </p:spPr>
        <p:txBody>
          <a:bodyPr vert="horz" wrap="square" lIns="0" tIns="45720" rIns="0" bIns="45720" numCol="1" anchor="t" anchorCtr="0" compatLnSpc="1">
            <a:prstTxWarp prst="textNoShape">
              <a:avLst/>
            </a:prstTxWarp>
          </a:bodyPr>
          <a:lstStyle/>
          <a:p>
            <a:endParaRPr lang="en-US" noProof="0" dirty="0"/>
          </a:p>
        </p:txBody>
      </p:sp>
      <p:sp>
        <p:nvSpPr>
          <p:cNvPr id="3159" name="Oval 3158">
            <a:extLst>
              <a:ext uri="{FF2B5EF4-FFF2-40B4-BE49-F238E27FC236}">
                <a16:creationId xmlns:a16="http://schemas.microsoft.com/office/drawing/2014/main" id="{0972675A-3B91-B3B1-4F84-DB66ED6CF05C}"/>
              </a:ext>
            </a:extLst>
          </p:cNvPr>
          <p:cNvSpPr/>
          <p:nvPr/>
        </p:nvSpPr>
        <p:spPr>
          <a:xfrm>
            <a:off x="5217458" y="3009909"/>
            <a:ext cx="181613" cy="181613"/>
          </a:xfrm>
          <a:prstGeom prst="ellipse">
            <a:avLst/>
          </a:prstGeom>
          <a:solidFill>
            <a:schemeClr val="accent6"/>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3160" name="Straight Connector 3159">
            <a:extLst>
              <a:ext uri="{FF2B5EF4-FFF2-40B4-BE49-F238E27FC236}">
                <a16:creationId xmlns:a16="http://schemas.microsoft.com/office/drawing/2014/main" id="{2F7EF5EA-0A6B-1439-45CE-9FC21BD0CF98}"/>
              </a:ext>
            </a:extLst>
          </p:cNvPr>
          <p:cNvCxnSpPr>
            <a:cxnSpLocks/>
            <a:stCxn id="3161" idx="1"/>
            <a:endCxn id="3159" idx="6"/>
          </p:cNvCxnSpPr>
          <p:nvPr/>
        </p:nvCxnSpPr>
        <p:spPr>
          <a:xfrm flipH="1">
            <a:off x="5399072" y="3100715"/>
            <a:ext cx="176412" cy="1"/>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61" name="TextBox 3160">
            <a:extLst>
              <a:ext uri="{FF2B5EF4-FFF2-40B4-BE49-F238E27FC236}">
                <a16:creationId xmlns:a16="http://schemas.microsoft.com/office/drawing/2014/main" id="{53E5BA55-D8DC-F901-37AD-17AC9644AA02}"/>
              </a:ext>
            </a:extLst>
          </p:cNvPr>
          <p:cNvSpPr txBox="1"/>
          <p:nvPr/>
        </p:nvSpPr>
        <p:spPr>
          <a:xfrm>
            <a:off x="5575484" y="2932807"/>
            <a:ext cx="1453211" cy="335816"/>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Hazardous waste</a:t>
            </a:r>
          </a:p>
        </p:txBody>
      </p:sp>
      <p:sp>
        <p:nvSpPr>
          <p:cNvPr id="3163" name="Oval 3162">
            <a:extLst>
              <a:ext uri="{FF2B5EF4-FFF2-40B4-BE49-F238E27FC236}">
                <a16:creationId xmlns:a16="http://schemas.microsoft.com/office/drawing/2014/main" id="{4E2C65A5-C9D2-CE59-7161-E48C7DB472F9}"/>
              </a:ext>
            </a:extLst>
          </p:cNvPr>
          <p:cNvSpPr/>
          <p:nvPr/>
        </p:nvSpPr>
        <p:spPr>
          <a:xfrm>
            <a:off x="5736077" y="4250133"/>
            <a:ext cx="181613" cy="181614"/>
          </a:xfrm>
          <a:prstGeom prst="ellipse">
            <a:avLst/>
          </a:prstGeom>
          <a:solidFill>
            <a:schemeClr val="accent1"/>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sp>
        <p:nvSpPr>
          <p:cNvPr id="3164" name="TextBox 3163">
            <a:extLst>
              <a:ext uri="{FF2B5EF4-FFF2-40B4-BE49-F238E27FC236}">
                <a16:creationId xmlns:a16="http://schemas.microsoft.com/office/drawing/2014/main" id="{3E63C7AD-C5CB-6234-7166-0BE580AC5811}"/>
              </a:ext>
            </a:extLst>
          </p:cNvPr>
          <p:cNvSpPr txBox="1"/>
          <p:nvPr/>
        </p:nvSpPr>
        <p:spPr>
          <a:xfrm>
            <a:off x="5100278" y="3743408"/>
            <a:ext cx="1453211" cy="335817"/>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Audit committee structure</a:t>
            </a:r>
          </a:p>
        </p:txBody>
      </p:sp>
      <p:cxnSp>
        <p:nvCxnSpPr>
          <p:cNvPr id="3165" name="Straight Connector 3164">
            <a:extLst>
              <a:ext uri="{FF2B5EF4-FFF2-40B4-BE49-F238E27FC236}">
                <a16:creationId xmlns:a16="http://schemas.microsoft.com/office/drawing/2014/main" id="{DF90C61C-FF98-E33A-EADF-358B2512465F}"/>
              </a:ext>
            </a:extLst>
          </p:cNvPr>
          <p:cNvCxnSpPr>
            <a:cxnSpLocks/>
            <a:stCxn id="3164" idx="2"/>
            <a:endCxn id="3163" idx="0"/>
          </p:cNvCxnSpPr>
          <p:nvPr/>
        </p:nvCxnSpPr>
        <p:spPr>
          <a:xfrm>
            <a:off x="5826884" y="4079226"/>
            <a:ext cx="1" cy="170907"/>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67" name="Oval 3166">
            <a:extLst>
              <a:ext uri="{FF2B5EF4-FFF2-40B4-BE49-F238E27FC236}">
                <a16:creationId xmlns:a16="http://schemas.microsoft.com/office/drawing/2014/main" id="{A2F7EF84-187D-2DF3-85D6-DBE512965F13}"/>
              </a:ext>
            </a:extLst>
          </p:cNvPr>
          <p:cNvSpPr/>
          <p:nvPr/>
        </p:nvSpPr>
        <p:spPr>
          <a:xfrm>
            <a:off x="4004762" y="5337509"/>
            <a:ext cx="181613" cy="181613"/>
          </a:xfrm>
          <a:prstGeom prst="ellipse">
            <a:avLst/>
          </a:prstGeom>
          <a:solidFill>
            <a:schemeClr val="accent1"/>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3168" name="Straight Connector 3167">
            <a:extLst>
              <a:ext uri="{FF2B5EF4-FFF2-40B4-BE49-F238E27FC236}">
                <a16:creationId xmlns:a16="http://schemas.microsoft.com/office/drawing/2014/main" id="{CAAC6CCC-642E-CD6D-DF95-BA19FAD96F12}"/>
              </a:ext>
            </a:extLst>
          </p:cNvPr>
          <p:cNvCxnSpPr>
            <a:cxnSpLocks/>
            <a:stCxn id="3169" idx="3"/>
            <a:endCxn id="3167" idx="2"/>
          </p:cNvCxnSpPr>
          <p:nvPr/>
        </p:nvCxnSpPr>
        <p:spPr>
          <a:xfrm>
            <a:off x="3843382" y="5428316"/>
            <a:ext cx="161380" cy="1"/>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69" name="TextBox 3168">
            <a:extLst>
              <a:ext uri="{FF2B5EF4-FFF2-40B4-BE49-F238E27FC236}">
                <a16:creationId xmlns:a16="http://schemas.microsoft.com/office/drawing/2014/main" id="{AF5B4707-DB00-45AE-D337-47C3F4465440}"/>
              </a:ext>
            </a:extLst>
          </p:cNvPr>
          <p:cNvSpPr txBox="1"/>
          <p:nvPr/>
        </p:nvSpPr>
        <p:spPr>
          <a:xfrm>
            <a:off x="2390171" y="5260408"/>
            <a:ext cx="1453211" cy="335816"/>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Tax transparency</a:t>
            </a:r>
          </a:p>
        </p:txBody>
      </p:sp>
      <p:sp>
        <p:nvSpPr>
          <p:cNvPr id="3171" name="Oval 3170">
            <a:extLst>
              <a:ext uri="{FF2B5EF4-FFF2-40B4-BE49-F238E27FC236}">
                <a16:creationId xmlns:a16="http://schemas.microsoft.com/office/drawing/2014/main" id="{4D2A5623-7293-04FD-03EA-7DD2C8845181}"/>
              </a:ext>
            </a:extLst>
          </p:cNvPr>
          <p:cNvSpPr/>
          <p:nvPr/>
        </p:nvSpPr>
        <p:spPr>
          <a:xfrm>
            <a:off x="1423951" y="4489804"/>
            <a:ext cx="181613" cy="181613"/>
          </a:xfrm>
          <a:prstGeom prst="ellipse">
            <a:avLst/>
          </a:prstGeom>
          <a:solidFill>
            <a:schemeClr val="accent6"/>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3172" name="Straight Connector 3171">
            <a:extLst>
              <a:ext uri="{FF2B5EF4-FFF2-40B4-BE49-F238E27FC236}">
                <a16:creationId xmlns:a16="http://schemas.microsoft.com/office/drawing/2014/main" id="{6CAE405A-ACA3-309C-5A2C-1C04358DBEEC}"/>
              </a:ext>
            </a:extLst>
          </p:cNvPr>
          <p:cNvCxnSpPr>
            <a:cxnSpLocks/>
            <a:stCxn id="3173" idx="1"/>
            <a:endCxn id="3171" idx="6"/>
          </p:cNvCxnSpPr>
          <p:nvPr/>
        </p:nvCxnSpPr>
        <p:spPr>
          <a:xfrm flipH="1">
            <a:off x="1605564" y="4580610"/>
            <a:ext cx="176412" cy="1"/>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73" name="TextBox 3172">
            <a:extLst>
              <a:ext uri="{FF2B5EF4-FFF2-40B4-BE49-F238E27FC236}">
                <a16:creationId xmlns:a16="http://schemas.microsoft.com/office/drawing/2014/main" id="{61F71421-CDCD-E34C-74EE-C1C794D3784A}"/>
              </a:ext>
            </a:extLst>
          </p:cNvPr>
          <p:cNvSpPr txBox="1"/>
          <p:nvPr/>
        </p:nvSpPr>
        <p:spPr>
          <a:xfrm>
            <a:off x="1781977" y="4412702"/>
            <a:ext cx="1453211" cy="335816"/>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Land use</a:t>
            </a:r>
          </a:p>
        </p:txBody>
      </p:sp>
      <p:sp>
        <p:nvSpPr>
          <p:cNvPr id="3175" name="Oval 3174">
            <a:extLst>
              <a:ext uri="{FF2B5EF4-FFF2-40B4-BE49-F238E27FC236}">
                <a16:creationId xmlns:a16="http://schemas.microsoft.com/office/drawing/2014/main" id="{6EE3E69E-B4CC-7AA9-3F83-D31FFBC62154}"/>
              </a:ext>
            </a:extLst>
          </p:cNvPr>
          <p:cNvSpPr/>
          <p:nvPr/>
        </p:nvSpPr>
        <p:spPr>
          <a:xfrm>
            <a:off x="5178088" y="4348593"/>
            <a:ext cx="181613" cy="181613"/>
          </a:xfrm>
          <a:prstGeom prst="ellipse">
            <a:avLst/>
          </a:prstGeom>
          <a:solidFill>
            <a:schemeClr val="accent6"/>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cxnSp>
        <p:nvCxnSpPr>
          <p:cNvPr id="3176" name="Straight Connector 3175">
            <a:extLst>
              <a:ext uri="{FF2B5EF4-FFF2-40B4-BE49-F238E27FC236}">
                <a16:creationId xmlns:a16="http://schemas.microsoft.com/office/drawing/2014/main" id="{504451C7-F5D6-F828-78FA-8B47142BF7EB}"/>
              </a:ext>
            </a:extLst>
          </p:cNvPr>
          <p:cNvCxnSpPr>
            <a:cxnSpLocks/>
            <a:stCxn id="3175" idx="4"/>
            <a:endCxn id="3177" idx="0"/>
          </p:cNvCxnSpPr>
          <p:nvPr/>
        </p:nvCxnSpPr>
        <p:spPr>
          <a:xfrm flipH="1">
            <a:off x="5268894" y="4530207"/>
            <a:ext cx="1" cy="174109"/>
          </a:xfrm>
          <a:prstGeom prst="line">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77" name="TextBox 3176">
            <a:extLst>
              <a:ext uri="{FF2B5EF4-FFF2-40B4-BE49-F238E27FC236}">
                <a16:creationId xmlns:a16="http://schemas.microsoft.com/office/drawing/2014/main" id="{E2AD3846-AD28-4F55-57C1-2D68750414C4}"/>
              </a:ext>
            </a:extLst>
          </p:cNvPr>
          <p:cNvSpPr txBox="1"/>
          <p:nvPr/>
        </p:nvSpPr>
        <p:spPr>
          <a:xfrm>
            <a:off x="4542289" y="4704316"/>
            <a:ext cx="1453211" cy="335813"/>
          </a:xfrm>
          <a:prstGeom prst="roundRect">
            <a:avLst>
              <a:gd name="adj" fmla="val 50000"/>
            </a:avLst>
          </a:prstGeom>
          <a:solidFill>
            <a:schemeClr val="bg1">
              <a:alpha val="40000"/>
            </a:schemeClr>
          </a:solidFill>
          <a:ln w="22225">
            <a:noFill/>
          </a:ln>
        </p:spPr>
        <p:txBody>
          <a:bodyPr wrap="square" lIns="0" tIns="108000" rIns="0" bIns="108000" rtlCol="0" anchor="ctr">
            <a:noAutofit/>
          </a:bodyPr>
          <a:lstStyle>
            <a:defPPr>
              <a:defRPr lang="pl-PL"/>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defRPr>
            </a:lvl1pPr>
          </a:lstStyle>
          <a:p>
            <a:pPr>
              <a:lnSpc>
                <a:spcPct val="80000"/>
              </a:lnSpc>
            </a:pPr>
            <a:r>
              <a:rPr lang="en-US" noProof="0" dirty="0"/>
              <a:t>Raw material sourcing</a:t>
            </a:r>
          </a:p>
        </p:txBody>
      </p:sp>
      <p:grpSp>
        <p:nvGrpSpPr>
          <p:cNvPr id="7" name="Group 6">
            <a:extLst>
              <a:ext uri="{FF2B5EF4-FFF2-40B4-BE49-F238E27FC236}">
                <a16:creationId xmlns:a16="http://schemas.microsoft.com/office/drawing/2014/main" id="{F5A1F542-B75F-6512-F242-A0FE013F8266}"/>
              </a:ext>
            </a:extLst>
          </p:cNvPr>
          <p:cNvGrpSpPr/>
          <p:nvPr/>
        </p:nvGrpSpPr>
        <p:grpSpPr>
          <a:xfrm>
            <a:off x="7569751" y="1356010"/>
            <a:ext cx="3956021" cy="4409090"/>
            <a:chOff x="7569751" y="1356010"/>
            <a:chExt cx="3956021" cy="4409090"/>
          </a:xfrm>
        </p:grpSpPr>
        <p:grpSp>
          <p:nvGrpSpPr>
            <p:cNvPr id="4" name="Group 3">
              <a:extLst>
                <a:ext uri="{FF2B5EF4-FFF2-40B4-BE49-F238E27FC236}">
                  <a16:creationId xmlns:a16="http://schemas.microsoft.com/office/drawing/2014/main" id="{607A600B-0CC8-7D3E-3F53-FD44081D6DBC}"/>
                </a:ext>
              </a:extLst>
            </p:cNvPr>
            <p:cNvGrpSpPr/>
            <p:nvPr/>
          </p:nvGrpSpPr>
          <p:grpSpPr>
            <a:xfrm>
              <a:off x="7569751" y="2878002"/>
              <a:ext cx="3956021" cy="1365107"/>
              <a:chOff x="7569751" y="2878002"/>
              <a:chExt cx="3956021" cy="1365107"/>
            </a:xfrm>
          </p:grpSpPr>
          <p:sp>
            <p:nvSpPr>
              <p:cNvPr id="61" name="Prostokąt 63">
                <a:extLst>
                  <a:ext uri="{FF2B5EF4-FFF2-40B4-BE49-F238E27FC236}">
                    <a16:creationId xmlns:a16="http://schemas.microsoft.com/office/drawing/2014/main" id="{FC46BDDA-DC30-C9FD-C104-9B8411D89F72}"/>
                  </a:ext>
                </a:extLst>
              </p:cNvPr>
              <p:cNvSpPr/>
              <p:nvPr/>
            </p:nvSpPr>
            <p:spPr>
              <a:xfrm>
                <a:off x="7569751" y="2878002"/>
                <a:ext cx="3514629" cy="1365107"/>
              </a:xfrm>
              <a:prstGeom prst="bracketPair">
                <a:avLst>
                  <a:gd name="adj" fmla="val 0"/>
                </a:avLst>
              </a:prstGeom>
              <a:solidFill>
                <a:schemeClr val="bg2"/>
              </a:solidFill>
              <a:ln w="38100" cap="flat">
                <a:solidFill>
                  <a:schemeClr val="accent3"/>
                </a:solidFill>
                <a:prstDash val="solid"/>
                <a:miter lim="800000"/>
                <a:headEnd/>
                <a:tailEnd/>
              </a:ln>
            </p:spPr>
            <p:txBody>
              <a:bodyPr vert="horz" wrap="square" lIns="216000" tIns="90000" rIns="720000" bIns="45720" numCol="1" anchor="t" anchorCtr="0" compatLnSpc="1">
                <a:prstTxWarp prst="textNoShape">
                  <a:avLst/>
                </a:prstTxWarp>
                <a:noAutofit/>
              </a:bodyPr>
              <a:lstStyle/>
              <a:p>
                <a:pPr marL="360363" marR="0" lvl="1" indent="46038" algn="l" defTabSz="914400" rtl="0" eaLnBrk="1" fontAlgn="auto" latinLnBrk="0" hangingPunct="1">
                  <a:spcBef>
                    <a:spcPts val="0"/>
                  </a:spcBef>
                  <a:spcAft>
                    <a:spcPts val="600"/>
                  </a:spcAft>
                  <a:buClr>
                    <a:srgbClr val="FFFFFF"/>
                  </a:buClr>
                  <a:buSzTx/>
                  <a:defRPr/>
                </a:pPr>
                <a:r>
                  <a:rPr lang="en-US" sz="2000" b="1" noProof="0" dirty="0">
                    <a:solidFill>
                      <a:schemeClr val="accent3">
                        <a:lumMod val="75000"/>
                      </a:schemeClr>
                    </a:solidFill>
                  </a:rPr>
                  <a:t>Social</a:t>
                </a:r>
                <a:endParaRPr kumimoji="0" lang="en-US" sz="2000" b="1" i="0" u="none" strike="noStrike" kern="1200" cap="none" spc="0" normalizeH="0" baseline="0" noProof="0" dirty="0">
                  <a:ln>
                    <a:noFill/>
                  </a:ln>
                  <a:solidFill>
                    <a:schemeClr val="accent3">
                      <a:lumMod val="75000"/>
                    </a:schemeClr>
                  </a:solidFill>
                  <a:effectLst/>
                  <a:uLnTx/>
                  <a:uFillTx/>
                  <a:ea typeface="+mn-ea"/>
                  <a:cs typeface="+mn-cs"/>
                </a:endParaRPr>
              </a:p>
              <a:p>
                <a:pPr>
                  <a:spcAft>
                    <a:spcPts val="600"/>
                  </a:spcAft>
                  <a:defRPr/>
                </a:pPr>
                <a:r>
                  <a:rPr lang="en-US" sz="1400" noProof="0" dirty="0">
                    <a:solidFill>
                      <a:schemeClr val="tx1"/>
                    </a:solidFill>
                  </a:rPr>
                  <a:t>This is a place for your description. Write your text here. This is a place for your description. </a:t>
                </a:r>
              </a:p>
            </p:txBody>
          </p:sp>
          <p:sp>
            <p:nvSpPr>
              <p:cNvPr id="24" name="Oval 23">
                <a:extLst>
                  <a:ext uri="{FF2B5EF4-FFF2-40B4-BE49-F238E27FC236}">
                    <a16:creationId xmlns:a16="http://schemas.microsoft.com/office/drawing/2014/main" id="{414571ED-CC74-6B7D-3FA7-C0095FD83D5E}"/>
                  </a:ext>
                </a:extLst>
              </p:cNvPr>
              <p:cNvSpPr/>
              <p:nvPr/>
            </p:nvSpPr>
            <p:spPr>
              <a:xfrm>
                <a:off x="7812047" y="3019722"/>
                <a:ext cx="190469" cy="190469"/>
              </a:xfrm>
              <a:prstGeom prst="ellipse">
                <a:avLst/>
              </a:prstGeom>
              <a:solidFill>
                <a:schemeClr val="accent3"/>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grpSp>
            <p:nvGrpSpPr>
              <p:cNvPr id="23" name="Group 22">
                <a:extLst>
                  <a:ext uri="{FF2B5EF4-FFF2-40B4-BE49-F238E27FC236}">
                    <a16:creationId xmlns:a16="http://schemas.microsoft.com/office/drawing/2014/main" id="{55EA2E77-349D-7455-9234-02BDBD51A71B}"/>
                  </a:ext>
                </a:extLst>
              </p:cNvPr>
              <p:cNvGrpSpPr>
                <a:grpSpLocks noChangeAspect="1"/>
              </p:cNvGrpSpPr>
              <p:nvPr/>
            </p:nvGrpSpPr>
            <p:grpSpPr>
              <a:xfrm>
                <a:off x="10649774" y="3066217"/>
                <a:ext cx="875998" cy="879051"/>
                <a:chOff x="7933543" y="2967278"/>
                <a:chExt cx="963598" cy="966956"/>
              </a:xfrm>
            </p:grpSpPr>
            <p:sp>
              <p:nvSpPr>
                <p:cNvPr id="62" name="Łza 43">
                  <a:extLst>
                    <a:ext uri="{FF2B5EF4-FFF2-40B4-BE49-F238E27FC236}">
                      <a16:creationId xmlns:a16="http://schemas.microsoft.com/office/drawing/2014/main" id="{55F64A91-960A-3D49-DE0F-48E3A3574CF8}"/>
                    </a:ext>
                  </a:extLst>
                </p:cNvPr>
                <p:cNvSpPr>
                  <a:spLocks noChangeAspect="1"/>
                </p:cNvSpPr>
                <p:nvPr/>
              </p:nvSpPr>
              <p:spPr>
                <a:xfrm rot="13500000">
                  <a:off x="7931864" y="2968957"/>
                  <a:ext cx="966956" cy="963598"/>
                </a:xfrm>
                <a:prstGeom prst="teardrop">
                  <a:avLst/>
                </a:prstGeom>
                <a:solidFill>
                  <a:schemeClr val="accent3"/>
                </a:solidFill>
                <a:ln w="1016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dirty="0">
                    <a:solidFill>
                      <a:schemeClr val="tx1"/>
                    </a:solidFill>
                  </a:endParaRPr>
                </a:p>
              </p:txBody>
            </p:sp>
            <p:sp>
              <p:nvSpPr>
                <p:cNvPr id="3183" name="Freeform 17">
                  <a:extLst>
                    <a:ext uri="{FF2B5EF4-FFF2-40B4-BE49-F238E27FC236}">
                      <a16:creationId xmlns:a16="http://schemas.microsoft.com/office/drawing/2014/main" id="{3B31FD2D-BC19-C6DD-3051-463349ADDAA2}"/>
                    </a:ext>
                  </a:extLst>
                </p:cNvPr>
                <p:cNvSpPr>
                  <a:spLocks noChangeAspect="1" noEditPoints="1"/>
                </p:cNvSpPr>
                <p:nvPr/>
              </p:nvSpPr>
              <p:spPr bwMode="auto">
                <a:xfrm>
                  <a:off x="8070049" y="3251296"/>
                  <a:ext cx="672813" cy="378824"/>
                </a:xfrm>
                <a:custGeom>
                  <a:avLst/>
                  <a:gdLst>
                    <a:gd name="T0" fmla="*/ 241 w 325"/>
                    <a:gd name="T1" fmla="*/ 86 h 183"/>
                    <a:gd name="T2" fmla="*/ 219 w 325"/>
                    <a:gd name="T3" fmla="*/ 77 h 183"/>
                    <a:gd name="T4" fmla="*/ 238 w 325"/>
                    <a:gd name="T5" fmla="*/ 9 h 183"/>
                    <a:gd name="T6" fmla="*/ 249 w 325"/>
                    <a:gd name="T7" fmla="*/ 6 h 183"/>
                    <a:gd name="T8" fmla="*/ 287 w 325"/>
                    <a:gd name="T9" fmla="*/ 29 h 183"/>
                    <a:gd name="T10" fmla="*/ 271 w 325"/>
                    <a:gd name="T11" fmla="*/ 81 h 183"/>
                    <a:gd name="T12" fmla="*/ 276 w 325"/>
                    <a:gd name="T13" fmla="*/ 92 h 183"/>
                    <a:gd name="T14" fmla="*/ 311 w 325"/>
                    <a:gd name="T15" fmla="*/ 110 h 183"/>
                    <a:gd name="T16" fmla="*/ 324 w 325"/>
                    <a:gd name="T17" fmla="*/ 158 h 183"/>
                    <a:gd name="T18" fmla="*/ 245 w 325"/>
                    <a:gd name="T19" fmla="*/ 143 h 183"/>
                    <a:gd name="T20" fmla="*/ 208 w 325"/>
                    <a:gd name="T21" fmla="*/ 112 h 183"/>
                    <a:gd name="T22" fmla="*/ 187 w 325"/>
                    <a:gd name="T23" fmla="*/ 89 h 183"/>
                    <a:gd name="T24" fmla="*/ 199 w 325"/>
                    <a:gd name="T25" fmla="*/ 53 h 183"/>
                    <a:gd name="T26" fmla="*/ 198 w 325"/>
                    <a:gd name="T27" fmla="*/ 31 h 183"/>
                    <a:gd name="T28" fmla="*/ 182 w 325"/>
                    <a:gd name="T29" fmla="*/ 5 h 183"/>
                    <a:gd name="T30" fmla="*/ 158 w 325"/>
                    <a:gd name="T31" fmla="*/ 1 h 183"/>
                    <a:gd name="T32" fmla="*/ 139 w 325"/>
                    <a:gd name="T33" fmla="*/ 10 h 183"/>
                    <a:gd name="T34" fmla="*/ 129 w 325"/>
                    <a:gd name="T35" fmla="*/ 41 h 183"/>
                    <a:gd name="T36" fmla="*/ 136 w 325"/>
                    <a:gd name="T37" fmla="*/ 75 h 183"/>
                    <a:gd name="T38" fmla="*/ 122 w 325"/>
                    <a:gd name="T39" fmla="*/ 109 h 183"/>
                    <a:gd name="T40" fmla="*/ 82 w 325"/>
                    <a:gd name="T41" fmla="*/ 138 h 183"/>
                    <a:gd name="T42" fmla="*/ 108 w 325"/>
                    <a:gd name="T43" fmla="*/ 94 h 183"/>
                    <a:gd name="T44" fmla="*/ 97 w 325"/>
                    <a:gd name="T45" fmla="*/ 78 h 183"/>
                    <a:gd name="T46" fmla="*/ 108 w 325"/>
                    <a:gd name="T47" fmla="*/ 46 h 183"/>
                    <a:gd name="T48" fmla="*/ 107 w 325"/>
                    <a:gd name="T49" fmla="*/ 27 h 183"/>
                    <a:gd name="T50" fmla="*/ 93 w 325"/>
                    <a:gd name="T51" fmla="*/ 4 h 183"/>
                    <a:gd name="T52" fmla="*/ 72 w 325"/>
                    <a:gd name="T53" fmla="*/ 0 h 183"/>
                    <a:gd name="T54" fmla="*/ 55 w 325"/>
                    <a:gd name="T55" fmla="*/ 8 h 183"/>
                    <a:gd name="T56" fmla="*/ 47 w 325"/>
                    <a:gd name="T57" fmla="*/ 35 h 183"/>
                    <a:gd name="T58" fmla="*/ 53 w 325"/>
                    <a:gd name="T59" fmla="*/ 65 h 183"/>
                    <a:gd name="T60" fmla="*/ 40 w 325"/>
                    <a:gd name="T61" fmla="*/ 95 h 183"/>
                    <a:gd name="T62" fmla="*/ 5 w 325"/>
                    <a:gd name="T6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183">
                      <a:moveTo>
                        <a:pt x="220" y="99"/>
                      </a:moveTo>
                      <a:cubicBezTo>
                        <a:pt x="223" y="97"/>
                        <a:pt x="240" y="92"/>
                        <a:pt x="241" y="86"/>
                      </a:cubicBezTo>
                      <a:cubicBezTo>
                        <a:pt x="241" y="85"/>
                        <a:pt x="241" y="84"/>
                        <a:pt x="240" y="82"/>
                      </a:cubicBezTo>
                      <a:cubicBezTo>
                        <a:pt x="231" y="81"/>
                        <a:pt x="220" y="79"/>
                        <a:pt x="219" y="77"/>
                      </a:cubicBezTo>
                      <a:cubicBezTo>
                        <a:pt x="217" y="72"/>
                        <a:pt x="216" y="32"/>
                        <a:pt x="226" y="19"/>
                      </a:cubicBezTo>
                      <a:cubicBezTo>
                        <a:pt x="230" y="14"/>
                        <a:pt x="234" y="11"/>
                        <a:pt x="238" y="9"/>
                      </a:cubicBezTo>
                      <a:cubicBezTo>
                        <a:pt x="240" y="9"/>
                        <a:pt x="243" y="8"/>
                        <a:pt x="244" y="8"/>
                      </a:cubicBezTo>
                      <a:cubicBezTo>
                        <a:pt x="246" y="8"/>
                        <a:pt x="247" y="6"/>
                        <a:pt x="249" y="6"/>
                      </a:cubicBezTo>
                      <a:cubicBezTo>
                        <a:pt x="254" y="5"/>
                        <a:pt x="257" y="5"/>
                        <a:pt x="257" y="5"/>
                      </a:cubicBezTo>
                      <a:cubicBezTo>
                        <a:pt x="257" y="5"/>
                        <a:pt x="283" y="8"/>
                        <a:pt x="287" y="29"/>
                      </a:cubicBezTo>
                      <a:cubicBezTo>
                        <a:pt x="292" y="50"/>
                        <a:pt x="293" y="70"/>
                        <a:pt x="287" y="78"/>
                      </a:cubicBezTo>
                      <a:cubicBezTo>
                        <a:pt x="284" y="78"/>
                        <a:pt x="278" y="80"/>
                        <a:pt x="271" y="81"/>
                      </a:cubicBezTo>
                      <a:cubicBezTo>
                        <a:pt x="271" y="81"/>
                        <a:pt x="271" y="81"/>
                        <a:pt x="271" y="81"/>
                      </a:cubicBezTo>
                      <a:cubicBezTo>
                        <a:pt x="270" y="87"/>
                        <a:pt x="274" y="90"/>
                        <a:pt x="276" y="92"/>
                      </a:cubicBezTo>
                      <a:cubicBezTo>
                        <a:pt x="279" y="94"/>
                        <a:pt x="288" y="99"/>
                        <a:pt x="291" y="100"/>
                      </a:cubicBezTo>
                      <a:cubicBezTo>
                        <a:pt x="293" y="101"/>
                        <a:pt x="308" y="107"/>
                        <a:pt x="311" y="110"/>
                      </a:cubicBezTo>
                      <a:cubicBezTo>
                        <a:pt x="315" y="113"/>
                        <a:pt x="320" y="119"/>
                        <a:pt x="321" y="125"/>
                      </a:cubicBezTo>
                      <a:cubicBezTo>
                        <a:pt x="323" y="137"/>
                        <a:pt x="325" y="153"/>
                        <a:pt x="324" y="158"/>
                      </a:cubicBezTo>
                      <a:moveTo>
                        <a:pt x="249" y="183"/>
                      </a:moveTo>
                      <a:cubicBezTo>
                        <a:pt x="249" y="178"/>
                        <a:pt x="247" y="157"/>
                        <a:pt x="245" y="143"/>
                      </a:cubicBezTo>
                      <a:cubicBezTo>
                        <a:pt x="244" y="135"/>
                        <a:pt x="237" y="128"/>
                        <a:pt x="233" y="125"/>
                      </a:cubicBezTo>
                      <a:cubicBezTo>
                        <a:pt x="229" y="121"/>
                        <a:pt x="210" y="113"/>
                        <a:pt x="208" y="112"/>
                      </a:cubicBezTo>
                      <a:cubicBezTo>
                        <a:pt x="204" y="111"/>
                        <a:pt x="193" y="106"/>
                        <a:pt x="190" y="102"/>
                      </a:cubicBezTo>
                      <a:cubicBezTo>
                        <a:pt x="188" y="100"/>
                        <a:pt x="186" y="96"/>
                        <a:pt x="187" y="89"/>
                      </a:cubicBezTo>
                      <a:cubicBezTo>
                        <a:pt x="187" y="83"/>
                        <a:pt x="188" y="82"/>
                        <a:pt x="190" y="75"/>
                      </a:cubicBezTo>
                      <a:cubicBezTo>
                        <a:pt x="193" y="70"/>
                        <a:pt x="199" y="61"/>
                        <a:pt x="199" y="53"/>
                      </a:cubicBezTo>
                      <a:cubicBezTo>
                        <a:pt x="200" y="46"/>
                        <a:pt x="198" y="41"/>
                        <a:pt x="198" y="41"/>
                      </a:cubicBezTo>
                      <a:cubicBezTo>
                        <a:pt x="198" y="31"/>
                        <a:pt x="198" y="31"/>
                        <a:pt x="198" y="31"/>
                      </a:cubicBezTo>
                      <a:cubicBezTo>
                        <a:pt x="198" y="31"/>
                        <a:pt x="198" y="26"/>
                        <a:pt x="197" y="21"/>
                      </a:cubicBezTo>
                      <a:cubicBezTo>
                        <a:pt x="194" y="11"/>
                        <a:pt x="184" y="6"/>
                        <a:pt x="182" y="5"/>
                      </a:cubicBezTo>
                      <a:cubicBezTo>
                        <a:pt x="179" y="3"/>
                        <a:pt x="171" y="1"/>
                        <a:pt x="168" y="0"/>
                      </a:cubicBezTo>
                      <a:cubicBezTo>
                        <a:pt x="165" y="0"/>
                        <a:pt x="162" y="0"/>
                        <a:pt x="158" y="1"/>
                      </a:cubicBezTo>
                      <a:cubicBezTo>
                        <a:pt x="154" y="1"/>
                        <a:pt x="150" y="3"/>
                        <a:pt x="148" y="3"/>
                      </a:cubicBezTo>
                      <a:cubicBezTo>
                        <a:pt x="145" y="4"/>
                        <a:pt x="140" y="7"/>
                        <a:pt x="139" y="10"/>
                      </a:cubicBezTo>
                      <a:cubicBezTo>
                        <a:pt x="138" y="11"/>
                        <a:pt x="132" y="20"/>
                        <a:pt x="130" y="24"/>
                      </a:cubicBezTo>
                      <a:cubicBezTo>
                        <a:pt x="128" y="28"/>
                        <a:pt x="129" y="41"/>
                        <a:pt x="129" y="41"/>
                      </a:cubicBezTo>
                      <a:cubicBezTo>
                        <a:pt x="125" y="47"/>
                        <a:pt x="130" y="63"/>
                        <a:pt x="130" y="65"/>
                      </a:cubicBezTo>
                      <a:cubicBezTo>
                        <a:pt x="131" y="66"/>
                        <a:pt x="133" y="72"/>
                        <a:pt x="136" y="75"/>
                      </a:cubicBezTo>
                      <a:cubicBezTo>
                        <a:pt x="139" y="78"/>
                        <a:pt x="143" y="90"/>
                        <a:pt x="142" y="96"/>
                      </a:cubicBezTo>
                      <a:cubicBezTo>
                        <a:pt x="141" y="103"/>
                        <a:pt x="125" y="108"/>
                        <a:pt x="122" y="109"/>
                      </a:cubicBezTo>
                      <a:cubicBezTo>
                        <a:pt x="118" y="111"/>
                        <a:pt x="110" y="114"/>
                        <a:pt x="102" y="117"/>
                      </a:cubicBezTo>
                      <a:cubicBezTo>
                        <a:pt x="96" y="120"/>
                        <a:pt x="86" y="130"/>
                        <a:pt x="82" y="138"/>
                      </a:cubicBezTo>
                      <a:cubicBezTo>
                        <a:pt x="77" y="146"/>
                        <a:pt x="75" y="178"/>
                        <a:pt x="76" y="183"/>
                      </a:cubicBezTo>
                      <a:moveTo>
                        <a:pt x="108" y="94"/>
                      </a:moveTo>
                      <a:cubicBezTo>
                        <a:pt x="105" y="93"/>
                        <a:pt x="101" y="91"/>
                        <a:pt x="100" y="89"/>
                      </a:cubicBezTo>
                      <a:cubicBezTo>
                        <a:pt x="98" y="87"/>
                        <a:pt x="97" y="83"/>
                        <a:pt x="97" y="78"/>
                      </a:cubicBezTo>
                      <a:cubicBezTo>
                        <a:pt x="98" y="72"/>
                        <a:pt x="98" y="71"/>
                        <a:pt x="100" y="65"/>
                      </a:cubicBezTo>
                      <a:cubicBezTo>
                        <a:pt x="103" y="61"/>
                        <a:pt x="108" y="53"/>
                        <a:pt x="108" y="46"/>
                      </a:cubicBezTo>
                      <a:cubicBezTo>
                        <a:pt x="109" y="40"/>
                        <a:pt x="107" y="35"/>
                        <a:pt x="107" y="35"/>
                      </a:cubicBezTo>
                      <a:cubicBezTo>
                        <a:pt x="107" y="27"/>
                        <a:pt x="107" y="27"/>
                        <a:pt x="107" y="27"/>
                      </a:cubicBezTo>
                      <a:cubicBezTo>
                        <a:pt x="107" y="27"/>
                        <a:pt x="107" y="23"/>
                        <a:pt x="106" y="18"/>
                      </a:cubicBezTo>
                      <a:cubicBezTo>
                        <a:pt x="103" y="9"/>
                        <a:pt x="95" y="5"/>
                        <a:pt x="93" y="4"/>
                      </a:cubicBezTo>
                      <a:cubicBezTo>
                        <a:pt x="91" y="2"/>
                        <a:pt x="84" y="0"/>
                        <a:pt x="81" y="0"/>
                      </a:cubicBezTo>
                      <a:cubicBezTo>
                        <a:pt x="78" y="0"/>
                        <a:pt x="75" y="0"/>
                        <a:pt x="72" y="0"/>
                      </a:cubicBezTo>
                      <a:cubicBezTo>
                        <a:pt x="69" y="0"/>
                        <a:pt x="65" y="2"/>
                        <a:pt x="63" y="3"/>
                      </a:cubicBezTo>
                      <a:cubicBezTo>
                        <a:pt x="61" y="3"/>
                        <a:pt x="57" y="6"/>
                        <a:pt x="55" y="8"/>
                      </a:cubicBezTo>
                      <a:cubicBezTo>
                        <a:pt x="55" y="9"/>
                        <a:pt x="49" y="17"/>
                        <a:pt x="47" y="20"/>
                      </a:cubicBezTo>
                      <a:cubicBezTo>
                        <a:pt x="46" y="24"/>
                        <a:pt x="47" y="35"/>
                        <a:pt x="47" y="35"/>
                      </a:cubicBezTo>
                      <a:cubicBezTo>
                        <a:pt x="43" y="41"/>
                        <a:pt x="47" y="55"/>
                        <a:pt x="48" y="56"/>
                      </a:cubicBezTo>
                      <a:cubicBezTo>
                        <a:pt x="49" y="58"/>
                        <a:pt x="50" y="63"/>
                        <a:pt x="53" y="65"/>
                      </a:cubicBezTo>
                      <a:cubicBezTo>
                        <a:pt x="56" y="68"/>
                        <a:pt x="59" y="78"/>
                        <a:pt x="58" y="83"/>
                      </a:cubicBezTo>
                      <a:cubicBezTo>
                        <a:pt x="57" y="90"/>
                        <a:pt x="43" y="94"/>
                        <a:pt x="40" y="95"/>
                      </a:cubicBezTo>
                      <a:cubicBezTo>
                        <a:pt x="37" y="97"/>
                        <a:pt x="30" y="99"/>
                        <a:pt x="23" y="102"/>
                      </a:cubicBezTo>
                      <a:cubicBezTo>
                        <a:pt x="18" y="105"/>
                        <a:pt x="9" y="113"/>
                        <a:pt x="5" y="120"/>
                      </a:cubicBezTo>
                      <a:cubicBezTo>
                        <a:pt x="2" y="128"/>
                        <a:pt x="0" y="155"/>
                        <a:pt x="0" y="160"/>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grpSp>
        <p:grpSp>
          <p:nvGrpSpPr>
            <p:cNvPr id="6" name="Group 5">
              <a:extLst>
                <a:ext uri="{FF2B5EF4-FFF2-40B4-BE49-F238E27FC236}">
                  <a16:creationId xmlns:a16="http://schemas.microsoft.com/office/drawing/2014/main" id="{89C86A5B-ED99-4236-583D-6BAD55BFD4E8}"/>
                </a:ext>
              </a:extLst>
            </p:cNvPr>
            <p:cNvGrpSpPr/>
            <p:nvPr/>
          </p:nvGrpSpPr>
          <p:grpSpPr>
            <a:xfrm>
              <a:off x="7569751" y="1356010"/>
              <a:ext cx="3956021" cy="1365107"/>
              <a:chOff x="7569751" y="1356010"/>
              <a:chExt cx="3956021" cy="1365107"/>
            </a:xfrm>
          </p:grpSpPr>
          <p:sp>
            <p:nvSpPr>
              <p:cNvPr id="58" name="Prostokąt 42">
                <a:extLst>
                  <a:ext uri="{FF2B5EF4-FFF2-40B4-BE49-F238E27FC236}">
                    <a16:creationId xmlns:a16="http://schemas.microsoft.com/office/drawing/2014/main" id="{7041EC94-ABC4-D025-52CB-0FB53345051A}"/>
                  </a:ext>
                </a:extLst>
              </p:cNvPr>
              <p:cNvSpPr/>
              <p:nvPr/>
            </p:nvSpPr>
            <p:spPr>
              <a:xfrm>
                <a:off x="7569751" y="1356010"/>
                <a:ext cx="3514629" cy="1365107"/>
              </a:xfrm>
              <a:prstGeom prst="bracketPair">
                <a:avLst>
                  <a:gd name="adj" fmla="val 0"/>
                </a:avLst>
              </a:prstGeom>
              <a:solidFill>
                <a:schemeClr val="bg2"/>
              </a:solidFill>
              <a:ln w="38100" cap="flat">
                <a:solidFill>
                  <a:schemeClr val="accent6"/>
                </a:solidFill>
                <a:prstDash val="solid"/>
                <a:miter lim="800000"/>
                <a:headEnd/>
                <a:tailEnd/>
              </a:ln>
            </p:spPr>
            <p:txBody>
              <a:bodyPr vert="horz" wrap="square" lIns="216000" tIns="90000" rIns="720000" bIns="45720" numCol="1" anchor="t" anchorCtr="0" compatLnSpc="1">
                <a:prstTxWarp prst="textNoShape">
                  <a:avLst/>
                </a:prstTxWarp>
                <a:noAutofit/>
              </a:bodyPr>
              <a:lstStyle/>
              <a:p>
                <a:pPr marL="360363" marR="0" lvl="1" algn="l" defTabSz="914400" rtl="0" eaLnBrk="1" fontAlgn="auto" latinLnBrk="0" hangingPunct="1">
                  <a:spcBef>
                    <a:spcPts val="0"/>
                  </a:spcBef>
                  <a:spcAft>
                    <a:spcPts val="600"/>
                  </a:spcAft>
                  <a:buClr>
                    <a:srgbClr val="FFFFFF"/>
                  </a:buClr>
                  <a:buSzTx/>
                  <a:defRPr/>
                </a:pPr>
                <a:r>
                  <a:rPr lang="en-US" sz="2000" b="1" noProof="0" dirty="0">
                    <a:solidFill>
                      <a:schemeClr val="accent6">
                        <a:lumMod val="75000"/>
                      </a:schemeClr>
                    </a:solidFill>
                  </a:rPr>
                  <a:t>Environmental</a:t>
                </a:r>
                <a:endParaRPr kumimoji="0" lang="en-US" sz="2000" b="1" i="0" u="none" strike="noStrike" kern="1200" cap="none" spc="0" normalizeH="0" baseline="0" noProof="0" dirty="0">
                  <a:ln>
                    <a:noFill/>
                  </a:ln>
                  <a:solidFill>
                    <a:schemeClr val="accent6">
                      <a:lumMod val="75000"/>
                    </a:schemeClr>
                  </a:solidFill>
                  <a:effectLst/>
                  <a:uLnTx/>
                  <a:uFillTx/>
                  <a:ea typeface="+mn-ea"/>
                  <a:cs typeface="+mn-cs"/>
                </a:endParaRPr>
              </a:p>
              <a:p>
                <a:pPr>
                  <a:spcAft>
                    <a:spcPts val="600"/>
                  </a:spcAft>
                  <a:defRPr/>
                </a:pPr>
                <a:r>
                  <a:rPr lang="en-US" sz="1400" noProof="0" dirty="0">
                    <a:solidFill>
                      <a:schemeClr val="tx1"/>
                    </a:solidFill>
                  </a:rPr>
                  <a:t>This is a place for your description. Write your text here. This is a place for your description. </a:t>
                </a:r>
              </a:p>
            </p:txBody>
          </p:sp>
          <p:sp>
            <p:nvSpPr>
              <p:cNvPr id="25" name="Oval 24">
                <a:extLst>
                  <a:ext uri="{FF2B5EF4-FFF2-40B4-BE49-F238E27FC236}">
                    <a16:creationId xmlns:a16="http://schemas.microsoft.com/office/drawing/2014/main" id="{12716129-3D53-3501-76DB-30FD94937029}"/>
                  </a:ext>
                </a:extLst>
              </p:cNvPr>
              <p:cNvSpPr/>
              <p:nvPr/>
            </p:nvSpPr>
            <p:spPr>
              <a:xfrm>
                <a:off x="7812047" y="1506678"/>
                <a:ext cx="190469" cy="190470"/>
              </a:xfrm>
              <a:prstGeom prst="ellipse">
                <a:avLst/>
              </a:prstGeom>
              <a:solidFill>
                <a:schemeClr val="accent6"/>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grpSp>
            <p:nvGrpSpPr>
              <p:cNvPr id="28" name="Group 27">
                <a:extLst>
                  <a:ext uri="{FF2B5EF4-FFF2-40B4-BE49-F238E27FC236}">
                    <a16:creationId xmlns:a16="http://schemas.microsoft.com/office/drawing/2014/main" id="{C0E4E8A1-1BB9-628B-23BA-964429BA6BF4}"/>
                  </a:ext>
                </a:extLst>
              </p:cNvPr>
              <p:cNvGrpSpPr>
                <a:grpSpLocks noChangeAspect="1"/>
              </p:cNvGrpSpPr>
              <p:nvPr/>
            </p:nvGrpSpPr>
            <p:grpSpPr>
              <a:xfrm>
                <a:off x="10649774" y="1597894"/>
                <a:ext cx="875998" cy="879051"/>
                <a:chOff x="7933544" y="1363816"/>
                <a:chExt cx="963598" cy="966956"/>
              </a:xfrm>
            </p:grpSpPr>
            <p:sp>
              <p:nvSpPr>
                <p:cNvPr id="59" name="Łza 43">
                  <a:extLst>
                    <a:ext uri="{FF2B5EF4-FFF2-40B4-BE49-F238E27FC236}">
                      <a16:creationId xmlns:a16="http://schemas.microsoft.com/office/drawing/2014/main" id="{982C9895-1641-EB55-10E0-0EBCAF01FD56}"/>
                    </a:ext>
                  </a:extLst>
                </p:cNvPr>
                <p:cNvSpPr>
                  <a:spLocks noChangeAspect="1"/>
                </p:cNvSpPr>
                <p:nvPr/>
              </p:nvSpPr>
              <p:spPr>
                <a:xfrm rot="13500000">
                  <a:off x="7931865" y="1365495"/>
                  <a:ext cx="966956" cy="963598"/>
                </a:xfrm>
                <a:prstGeom prst="teardrop">
                  <a:avLst/>
                </a:prstGeom>
                <a:solidFill>
                  <a:schemeClr val="accent6"/>
                </a:solidFill>
                <a:ln w="1016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dirty="0">
                    <a:solidFill>
                      <a:schemeClr val="tx1"/>
                    </a:solidFill>
                  </a:endParaRPr>
                </a:p>
              </p:txBody>
            </p:sp>
            <p:sp>
              <p:nvSpPr>
                <p:cNvPr id="3190" name="Dowolny kształt: kształt 49">
                  <a:extLst>
                    <a:ext uri="{FF2B5EF4-FFF2-40B4-BE49-F238E27FC236}">
                      <a16:creationId xmlns:a16="http://schemas.microsoft.com/office/drawing/2014/main" id="{FCB45159-2915-C7CF-4260-676C7BBC28FC}"/>
                    </a:ext>
                  </a:extLst>
                </p:cNvPr>
                <p:cNvSpPr>
                  <a:spLocks noChangeAspect="1"/>
                </p:cNvSpPr>
                <p:nvPr/>
              </p:nvSpPr>
              <p:spPr>
                <a:xfrm>
                  <a:off x="8138883" y="1563194"/>
                  <a:ext cx="535144" cy="528008"/>
                </a:xfrm>
                <a:custGeom>
                  <a:avLst/>
                  <a:gdLst>
                    <a:gd name="connsiteX0" fmla="*/ 551931 w 714375"/>
                    <a:gd name="connsiteY0" fmla="*/ 712470 h 704850"/>
                    <a:gd name="connsiteX1" fmla="*/ 551931 w 714375"/>
                    <a:gd name="connsiteY1" fmla="*/ 712470 h 704850"/>
                    <a:gd name="connsiteX2" fmla="*/ 439536 w 714375"/>
                    <a:gd name="connsiteY2" fmla="*/ 712470 h 704850"/>
                    <a:gd name="connsiteX3" fmla="*/ 439536 w 714375"/>
                    <a:gd name="connsiteY3" fmla="*/ 636270 h 704850"/>
                    <a:gd name="connsiteX4" fmla="*/ 461443 w 714375"/>
                    <a:gd name="connsiteY4" fmla="*/ 529590 h 704850"/>
                    <a:gd name="connsiteX5" fmla="*/ 525261 w 714375"/>
                    <a:gd name="connsiteY5" fmla="*/ 451485 h 704850"/>
                    <a:gd name="connsiteX6" fmla="*/ 601461 w 714375"/>
                    <a:gd name="connsiteY6" fmla="*/ 330518 h 704850"/>
                    <a:gd name="connsiteX7" fmla="*/ 611939 w 714375"/>
                    <a:gd name="connsiteY7" fmla="*/ 402908 h 704850"/>
                    <a:gd name="connsiteX8" fmla="*/ 581459 w 714375"/>
                    <a:gd name="connsiteY8" fmla="*/ 484823 h 704850"/>
                    <a:gd name="connsiteX9" fmla="*/ 647181 w 714375"/>
                    <a:gd name="connsiteY9" fmla="*/ 410528 h 704850"/>
                    <a:gd name="connsiteX10" fmla="*/ 649086 w 714375"/>
                    <a:gd name="connsiteY10" fmla="*/ 287655 h 704850"/>
                    <a:gd name="connsiteX11" fmla="*/ 661469 w 714375"/>
                    <a:gd name="connsiteY11" fmla="*/ 247650 h 704850"/>
                    <a:gd name="connsiteX12" fmla="*/ 691949 w 714375"/>
                    <a:gd name="connsiteY12" fmla="*/ 263843 h 704850"/>
                    <a:gd name="connsiteX13" fmla="*/ 722428 w 714375"/>
                    <a:gd name="connsiteY13" fmla="*/ 376238 h 704850"/>
                    <a:gd name="connsiteX14" fmla="*/ 678614 w 714375"/>
                    <a:gd name="connsiteY14" fmla="*/ 528638 h 704850"/>
                    <a:gd name="connsiteX15" fmla="*/ 568124 w 714375"/>
                    <a:gd name="connsiteY15" fmla="*/ 653415 h 704850"/>
                    <a:gd name="connsiteX16" fmla="*/ 551931 w 714375"/>
                    <a:gd name="connsiteY16" fmla="*/ 712470 h 704850"/>
                    <a:gd name="connsiteX17" fmla="*/ 551931 w 714375"/>
                    <a:gd name="connsiteY17" fmla="*/ 712470 h 704850"/>
                    <a:gd name="connsiteX18" fmla="*/ 283326 w 714375"/>
                    <a:gd name="connsiteY18" fmla="*/ 712470 h 704850"/>
                    <a:gd name="connsiteX19" fmla="*/ 283326 w 714375"/>
                    <a:gd name="connsiteY19" fmla="*/ 636270 h 704850"/>
                    <a:gd name="connsiteX20" fmla="*/ 261418 w 714375"/>
                    <a:gd name="connsiteY20" fmla="*/ 529590 h 704850"/>
                    <a:gd name="connsiteX21" fmla="*/ 197601 w 714375"/>
                    <a:gd name="connsiteY21" fmla="*/ 451485 h 704850"/>
                    <a:gd name="connsiteX22" fmla="*/ 119496 w 714375"/>
                    <a:gd name="connsiteY22" fmla="*/ 330518 h 704850"/>
                    <a:gd name="connsiteX23" fmla="*/ 111876 w 714375"/>
                    <a:gd name="connsiteY23" fmla="*/ 402908 h 704850"/>
                    <a:gd name="connsiteX24" fmla="*/ 139499 w 714375"/>
                    <a:gd name="connsiteY24" fmla="*/ 484823 h 704850"/>
                    <a:gd name="connsiteX25" fmla="*/ 73776 w 714375"/>
                    <a:gd name="connsiteY25" fmla="*/ 410528 h 704850"/>
                    <a:gd name="connsiteX26" fmla="*/ 71871 w 714375"/>
                    <a:gd name="connsiteY26" fmla="*/ 287655 h 704850"/>
                    <a:gd name="connsiteX27" fmla="*/ 61393 w 714375"/>
                    <a:gd name="connsiteY27" fmla="*/ 247650 h 704850"/>
                    <a:gd name="connsiteX28" fmla="*/ 30914 w 714375"/>
                    <a:gd name="connsiteY28" fmla="*/ 263843 h 704850"/>
                    <a:gd name="connsiteX29" fmla="*/ 434 w 714375"/>
                    <a:gd name="connsiteY29" fmla="*/ 376238 h 704850"/>
                    <a:gd name="connsiteX30" fmla="*/ 42343 w 714375"/>
                    <a:gd name="connsiteY30" fmla="*/ 528638 h 704850"/>
                    <a:gd name="connsiteX31" fmla="*/ 152834 w 714375"/>
                    <a:gd name="connsiteY31" fmla="*/ 653415 h 704850"/>
                    <a:gd name="connsiteX32" fmla="*/ 170931 w 714375"/>
                    <a:gd name="connsiteY32" fmla="*/ 711518 h 704850"/>
                    <a:gd name="connsiteX33" fmla="*/ 283326 w 714375"/>
                    <a:gd name="connsiteY33" fmla="*/ 711518 h 704850"/>
                    <a:gd name="connsiteX34" fmla="*/ 283326 w 714375"/>
                    <a:gd name="connsiteY34" fmla="*/ 712470 h 704850"/>
                    <a:gd name="connsiteX35" fmla="*/ 283326 w 714375"/>
                    <a:gd name="connsiteY35" fmla="*/ 712470 h 704850"/>
                    <a:gd name="connsiteX36" fmla="*/ 161406 w 714375"/>
                    <a:gd name="connsiteY36" fmla="*/ 189548 h 704850"/>
                    <a:gd name="connsiteX37" fmla="*/ 187124 w 714375"/>
                    <a:gd name="connsiteY37" fmla="*/ 200978 h 704850"/>
                    <a:gd name="connsiteX38" fmla="*/ 204268 w 714375"/>
                    <a:gd name="connsiteY38" fmla="*/ 200978 h 704850"/>
                    <a:gd name="connsiteX39" fmla="*/ 211889 w 714375"/>
                    <a:gd name="connsiteY39" fmla="*/ 209550 h 704850"/>
                    <a:gd name="connsiteX40" fmla="*/ 220461 w 714375"/>
                    <a:gd name="connsiteY40" fmla="*/ 234315 h 704850"/>
                    <a:gd name="connsiteX41" fmla="*/ 229034 w 714375"/>
                    <a:gd name="connsiteY41" fmla="*/ 259080 h 704850"/>
                    <a:gd name="connsiteX42" fmla="*/ 245226 w 714375"/>
                    <a:gd name="connsiteY42" fmla="*/ 273368 h 704850"/>
                    <a:gd name="connsiteX43" fmla="*/ 252846 w 714375"/>
                    <a:gd name="connsiteY43" fmla="*/ 295275 h 704850"/>
                    <a:gd name="connsiteX44" fmla="*/ 250941 w 714375"/>
                    <a:gd name="connsiteY44" fmla="*/ 316230 h 704850"/>
                    <a:gd name="connsiteX45" fmla="*/ 262371 w 714375"/>
                    <a:gd name="connsiteY45" fmla="*/ 338138 h 704850"/>
                    <a:gd name="connsiteX46" fmla="*/ 265228 w 714375"/>
                    <a:gd name="connsiteY46" fmla="*/ 340043 h 704850"/>
                    <a:gd name="connsiteX47" fmla="*/ 286184 w 714375"/>
                    <a:gd name="connsiteY47" fmla="*/ 335280 h 704850"/>
                    <a:gd name="connsiteX48" fmla="*/ 280468 w 714375"/>
                    <a:gd name="connsiteY48" fmla="*/ 321945 h 704850"/>
                    <a:gd name="connsiteX49" fmla="*/ 282374 w 714375"/>
                    <a:gd name="connsiteY49" fmla="*/ 305753 h 704850"/>
                    <a:gd name="connsiteX50" fmla="*/ 291899 w 714375"/>
                    <a:gd name="connsiteY50" fmla="*/ 280988 h 704850"/>
                    <a:gd name="connsiteX51" fmla="*/ 293803 w 714375"/>
                    <a:gd name="connsiteY51" fmla="*/ 278130 h 704850"/>
                    <a:gd name="connsiteX52" fmla="*/ 309996 w 714375"/>
                    <a:gd name="connsiteY52" fmla="*/ 261938 h 704850"/>
                    <a:gd name="connsiteX53" fmla="*/ 320474 w 714375"/>
                    <a:gd name="connsiteY53" fmla="*/ 245745 h 704850"/>
                    <a:gd name="connsiteX54" fmla="*/ 306186 w 714375"/>
                    <a:gd name="connsiteY54" fmla="*/ 224790 h 704850"/>
                    <a:gd name="connsiteX55" fmla="*/ 303328 w 714375"/>
                    <a:gd name="connsiteY55" fmla="*/ 222885 h 704850"/>
                    <a:gd name="connsiteX56" fmla="*/ 273801 w 714375"/>
                    <a:gd name="connsiteY56" fmla="*/ 206692 h 704850"/>
                    <a:gd name="connsiteX57" fmla="*/ 251893 w 714375"/>
                    <a:gd name="connsiteY57" fmla="*/ 192405 h 704850"/>
                    <a:gd name="connsiteX58" fmla="*/ 249036 w 714375"/>
                    <a:gd name="connsiteY58" fmla="*/ 171450 h 704850"/>
                    <a:gd name="connsiteX59" fmla="*/ 273801 w 714375"/>
                    <a:gd name="connsiteY59" fmla="*/ 146685 h 704850"/>
                    <a:gd name="connsiteX60" fmla="*/ 282374 w 714375"/>
                    <a:gd name="connsiteY60" fmla="*/ 121920 h 704850"/>
                    <a:gd name="connsiteX61" fmla="*/ 280468 w 714375"/>
                    <a:gd name="connsiteY61" fmla="*/ 105728 h 704850"/>
                    <a:gd name="connsiteX62" fmla="*/ 264276 w 714375"/>
                    <a:gd name="connsiteY62" fmla="*/ 86678 h 704850"/>
                    <a:gd name="connsiteX63" fmla="*/ 249989 w 714375"/>
                    <a:gd name="connsiteY63" fmla="*/ 83820 h 704850"/>
                    <a:gd name="connsiteX64" fmla="*/ 205221 w 714375"/>
                    <a:gd name="connsiteY64" fmla="*/ 81915 h 704850"/>
                    <a:gd name="connsiteX65" fmla="*/ 490018 w 714375"/>
                    <a:gd name="connsiteY65" fmla="*/ 47625 h 704850"/>
                    <a:gd name="connsiteX66" fmla="*/ 449061 w 714375"/>
                    <a:gd name="connsiteY66" fmla="*/ 60960 h 704850"/>
                    <a:gd name="connsiteX67" fmla="*/ 421439 w 714375"/>
                    <a:gd name="connsiteY67" fmla="*/ 67628 h 704850"/>
                    <a:gd name="connsiteX68" fmla="*/ 409056 w 714375"/>
                    <a:gd name="connsiteY68" fmla="*/ 70485 h 704850"/>
                    <a:gd name="connsiteX69" fmla="*/ 393816 w 714375"/>
                    <a:gd name="connsiteY69" fmla="*/ 90488 h 704850"/>
                    <a:gd name="connsiteX70" fmla="*/ 375718 w 714375"/>
                    <a:gd name="connsiteY70" fmla="*/ 95250 h 704850"/>
                    <a:gd name="connsiteX71" fmla="*/ 353811 w 714375"/>
                    <a:gd name="connsiteY71" fmla="*/ 110490 h 704850"/>
                    <a:gd name="connsiteX72" fmla="*/ 343334 w 714375"/>
                    <a:gd name="connsiteY72" fmla="*/ 135255 h 704850"/>
                    <a:gd name="connsiteX73" fmla="*/ 359526 w 714375"/>
                    <a:gd name="connsiteY73" fmla="*/ 145733 h 704850"/>
                    <a:gd name="connsiteX74" fmla="*/ 382386 w 714375"/>
                    <a:gd name="connsiteY74" fmla="*/ 133350 h 704850"/>
                    <a:gd name="connsiteX75" fmla="*/ 410009 w 714375"/>
                    <a:gd name="connsiteY75" fmla="*/ 129540 h 704850"/>
                    <a:gd name="connsiteX76" fmla="*/ 425249 w 714375"/>
                    <a:gd name="connsiteY76" fmla="*/ 139065 h 704850"/>
                    <a:gd name="connsiteX77" fmla="*/ 412866 w 714375"/>
                    <a:gd name="connsiteY77" fmla="*/ 160020 h 704850"/>
                    <a:gd name="connsiteX78" fmla="*/ 382386 w 714375"/>
                    <a:gd name="connsiteY78" fmla="*/ 168593 h 704850"/>
                    <a:gd name="connsiteX79" fmla="*/ 366193 w 714375"/>
                    <a:gd name="connsiteY79" fmla="*/ 172403 h 704850"/>
                    <a:gd name="connsiteX80" fmla="*/ 359526 w 714375"/>
                    <a:gd name="connsiteY80" fmla="*/ 186690 h 704850"/>
                    <a:gd name="connsiteX81" fmla="*/ 361431 w 714375"/>
                    <a:gd name="connsiteY81" fmla="*/ 189548 h 704850"/>
                    <a:gd name="connsiteX82" fmla="*/ 388101 w 714375"/>
                    <a:gd name="connsiteY82" fmla="*/ 205740 h 704850"/>
                    <a:gd name="connsiteX83" fmla="*/ 392864 w 714375"/>
                    <a:gd name="connsiteY83" fmla="*/ 207645 h 704850"/>
                    <a:gd name="connsiteX84" fmla="*/ 411914 w 714375"/>
                    <a:gd name="connsiteY84" fmla="*/ 227648 h 704850"/>
                    <a:gd name="connsiteX85" fmla="*/ 416676 w 714375"/>
                    <a:gd name="connsiteY85" fmla="*/ 240983 h 704850"/>
                    <a:gd name="connsiteX86" fmla="*/ 429059 w 714375"/>
                    <a:gd name="connsiteY86" fmla="*/ 256223 h 704850"/>
                    <a:gd name="connsiteX87" fmla="*/ 438584 w 714375"/>
                    <a:gd name="connsiteY87" fmla="*/ 263843 h 704850"/>
                    <a:gd name="connsiteX88" fmla="*/ 447156 w 714375"/>
                    <a:gd name="connsiteY88" fmla="*/ 263843 h 704850"/>
                    <a:gd name="connsiteX89" fmla="*/ 454776 w 714375"/>
                    <a:gd name="connsiteY89" fmla="*/ 240983 h 704850"/>
                    <a:gd name="connsiteX90" fmla="*/ 454776 w 714375"/>
                    <a:gd name="connsiteY90" fmla="*/ 238125 h 704850"/>
                    <a:gd name="connsiteX91" fmla="*/ 461443 w 714375"/>
                    <a:gd name="connsiteY91" fmla="*/ 206692 h 704850"/>
                    <a:gd name="connsiteX92" fmla="*/ 462396 w 714375"/>
                    <a:gd name="connsiteY92" fmla="*/ 203835 h 704850"/>
                    <a:gd name="connsiteX93" fmla="*/ 454776 w 714375"/>
                    <a:gd name="connsiteY93" fmla="*/ 179070 h 704850"/>
                    <a:gd name="connsiteX94" fmla="*/ 443346 w 714375"/>
                    <a:gd name="connsiteY94" fmla="*/ 170498 h 704850"/>
                    <a:gd name="connsiteX95" fmla="*/ 445251 w 714375"/>
                    <a:gd name="connsiteY95" fmla="*/ 165735 h 704850"/>
                    <a:gd name="connsiteX96" fmla="*/ 450014 w 714375"/>
                    <a:gd name="connsiteY96" fmla="*/ 166688 h 704850"/>
                    <a:gd name="connsiteX97" fmla="*/ 467159 w 714375"/>
                    <a:gd name="connsiteY97" fmla="*/ 166688 h 704850"/>
                    <a:gd name="connsiteX98" fmla="*/ 461443 w 714375"/>
                    <a:gd name="connsiteY98" fmla="*/ 154305 h 704850"/>
                    <a:gd name="connsiteX99" fmla="*/ 456681 w 714375"/>
                    <a:gd name="connsiteY99" fmla="*/ 143828 h 704850"/>
                    <a:gd name="connsiteX100" fmla="*/ 472874 w 714375"/>
                    <a:gd name="connsiteY100" fmla="*/ 148590 h 704850"/>
                    <a:gd name="connsiteX101" fmla="*/ 484303 w 714375"/>
                    <a:gd name="connsiteY101" fmla="*/ 157163 h 704850"/>
                    <a:gd name="connsiteX102" fmla="*/ 490971 w 714375"/>
                    <a:gd name="connsiteY102" fmla="*/ 183833 h 704850"/>
                    <a:gd name="connsiteX103" fmla="*/ 500496 w 714375"/>
                    <a:gd name="connsiteY103" fmla="*/ 200025 h 704850"/>
                    <a:gd name="connsiteX104" fmla="*/ 514784 w 714375"/>
                    <a:gd name="connsiteY104" fmla="*/ 181928 h 704850"/>
                    <a:gd name="connsiteX105" fmla="*/ 520499 w 714375"/>
                    <a:gd name="connsiteY105" fmla="*/ 163830 h 704850"/>
                    <a:gd name="connsiteX106" fmla="*/ 529071 w 714375"/>
                    <a:gd name="connsiteY106" fmla="*/ 171450 h 704850"/>
                    <a:gd name="connsiteX107" fmla="*/ 560503 w 714375"/>
                    <a:gd name="connsiteY107" fmla="*/ 170498 h 704850"/>
                    <a:gd name="connsiteX108" fmla="*/ 360478 w 714375"/>
                    <a:gd name="connsiteY108" fmla="*/ 0 h 704850"/>
                    <a:gd name="connsiteX109" fmla="*/ 160453 w 714375"/>
                    <a:gd name="connsiteY109" fmla="*/ 200978 h 704850"/>
                    <a:gd name="connsiteX110" fmla="*/ 360478 w 714375"/>
                    <a:gd name="connsiteY110" fmla="*/ 403860 h 704850"/>
                    <a:gd name="connsiteX111" fmla="*/ 560503 w 714375"/>
                    <a:gd name="connsiteY111" fmla="*/ 200978 h 704850"/>
                    <a:gd name="connsiteX112" fmla="*/ 360478 w 714375"/>
                    <a:gd name="connsiteY112" fmla="*/ 0 h 704850"/>
                    <a:gd name="connsiteX113" fmla="*/ 360478 w 714375"/>
                    <a:gd name="connsiteY113"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4375" h="704850">
                      <a:moveTo>
                        <a:pt x="551931" y="712470"/>
                      </a:moveTo>
                      <a:lnTo>
                        <a:pt x="551931" y="712470"/>
                      </a:lnTo>
                      <a:lnTo>
                        <a:pt x="439536" y="712470"/>
                      </a:lnTo>
                      <a:cubicBezTo>
                        <a:pt x="439536" y="712470"/>
                        <a:pt x="439536" y="641985"/>
                        <a:pt x="439536" y="636270"/>
                      </a:cubicBezTo>
                      <a:cubicBezTo>
                        <a:pt x="437631" y="616268"/>
                        <a:pt x="437631" y="563880"/>
                        <a:pt x="461443" y="529590"/>
                      </a:cubicBezTo>
                      <a:cubicBezTo>
                        <a:pt x="491924" y="485775"/>
                        <a:pt x="501449" y="479108"/>
                        <a:pt x="525261" y="451485"/>
                      </a:cubicBezTo>
                      <a:cubicBezTo>
                        <a:pt x="552884" y="417195"/>
                        <a:pt x="575744" y="328613"/>
                        <a:pt x="601461" y="330518"/>
                      </a:cubicBezTo>
                      <a:cubicBezTo>
                        <a:pt x="623369" y="334328"/>
                        <a:pt x="631941" y="368618"/>
                        <a:pt x="611939" y="402908"/>
                      </a:cubicBezTo>
                      <a:cubicBezTo>
                        <a:pt x="595746" y="426720"/>
                        <a:pt x="581459" y="477203"/>
                        <a:pt x="581459" y="484823"/>
                      </a:cubicBezTo>
                      <a:cubicBezTo>
                        <a:pt x="581459" y="484823"/>
                        <a:pt x="633846" y="448628"/>
                        <a:pt x="647181" y="410528"/>
                      </a:cubicBezTo>
                      <a:cubicBezTo>
                        <a:pt x="665278" y="368618"/>
                        <a:pt x="657659" y="314325"/>
                        <a:pt x="649086" y="287655"/>
                      </a:cubicBezTo>
                      <a:cubicBezTo>
                        <a:pt x="645276" y="269558"/>
                        <a:pt x="650991" y="251460"/>
                        <a:pt x="661469" y="247650"/>
                      </a:cubicBezTo>
                      <a:cubicBezTo>
                        <a:pt x="669089" y="243840"/>
                        <a:pt x="683376" y="247650"/>
                        <a:pt x="691949" y="263843"/>
                      </a:cubicBezTo>
                      <a:cubicBezTo>
                        <a:pt x="697664" y="280035"/>
                        <a:pt x="717666" y="352425"/>
                        <a:pt x="722428" y="376238"/>
                      </a:cubicBezTo>
                      <a:cubicBezTo>
                        <a:pt x="724334" y="396240"/>
                        <a:pt x="702426" y="501015"/>
                        <a:pt x="678614" y="528638"/>
                      </a:cubicBezTo>
                      <a:cubicBezTo>
                        <a:pt x="658611" y="554355"/>
                        <a:pt x="580506" y="633413"/>
                        <a:pt x="568124" y="653415"/>
                      </a:cubicBezTo>
                      <a:cubicBezTo>
                        <a:pt x="551931" y="681990"/>
                        <a:pt x="551931" y="712470"/>
                        <a:pt x="551931" y="712470"/>
                      </a:cubicBezTo>
                      <a:lnTo>
                        <a:pt x="551931" y="712470"/>
                      </a:lnTo>
                      <a:close/>
                      <a:moveTo>
                        <a:pt x="283326" y="712470"/>
                      </a:moveTo>
                      <a:cubicBezTo>
                        <a:pt x="283326" y="712470"/>
                        <a:pt x="283326" y="641985"/>
                        <a:pt x="283326" y="636270"/>
                      </a:cubicBezTo>
                      <a:cubicBezTo>
                        <a:pt x="283326" y="616268"/>
                        <a:pt x="283326" y="563880"/>
                        <a:pt x="261418" y="529590"/>
                      </a:cubicBezTo>
                      <a:cubicBezTo>
                        <a:pt x="230939" y="485775"/>
                        <a:pt x="219509" y="479108"/>
                        <a:pt x="197601" y="451485"/>
                      </a:cubicBezTo>
                      <a:cubicBezTo>
                        <a:pt x="169978" y="417195"/>
                        <a:pt x="147118" y="328613"/>
                        <a:pt x="119496" y="330518"/>
                      </a:cubicBezTo>
                      <a:cubicBezTo>
                        <a:pt x="97589" y="334328"/>
                        <a:pt x="89016" y="368618"/>
                        <a:pt x="111876" y="402908"/>
                      </a:cubicBezTo>
                      <a:cubicBezTo>
                        <a:pt x="128068" y="426720"/>
                        <a:pt x="142356" y="477203"/>
                        <a:pt x="139499" y="484823"/>
                      </a:cubicBezTo>
                      <a:cubicBezTo>
                        <a:pt x="139499" y="484823"/>
                        <a:pt x="89016" y="448628"/>
                        <a:pt x="73776" y="410528"/>
                      </a:cubicBezTo>
                      <a:cubicBezTo>
                        <a:pt x="57584" y="368618"/>
                        <a:pt x="63299" y="314325"/>
                        <a:pt x="71871" y="287655"/>
                      </a:cubicBezTo>
                      <a:cubicBezTo>
                        <a:pt x="77586" y="269558"/>
                        <a:pt x="69966" y="251460"/>
                        <a:pt x="61393" y="247650"/>
                      </a:cubicBezTo>
                      <a:cubicBezTo>
                        <a:pt x="50916" y="243840"/>
                        <a:pt x="39486" y="247650"/>
                        <a:pt x="30914" y="263843"/>
                      </a:cubicBezTo>
                      <a:cubicBezTo>
                        <a:pt x="23293" y="280035"/>
                        <a:pt x="3291" y="352425"/>
                        <a:pt x="434" y="376238"/>
                      </a:cubicBezTo>
                      <a:cubicBezTo>
                        <a:pt x="-3376" y="396240"/>
                        <a:pt x="18531" y="501015"/>
                        <a:pt x="42343" y="528638"/>
                      </a:cubicBezTo>
                      <a:cubicBezTo>
                        <a:pt x="64251" y="554355"/>
                        <a:pt x="140451" y="633413"/>
                        <a:pt x="152834" y="653415"/>
                      </a:cubicBezTo>
                      <a:cubicBezTo>
                        <a:pt x="169026" y="681990"/>
                        <a:pt x="170931" y="711518"/>
                        <a:pt x="170931" y="711518"/>
                      </a:cubicBezTo>
                      <a:lnTo>
                        <a:pt x="283326" y="711518"/>
                      </a:lnTo>
                      <a:lnTo>
                        <a:pt x="283326" y="712470"/>
                      </a:lnTo>
                      <a:lnTo>
                        <a:pt x="283326" y="712470"/>
                      </a:lnTo>
                      <a:close/>
                      <a:moveTo>
                        <a:pt x="161406" y="189548"/>
                      </a:moveTo>
                      <a:cubicBezTo>
                        <a:pt x="161406" y="189548"/>
                        <a:pt x="170931" y="201930"/>
                        <a:pt x="187124" y="200978"/>
                      </a:cubicBezTo>
                      <a:cubicBezTo>
                        <a:pt x="204268" y="200978"/>
                        <a:pt x="201411" y="200978"/>
                        <a:pt x="204268" y="200978"/>
                      </a:cubicBezTo>
                      <a:cubicBezTo>
                        <a:pt x="207126" y="202883"/>
                        <a:pt x="207126" y="205740"/>
                        <a:pt x="211889" y="209550"/>
                      </a:cubicBezTo>
                      <a:cubicBezTo>
                        <a:pt x="216651" y="214313"/>
                        <a:pt x="220461" y="225742"/>
                        <a:pt x="220461" y="234315"/>
                      </a:cubicBezTo>
                      <a:cubicBezTo>
                        <a:pt x="220461" y="242888"/>
                        <a:pt x="225224" y="255270"/>
                        <a:pt x="229034" y="259080"/>
                      </a:cubicBezTo>
                      <a:cubicBezTo>
                        <a:pt x="233796" y="263843"/>
                        <a:pt x="240464" y="270510"/>
                        <a:pt x="245226" y="273368"/>
                      </a:cubicBezTo>
                      <a:cubicBezTo>
                        <a:pt x="249989" y="276225"/>
                        <a:pt x="253799" y="284798"/>
                        <a:pt x="252846" y="295275"/>
                      </a:cubicBezTo>
                      <a:cubicBezTo>
                        <a:pt x="252846" y="302895"/>
                        <a:pt x="252846" y="308610"/>
                        <a:pt x="250941" y="316230"/>
                      </a:cubicBezTo>
                      <a:cubicBezTo>
                        <a:pt x="250941" y="324803"/>
                        <a:pt x="256656" y="335280"/>
                        <a:pt x="262371" y="338138"/>
                      </a:cubicBezTo>
                      <a:cubicBezTo>
                        <a:pt x="264276" y="338138"/>
                        <a:pt x="265228" y="340043"/>
                        <a:pt x="265228" y="340043"/>
                      </a:cubicBezTo>
                      <a:cubicBezTo>
                        <a:pt x="272849" y="342900"/>
                        <a:pt x="286184" y="340043"/>
                        <a:pt x="286184" y="335280"/>
                      </a:cubicBezTo>
                      <a:cubicBezTo>
                        <a:pt x="288089" y="330518"/>
                        <a:pt x="284278" y="324803"/>
                        <a:pt x="280468" y="321945"/>
                      </a:cubicBezTo>
                      <a:cubicBezTo>
                        <a:pt x="277611" y="317183"/>
                        <a:pt x="277611" y="310515"/>
                        <a:pt x="282374" y="305753"/>
                      </a:cubicBezTo>
                      <a:cubicBezTo>
                        <a:pt x="288089" y="300038"/>
                        <a:pt x="288089" y="289560"/>
                        <a:pt x="291899" y="280988"/>
                      </a:cubicBezTo>
                      <a:cubicBezTo>
                        <a:pt x="291899" y="279083"/>
                        <a:pt x="293803" y="278130"/>
                        <a:pt x="293803" y="278130"/>
                      </a:cubicBezTo>
                      <a:cubicBezTo>
                        <a:pt x="298566" y="269558"/>
                        <a:pt x="305234" y="261938"/>
                        <a:pt x="309996" y="261938"/>
                      </a:cubicBezTo>
                      <a:cubicBezTo>
                        <a:pt x="315711" y="260033"/>
                        <a:pt x="318568" y="254317"/>
                        <a:pt x="320474" y="245745"/>
                      </a:cubicBezTo>
                      <a:cubicBezTo>
                        <a:pt x="320474" y="238125"/>
                        <a:pt x="314759" y="229553"/>
                        <a:pt x="306186" y="224790"/>
                      </a:cubicBezTo>
                      <a:cubicBezTo>
                        <a:pt x="304281" y="224790"/>
                        <a:pt x="304281" y="224790"/>
                        <a:pt x="303328" y="222885"/>
                      </a:cubicBezTo>
                      <a:cubicBezTo>
                        <a:pt x="294756" y="220028"/>
                        <a:pt x="281421" y="212408"/>
                        <a:pt x="273801" y="206692"/>
                      </a:cubicBezTo>
                      <a:cubicBezTo>
                        <a:pt x="266181" y="201930"/>
                        <a:pt x="259514" y="198120"/>
                        <a:pt x="251893" y="192405"/>
                      </a:cubicBezTo>
                      <a:cubicBezTo>
                        <a:pt x="244274" y="187643"/>
                        <a:pt x="243321" y="178118"/>
                        <a:pt x="249036" y="171450"/>
                      </a:cubicBezTo>
                      <a:cubicBezTo>
                        <a:pt x="257609" y="162878"/>
                        <a:pt x="266181" y="155258"/>
                        <a:pt x="273801" y="146685"/>
                      </a:cubicBezTo>
                      <a:cubicBezTo>
                        <a:pt x="279516" y="141923"/>
                        <a:pt x="284278" y="130493"/>
                        <a:pt x="282374" y="121920"/>
                      </a:cubicBezTo>
                      <a:cubicBezTo>
                        <a:pt x="282374" y="116205"/>
                        <a:pt x="282374" y="111443"/>
                        <a:pt x="280468" y="105728"/>
                      </a:cubicBezTo>
                      <a:cubicBezTo>
                        <a:pt x="280468" y="97155"/>
                        <a:pt x="271896" y="88583"/>
                        <a:pt x="264276" y="86678"/>
                      </a:cubicBezTo>
                      <a:cubicBezTo>
                        <a:pt x="259514" y="84773"/>
                        <a:pt x="253799" y="84773"/>
                        <a:pt x="249989" y="83820"/>
                      </a:cubicBezTo>
                      <a:cubicBezTo>
                        <a:pt x="242368" y="83820"/>
                        <a:pt x="213793" y="81915"/>
                        <a:pt x="205221" y="81915"/>
                      </a:cubicBezTo>
                      <a:moveTo>
                        <a:pt x="490018" y="47625"/>
                      </a:moveTo>
                      <a:cubicBezTo>
                        <a:pt x="484303" y="48578"/>
                        <a:pt x="452871" y="54293"/>
                        <a:pt x="449061" y="60960"/>
                      </a:cubicBezTo>
                      <a:cubicBezTo>
                        <a:pt x="445251" y="68580"/>
                        <a:pt x="428106" y="65723"/>
                        <a:pt x="421439" y="67628"/>
                      </a:cubicBezTo>
                      <a:cubicBezTo>
                        <a:pt x="417628" y="68580"/>
                        <a:pt x="412866" y="68580"/>
                        <a:pt x="409056" y="70485"/>
                      </a:cubicBezTo>
                      <a:cubicBezTo>
                        <a:pt x="402389" y="73343"/>
                        <a:pt x="394768" y="80963"/>
                        <a:pt x="393816" y="90488"/>
                      </a:cubicBezTo>
                      <a:cubicBezTo>
                        <a:pt x="393816" y="99060"/>
                        <a:pt x="382386" y="94298"/>
                        <a:pt x="375718" y="95250"/>
                      </a:cubicBezTo>
                      <a:cubicBezTo>
                        <a:pt x="369051" y="98108"/>
                        <a:pt x="358574" y="103823"/>
                        <a:pt x="353811" y="110490"/>
                      </a:cubicBezTo>
                      <a:cubicBezTo>
                        <a:pt x="347143" y="116205"/>
                        <a:pt x="342381" y="128588"/>
                        <a:pt x="343334" y="135255"/>
                      </a:cubicBezTo>
                      <a:cubicBezTo>
                        <a:pt x="343334" y="142875"/>
                        <a:pt x="350953" y="148590"/>
                        <a:pt x="359526" y="145733"/>
                      </a:cubicBezTo>
                      <a:cubicBezTo>
                        <a:pt x="368099" y="144780"/>
                        <a:pt x="378576" y="138113"/>
                        <a:pt x="382386" y="133350"/>
                      </a:cubicBezTo>
                      <a:cubicBezTo>
                        <a:pt x="386196" y="128588"/>
                        <a:pt x="401436" y="134303"/>
                        <a:pt x="410009" y="129540"/>
                      </a:cubicBezTo>
                      <a:cubicBezTo>
                        <a:pt x="418581" y="126683"/>
                        <a:pt x="424296" y="131445"/>
                        <a:pt x="425249" y="139065"/>
                      </a:cubicBezTo>
                      <a:cubicBezTo>
                        <a:pt x="426201" y="147638"/>
                        <a:pt x="420486" y="157163"/>
                        <a:pt x="412866" y="160020"/>
                      </a:cubicBezTo>
                      <a:cubicBezTo>
                        <a:pt x="405246" y="163830"/>
                        <a:pt x="390959" y="167640"/>
                        <a:pt x="382386" y="168593"/>
                      </a:cubicBezTo>
                      <a:cubicBezTo>
                        <a:pt x="376671" y="169545"/>
                        <a:pt x="370956" y="171450"/>
                        <a:pt x="366193" y="172403"/>
                      </a:cubicBezTo>
                      <a:cubicBezTo>
                        <a:pt x="357621" y="173355"/>
                        <a:pt x="354764" y="180023"/>
                        <a:pt x="359526" y="186690"/>
                      </a:cubicBezTo>
                      <a:cubicBezTo>
                        <a:pt x="359526" y="186690"/>
                        <a:pt x="361431" y="187643"/>
                        <a:pt x="361431" y="189548"/>
                      </a:cubicBezTo>
                      <a:cubicBezTo>
                        <a:pt x="367146" y="196215"/>
                        <a:pt x="379528" y="202883"/>
                        <a:pt x="388101" y="205740"/>
                      </a:cubicBezTo>
                      <a:cubicBezTo>
                        <a:pt x="390006" y="206692"/>
                        <a:pt x="390959" y="206692"/>
                        <a:pt x="392864" y="207645"/>
                      </a:cubicBezTo>
                      <a:cubicBezTo>
                        <a:pt x="401436" y="210503"/>
                        <a:pt x="410009" y="219075"/>
                        <a:pt x="411914" y="227648"/>
                      </a:cubicBezTo>
                      <a:cubicBezTo>
                        <a:pt x="413818" y="231458"/>
                        <a:pt x="414771" y="237173"/>
                        <a:pt x="416676" y="240983"/>
                      </a:cubicBezTo>
                      <a:cubicBezTo>
                        <a:pt x="419534" y="249555"/>
                        <a:pt x="424296" y="255270"/>
                        <a:pt x="429059" y="256223"/>
                      </a:cubicBezTo>
                      <a:cubicBezTo>
                        <a:pt x="431916" y="256223"/>
                        <a:pt x="436678" y="259080"/>
                        <a:pt x="438584" y="263843"/>
                      </a:cubicBezTo>
                      <a:cubicBezTo>
                        <a:pt x="439536" y="267653"/>
                        <a:pt x="443346" y="267653"/>
                        <a:pt x="447156" y="263843"/>
                      </a:cubicBezTo>
                      <a:cubicBezTo>
                        <a:pt x="450966" y="259080"/>
                        <a:pt x="453824" y="248603"/>
                        <a:pt x="454776" y="240983"/>
                      </a:cubicBezTo>
                      <a:cubicBezTo>
                        <a:pt x="454776" y="240030"/>
                        <a:pt x="454776" y="238125"/>
                        <a:pt x="454776" y="238125"/>
                      </a:cubicBezTo>
                      <a:cubicBezTo>
                        <a:pt x="456681" y="229553"/>
                        <a:pt x="458586" y="216217"/>
                        <a:pt x="461443" y="206692"/>
                      </a:cubicBezTo>
                      <a:cubicBezTo>
                        <a:pt x="461443" y="206692"/>
                        <a:pt x="462396" y="204788"/>
                        <a:pt x="462396" y="203835"/>
                      </a:cubicBezTo>
                      <a:cubicBezTo>
                        <a:pt x="465253" y="194310"/>
                        <a:pt x="460491" y="183833"/>
                        <a:pt x="454776" y="179070"/>
                      </a:cubicBezTo>
                      <a:cubicBezTo>
                        <a:pt x="450014" y="177165"/>
                        <a:pt x="447156" y="173355"/>
                        <a:pt x="443346" y="170498"/>
                      </a:cubicBezTo>
                      <a:cubicBezTo>
                        <a:pt x="436678" y="165735"/>
                        <a:pt x="436678" y="162878"/>
                        <a:pt x="445251" y="165735"/>
                      </a:cubicBezTo>
                      <a:cubicBezTo>
                        <a:pt x="447156" y="166688"/>
                        <a:pt x="448109" y="166688"/>
                        <a:pt x="450014" y="166688"/>
                      </a:cubicBezTo>
                      <a:cubicBezTo>
                        <a:pt x="457634" y="169545"/>
                        <a:pt x="466206" y="169545"/>
                        <a:pt x="467159" y="166688"/>
                      </a:cubicBezTo>
                      <a:cubicBezTo>
                        <a:pt x="468111" y="163830"/>
                        <a:pt x="466206" y="158115"/>
                        <a:pt x="461443" y="154305"/>
                      </a:cubicBezTo>
                      <a:cubicBezTo>
                        <a:pt x="456681" y="150495"/>
                        <a:pt x="454776" y="146685"/>
                        <a:pt x="456681" y="143828"/>
                      </a:cubicBezTo>
                      <a:cubicBezTo>
                        <a:pt x="458586" y="140970"/>
                        <a:pt x="466206" y="141923"/>
                        <a:pt x="472874" y="148590"/>
                      </a:cubicBezTo>
                      <a:cubicBezTo>
                        <a:pt x="475731" y="151448"/>
                        <a:pt x="479541" y="155258"/>
                        <a:pt x="484303" y="157163"/>
                      </a:cubicBezTo>
                      <a:cubicBezTo>
                        <a:pt x="490971" y="163830"/>
                        <a:pt x="493828" y="174308"/>
                        <a:pt x="490971" y="183833"/>
                      </a:cubicBezTo>
                      <a:cubicBezTo>
                        <a:pt x="490971" y="183833"/>
                        <a:pt x="485256" y="201930"/>
                        <a:pt x="500496" y="200025"/>
                      </a:cubicBezTo>
                      <a:cubicBezTo>
                        <a:pt x="515736" y="198120"/>
                        <a:pt x="516689" y="190500"/>
                        <a:pt x="514784" y="181928"/>
                      </a:cubicBezTo>
                      <a:cubicBezTo>
                        <a:pt x="513831" y="173355"/>
                        <a:pt x="514784" y="164783"/>
                        <a:pt x="520499" y="163830"/>
                      </a:cubicBezTo>
                      <a:cubicBezTo>
                        <a:pt x="524309" y="162878"/>
                        <a:pt x="528119" y="166688"/>
                        <a:pt x="529071" y="171450"/>
                      </a:cubicBezTo>
                      <a:cubicBezTo>
                        <a:pt x="530024" y="175260"/>
                        <a:pt x="536691" y="187643"/>
                        <a:pt x="560503" y="170498"/>
                      </a:cubicBezTo>
                      <a:moveTo>
                        <a:pt x="360478" y="0"/>
                      </a:moveTo>
                      <a:cubicBezTo>
                        <a:pt x="249989" y="0"/>
                        <a:pt x="160453" y="89535"/>
                        <a:pt x="160453" y="200978"/>
                      </a:cubicBezTo>
                      <a:cubicBezTo>
                        <a:pt x="160453" y="312420"/>
                        <a:pt x="249989" y="403860"/>
                        <a:pt x="360478" y="403860"/>
                      </a:cubicBezTo>
                      <a:cubicBezTo>
                        <a:pt x="470968" y="403860"/>
                        <a:pt x="560503" y="312420"/>
                        <a:pt x="560503" y="200978"/>
                      </a:cubicBezTo>
                      <a:cubicBezTo>
                        <a:pt x="560503" y="90488"/>
                        <a:pt x="470968" y="0"/>
                        <a:pt x="360478" y="0"/>
                      </a:cubicBezTo>
                      <a:lnTo>
                        <a:pt x="360478" y="0"/>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grpSp>
        <p:grpSp>
          <p:nvGrpSpPr>
            <p:cNvPr id="3" name="Group 2">
              <a:extLst>
                <a:ext uri="{FF2B5EF4-FFF2-40B4-BE49-F238E27FC236}">
                  <a16:creationId xmlns:a16="http://schemas.microsoft.com/office/drawing/2014/main" id="{C31A77F3-5329-9389-2C10-D59C8D24510C}"/>
                </a:ext>
              </a:extLst>
            </p:cNvPr>
            <p:cNvGrpSpPr/>
            <p:nvPr/>
          </p:nvGrpSpPr>
          <p:grpSpPr>
            <a:xfrm>
              <a:off x="7569751" y="4399993"/>
              <a:ext cx="3956021" cy="1365107"/>
              <a:chOff x="7569751" y="4399993"/>
              <a:chExt cx="3956021" cy="1365107"/>
            </a:xfrm>
          </p:grpSpPr>
          <p:sp>
            <p:nvSpPr>
              <p:cNvPr id="3072" name="Prostokąt 58">
                <a:extLst>
                  <a:ext uri="{FF2B5EF4-FFF2-40B4-BE49-F238E27FC236}">
                    <a16:creationId xmlns:a16="http://schemas.microsoft.com/office/drawing/2014/main" id="{E0287224-17BA-771B-E851-F7DB5FBBA629}"/>
                  </a:ext>
                </a:extLst>
              </p:cNvPr>
              <p:cNvSpPr/>
              <p:nvPr/>
            </p:nvSpPr>
            <p:spPr>
              <a:xfrm>
                <a:off x="7569751" y="4399993"/>
                <a:ext cx="3514629" cy="1365107"/>
              </a:xfrm>
              <a:prstGeom prst="bracketPair">
                <a:avLst>
                  <a:gd name="adj" fmla="val 0"/>
                </a:avLst>
              </a:prstGeom>
              <a:solidFill>
                <a:schemeClr val="bg2"/>
              </a:solidFill>
              <a:ln w="38100" cap="flat">
                <a:solidFill>
                  <a:schemeClr val="accent1"/>
                </a:solidFill>
                <a:prstDash val="solid"/>
                <a:miter lim="800000"/>
                <a:headEnd/>
                <a:tailEnd/>
              </a:ln>
            </p:spPr>
            <p:txBody>
              <a:bodyPr vert="horz" wrap="square" lIns="216000" tIns="90000" rIns="720000" bIns="45720" numCol="1" anchor="t" anchorCtr="0" compatLnSpc="1">
                <a:prstTxWarp prst="textNoShape">
                  <a:avLst/>
                </a:prstTxWarp>
                <a:noAutofit/>
              </a:bodyPr>
              <a:lstStyle/>
              <a:p>
                <a:pPr marL="360363" marR="0" lvl="1" algn="l" defTabSz="914400" rtl="0" eaLnBrk="1" fontAlgn="auto" latinLnBrk="0" hangingPunct="1">
                  <a:spcBef>
                    <a:spcPts val="0"/>
                  </a:spcBef>
                  <a:spcAft>
                    <a:spcPts val="600"/>
                  </a:spcAft>
                  <a:buClr>
                    <a:srgbClr val="FFFFFF"/>
                  </a:buClr>
                  <a:buSzTx/>
                  <a:defRPr/>
                </a:pPr>
                <a:r>
                  <a:rPr lang="en-US" sz="2000" b="1" noProof="0" dirty="0">
                    <a:solidFill>
                      <a:schemeClr val="accent1">
                        <a:lumMod val="75000"/>
                      </a:schemeClr>
                    </a:solidFill>
                  </a:rPr>
                  <a:t>Governance</a:t>
                </a:r>
                <a:endParaRPr kumimoji="0" lang="en-US" sz="2000" b="1" i="0" u="none" strike="noStrike" kern="1200" cap="none" spc="0" normalizeH="0" baseline="0" noProof="0" dirty="0">
                  <a:ln>
                    <a:noFill/>
                  </a:ln>
                  <a:solidFill>
                    <a:schemeClr val="accent1">
                      <a:lumMod val="75000"/>
                    </a:schemeClr>
                  </a:solidFill>
                  <a:effectLst/>
                  <a:uLnTx/>
                  <a:uFillTx/>
                  <a:ea typeface="+mn-ea"/>
                  <a:cs typeface="+mn-cs"/>
                </a:endParaRPr>
              </a:p>
              <a:p>
                <a:pPr>
                  <a:spcAft>
                    <a:spcPts val="600"/>
                  </a:spcAft>
                  <a:defRPr/>
                </a:pPr>
                <a:r>
                  <a:rPr lang="en-US" sz="1400" noProof="0" dirty="0">
                    <a:solidFill>
                      <a:schemeClr val="tx1"/>
                    </a:solidFill>
                  </a:rPr>
                  <a:t>This is a place for your description. Write your text here. This is a place for your description. </a:t>
                </a:r>
              </a:p>
            </p:txBody>
          </p:sp>
          <p:grpSp>
            <p:nvGrpSpPr>
              <p:cNvPr id="22" name="Group 21">
                <a:extLst>
                  <a:ext uri="{FF2B5EF4-FFF2-40B4-BE49-F238E27FC236}">
                    <a16:creationId xmlns:a16="http://schemas.microsoft.com/office/drawing/2014/main" id="{B5B41053-3DC5-5002-E14F-2D1841D52F53}"/>
                  </a:ext>
                </a:extLst>
              </p:cNvPr>
              <p:cNvGrpSpPr>
                <a:grpSpLocks noChangeAspect="1"/>
              </p:cNvGrpSpPr>
              <p:nvPr/>
            </p:nvGrpSpPr>
            <p:grpSpPr>
              <a:xfrm>
                <a:off x="10649774" y="4641782"/>
                <a:ext cx="875998" cy="879051"/>
                <a:chOff x="7933543" y="4570739"/>
                <a:chExt cx="963598" cy="966956"/>
              </a:xfrm>
            </p:grpSpPr>
            <p:sp>
              <p:nvSpPr>
                <p:cNvPr id="3073" name="Łza 43">
                  <a:extLst>
                    <a:ext uri="{FF2B5EF4-FFF2-40B4-BE49-F238E27FC236}">
                      <a16:creationId xmlns:a16="http://schemas.microsoft.com/office/drawing/2014/main" id="{59C251BB-4134-A27B-ABF3-282DE0B735B4}"/>
                    </a:ext>
                  </a:extLst>
                </p:cNvPr>
                <p:cNvSpPr>
                  <a:spLocks noChangeAspect="1"/>
                </p:cNvSpPr>
                <p:nvPr/>
              </p:nvSpPr>
              <p:spPr>
                <a:xfrm rot="13500000">
                  <a:off x="7931864" y="4572418"/>
                  <a:ext cx="966956" cy="963598"/>
                </a:xfrm>
                <a:prstGeom prst="teardrop">
                  <a:avLst/>
                </a:prstGeom>
                <a:solidFill>
                  <a:schemeClr val="accent1"/>
                </a:solidFill>
                <a:ln w="1016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dirty="0">
                    <a:solidFill>
                      <a:schemeClr val="tx1"/>
                    </a:solidFill>
                  </a:endParaRPr>
                </a:p>
              </p:txBody>
            </p:sp>
            <p:sp>
              <p:nvSpPr>
                <p:cNvPr id="3186" name="Freeform 5">
                  <a:extLst>
                    <a:ext uri="{FF2B5EF4-FFF2-40B4-BE49-F238E27FC236}">
                      <a16:creationId xmlns:a16="http://schemas.microsoft.com/office/drawing/2014/main" id="{9ACF666B-346D-1141-7E1C-8070AA90DAF9}"/>
                    </a:ext>
                  </a:extLst>
                </p:cNvPr>
                <p:cNvSpPr>
                  <a:spLocks noChangeAspect="1" noEditPoints="1"/>
                </p:cNvSpPr>
                <p:nvPr/>
              </p:nvSpPr>
              <p:spPr bwMode="auto">
                <a:xfrm>
                  <a:off x="8129986" y="4737300"/>
                  <a:ext cx="552938" cy="553450"/>
                </a:xfrm>
                <a:custGeom>
                  <a:avLst/>
                  <a:gdLst>
                    <a:gd name="T0" fmla="*/ 1036 w 5042"/>
                    <a:gd name="T1" fmla="*/ 2944 h 5044"/>
                    <a:gd name="T2" fmla="*/ 898 w 5042"/>
                    <a:gd name="T3" fmla="*/ 2818 h 5044"/>
                    <a:gd name="T4" fmla="*/ 655 w 5042"/>
                    <a:gd name="T5" fmla="*/ 2818 h 5044"/>
                    <a:gd name="T6" fmla="*/ 539 w 5042"/>
                    <a:gd name="T7" fmla="*/ 2944 h 5044"/>
                    <a:gd name="T8" fmla="*/ 539 w 5042"/>
                    <a:gd name="T9" fmla="*/ 4221 h 5044"/>
                    <a:gd name="T10" fmla="*/ 655 w 5042"/>
                    <a:gd name="T11" fmla="*/ 4337 h 5044"/>
                    <a:gd name="T12" fmla="*/ 898 w 5042"/>
                    <a:gd name="T13" fmla="*/ 4337 h 5044"/>
                    <a:gd name="T14" fmla="*/ 1036 w 5042"/>
                    <a:gd name="T15" fmla="*/ 4221 h 5044"/>
                    <a:gd name="T16" fmla="*/ 1036 w 5042"/>
                    <a:gd name="T17" fmla="*/ 2944 h 5044"/>
                    <a:gd name="T18" fmla="*/ 2188 w 5042"/>
                    <a:gd name="T19" fmla="*/ 2944 h 5044"/>
                    <a:gd name="T20" fmla="*/ 2061 w 5042"/>
                    <a:gd name="T21" fmla="*/ 2818 h 5044"/>
                    <a:gd name="T22" fmla="*/ 1807 w 5042"/>
                    <a:gd name="T23" fmla="*/ 2818 h 5044"/>
                    <a:gd name="T24" fmla="*/ 1691 w 5042"/>
                    <a:gd name="T25" fmla="*/ 2944 h 5044"/>
                    <a:gd name="T26" fmla="*/ 1691 w 5042"/>
                    <a:gd name="T27" fmla="*/ 4221 h 5044"/>
                    <a:gd name="T28" fmla="*/ 1807 w 5042"/>
                    <a:gd name="T29" fmla="*/ 4337 h 5044"/>
                    <a:gd name="T30" fmla="*/ 2061 w 5042"/>
                    <a:gd name="T31" fmla="*/ 4337 h 5044"/>
                    <a:gd name="T32" fmla="*/ 2188 w 5042"/>
                    <a:gd name="T33" fmla="*/ 4221 h 5044"/>
                    <a:gd name="T34" fmla="*/ 2188 w 5042"/>
                    <a:gd name="T35" fmla="*/ 2944 h 5044"/>
                    <a:gd name="T36" fmla="*/ 3351 w 5042"/>
                    <a:gd name="T37" fmla="*/ 2944 h 5044"/>
                    <a:gd name="T38" fmla="*/ 3224 w 5042"/>
                    <a:gd name="T39" fmla="*/ 2818 h 5044"/>
                    <a:gd name="T40" fmla="*/ 2981 w 5042"/>
                    <a:gd name="T41" fmla="*/ 2818 h 5044"/>
                    <a:gd name="T42" fmla="*/ 2843 w 5042"/>
                    <a:gd name="T43" fmla="*/ 2944 h 5044"/>
                    <a:gd name="T44" fmla="*/ 2843 w 5042"/>
                    <a:gd name="T45" fmla="*/ 4221 h 5044"/>
                    <a:gd name="T46" fmla="*/ 2981 w 5042"/>
                    <a:gd name="T47" fmla="*/ 4337 h 5044"/>
                    <a:gd name="T48" fmla="*/ 3224 w 5042"/>
                    <a:gd name="T49" fmla="*/ 4337 h 5044"/>
                    <a:gd name="T50" fmla="*/ 3351 w 5042"/>
                    <a:gd name="T51" fmla="*/ 4221 h 5044"/>
                    <a:gd name="T52" fmla="*/ 3351 w 5042"/>
                    <a:gd name="T53" fmla="*/ 2944 h 5044"/>
                    <a:gd name="T54" fmla="*/ 4503 w 5042"/>
                    <a:gd name="T55" fmla="*/ 2944 h 5044"/>
                    <a:gd name="T56" fmla="*/ 4387 w 5042"/>
                    <a:gd name="T57" fmla="*/ 2818 h 5044"/>
                    <a:gd name="T58" fmla="*/ 4143 w 5042"/>
                    <a:gd name="T59" fmla="*/ 2818 h 5044"/>
                    <a:gd name="T60" fmla="*/ 4006 w 5042"/>
                    <a:gd name="T61" fmla="*/ 2944 h 5044"/>
                    <a:gd name="T62" fmla="*/ 4006 w 5042"/>
                    <a:gd name="T63" fmla="*/ 4221 h 5044"/>
                    <a:gd name="T64" fmla="*/ 4143 w 5042"/>
                    <a:gd name="T65" fmla="*/ 4337 h 5044"/>
                    <a:gd name="T66" fmla="*/ 4387 w 5042"/>
                    <a:gd name="T67" fmla="*/ 4337 h 5044"/>
                    <a:gd name="T68" fmla="*/ 4503 w 5042"/>
                    <a:gd name="T69" fmla="*/ 4221 h 5044"/>
                    <a:gd name="T70" fmla="*/ 4503 w 5042"/>
                    <a:gd name="T71" fmla="*/ 2944 h 5044"/>
                    <a:gd name="T72" fmla="*/ 4767 w 5042"/>
                    <a:gd name="T73" fmla="*/ 4665 h 5044"/>
                    <a:gd name="T74" fmla="*/ 275 w 5042"/>
                    <a:gd name="T75" fmla="*/ 4665 h 5044"/>
                    <a:gd name="T76" fmla="*/ 5042 w 5042"/>
                    <a:gd name="T77" fmla="*/ 5044 h 5044"/>
                    <a:gd name="T78" fmla="*/ 0 w 5042"/>
                    <a:gd name="T79" fmla="*/ 5044 h 5044"/>
                    <a:gd name="T80" fmla="*/ 275 w 5042"/>
                    <a:gd name="T81" fmla="*/ 2469 h 5044"/>
                    <a:gd name="T82" fmla="*/ 4767 w 5042"/>
                    <a:gd name="T83" fmla="*/ 2469 h 5044"/>
                    <a:gd name="T84" fmla="*/ 264 w 5042"/>
                    <a:gd name="T85" fmla="*/ 2132 h 5044"/>
                    <a:gd name="T86" fmla="*/ 4778 w 5042"/>
                    <a:gd name="T87" fmla="*/ 2132 h 5044"/>
                    <a:gd name="T88" fmla="*/ 2515 w 5042"/>
                    <a:gd name="T89" fmla="*/ 654 h 5044"/>
                    <a:gd name="T90" fmla="*/ 2515 w 5042"/>
                    <a:gd name="T91" fmla="*/ 0 h 5044"/>
                    <a:gd name="T92" fmla="*/ 2526 w 5042"/>
                    <a:gd name="T93" fmla="*/ 264 h 5044"/>
                    <a:gd name="T94" fmla="*/ 3097 w 5042"/>
                    <a:gd name="T95" fmla="*/ 264 h 5044"/>
                    <a:gd name="T96" fmla="*/ 2515 w 5042"/>
                    <a:gd name="T97" fmla="*/ 0 h 5044"/>
                    <a:gd name="T98" fmla="*/ 3097 w 5042"/>
                    <a:gd name="T99" fmla="*/ 0 h 5044"/>
                    <a:gd name="T100" fmla="*/ 3097 w 5042"/>
                    <a:gd name="T101" fmla="*/ 0 h 5044"/>
                    <a:gd name="T102" fmla="*/ 3097 w 5042"/>
                    <a:gd name="T103" fmla="*/ 264 h 5044"/>
                    <a:gd name="T104" fmla="*/ 1088 w 5042"/>
                    <a:gd name="T105" fmla="*/ 1688 h 5044"/>
                    <a:gd name="T106" fmla="*/ 2515 w 5042"/>
                    <a:gd name="T107" fmla="*/ 654 h 5044"/>
                    <a:gd name="T108" fmla="*/ 3953 w 5042"/>
                    <a:gd name="T109" fmla="*/ 1688 h 5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2" h="5044">
                      <a:moveTo>
                        <a:pt x="1036" y="2944"/>
                      </a:moveTo>
                      <a:cubicBezTo>
                        <a:pt x="1036" y="2860"/>
                        <a:pt x="983" y="2818"/>
                        <a:pt x="898" y="2818"/>
                      </a:cubicBezTo>
                      <a:cubicBezTo>
                        <a:pt x="655" y="2818"/>
                        <a:pt x="655" y="2818"/>
                        <a:pt x="655" y="2818"/>
                      </a:cubicBezTo>
                      <a:cubicBezTo>
                        <a:pt x="592" y="2818"/>
                        <a:pt x="539" y="2860"/>
                        <a:pt x="539" y="2944"/>
                      </a:cubicBezTo>
                      <a:cubicBezTo>
                        <a:pt x="539" y="4221"/>
                        <a:pt x="539" y="4221"/>
                        <a:pt x="539" y="4221"/>
                      </a:cubicBezTo>
                      <a:cubicBezTo>
                        <a:pt x="539" y="4295"/>
                        <a:pt x="592" y="4337"/>
                        <a:pt x="655" y="4337"/>
                      </a:cubicBezTo>
                      <a:cubicBezTo>
                        <a:pt x="898" y="4337"/>
                        <a:pt x="898" y="4337"/>
                        <a:pt x="898" y="4337"/>
                      </a:cubicBezTo>
                      <a:cubicBezTo>
                        <a:pt x="983" y="4337"/>
                        <a:pt x="1036" y="4295"/>
                        <a:pt x="1036" y="4221"/>
                      </a:cubicBezTo>
                      <a:cubicBezTo>
                        <a:pt x="1036" y="3309"/>
                        <a:pt x="1036" y="2944"/>
                        <a:pt x="1036" y="2944"/>
                      </a:cubicBezTo>
                      <a:moveTo>
                        <a:pt x="2188" y="2944"/>
                      </a:moveTo>
                      <a:cubicBezTo>
                        <a:pt x="2188" y="2860"/>
                        <a:pt x="2124" y="2818"/>
                        <a:pt x="2061" y="2818"/>
                      </a:cubicBezTo>
                      <a:cubicBezTo>
                        <a:pt x="1807" y="2818"/>
                        <a:pt x="1807" y="2818"/>
                        <a:pt x="1807" y="2818"/>
                      </a:cubicBezTo>
                      <a:cubicBezTo>
                        <a:pt x="1744" y="2818"/>
                        <a:pt x="1691" y="2860"/>
                        <a:pt x="1691" y="2944"/>
                      </a:cubicBezTo>
                      <a:cubicBezTo>
                        <a:pt x="1691" y="4221"/>
                        <a:pt x="1691" y="4221"/>
                        <a:pt x="1691" y="4221"/>
                      </a:cubicBezTo>
                      <a:cubicBezTo>
                        <a:pt x="1691" y="4295"/>
                        <a:pt x="1744" y="4337"/>
                        <a:pt x="1807" y="4337"/>
                      </a:cubicBezTo>
                      <a:cubicBezTo>
                        <a:pt x="2061" y="4337"/>
                        <a:pt x="2061" y="4337"/>
                        <a:pt x="2061" y="4337"/>
                      </a:cubicBezTo>
                      <a:cubicBezTo>
                        <a:pt x="2124" y="4337"/>
                        <a:pt x="2188" y="4295"/>
                        <a:pt x="2188" y="4221"/>
                      </a:cubicBezTo>
                      <a:cubicBezTo>
                        <a:pt x="2188" y="3287"/>
                        <a:pt x="2188" y="2944"/>
                        <a:pt x="2188" y="2944"/>
                      </a:cubicBezTo>
                      <a:moveTo>
                        <a:pt x="3351" y="2944"/>
                      </a:moveTo>
                      <a:cubicBezTo>
                        <a:pt x="3351" y="2860"/>
                        <a:pt x="3287" y="2818"/>
                        <a:pt x="3224" y="2818"/>
                      </a:cubicBezTo>
                      <a:cubicBezTo>
                        <a:pt x="2981" y="2818"/>
                        <a:pt x="2981" y="2818"/>
                        <a:pt x="2981" y="2818"/>
                      </a:cubicBezTo>
                      <a:cubicBezTo>
                        <a:pt x="2907" y="2818"/>
                        <a:pt x="2843" y="2860"/>
                        <a:pt x="2843" y="2944"/>
                      </a:cubicBezTo>
                      <a:cubicBezTo>
                        <a:pt x="2843" y="4221"/>
                        <a:pt x="2843" y="4221"/>
                        <a:pt x="2843" y="4221"/>
                      </a:cubicBezTo>
                      <a:cubicBezTo>
                        <a:pt x="2843" y="4295"/>
                        <a:pt x="2907" y="4337"/>
                        <a:pt x="2981" y="4337"/>
                      </a:cubicBezTo>
                      <a:cubicBezTo>
                        <a:pt x="3224" y="4337"/>
                        <a:pt x="3224" y="4337"/>
                        <a:pt x="3224" y="4337"/>
                      </a:cubicBezTo>
                      <a:cubicBezTo>
                        <a:pt x="3287" y="4337"/>
                        <a:pt x="3351" y="4295"/>
                        <a:pt x="3351" y="4221"/>
                      </a:cubicBezTo>
                      <a:cubicBezTo>
                        <a:pt x="3351" y="3309"/>
                        <a:pt x="3351" y="2944"/>
                        <a:pt x="3351" y="2944"/>
                      </a:cubicBezTo>
                      <a:moveTo>
                        <a:pt x="4503" y="2944"/>
                      </a:moveTo>
                      <a:cubicBezTo>
                        <a:pt x="4503" y="2860"/>
                        <a:pt x="4450" y="2818"/>
                        <a:pt x="4387" y="2818"/>
                      </a:cubicBezTo>
                      <a:cubicBezTo>
                        <a:pt x="4143" y="2818"/>
                        <a:pt x="4143" y="2818"/>
                        <a:pt x="4143" y="2818"/>
                      </a:cubicBezTo>
                      <a:cubicBezTo>
                        <a:pt x="4080" y="2818"/>
                        <a:pt x="4006" y="2860"/>
                        <a:pt x="4006" y="2944"/>
                      </a:cubicBezTo>
                      <a:cubicBezTo>
                        <a:pt x="4006" y="4221"/>
                        <a:pt x="4006" y="4221"/>
                        <a:pt x="4006" y="4221"/>
                      </a:cubicBezTo>
                      <a:cubicBezTo>
                        <a:pt x="4006" y="4295"/>
                        <a:pt x="4080" y="4337"/>
                        <a:pt x="4143" y="4337"/>
                      </a:cubicBezTo>
                      <a:cubicBezTo>
                        <a:pt x="4387" y="4337"/>
                        <a:pt x="4387" y="4337"/>
                        <a:pt x="4387" y="4337"/>
                      </a:cubicBezTo>
                      <a:cubicBezTo>
                        <a:pt x="4450" y="4337"/>
                        <a:pt x="4503" y="4295"/>
                        <a:pt x="4503" y="4221"/>
                      </a:cubicBezTo>
                      <a:cubicBezTo>
                        <a:pt x="4503" y="3315"/>
                        <a:pt x="4503" y="2944"/>
                        <a:pt x="4503" y="2944"/>
                      </a:cubicBezTo>
                      <a:moveTo>
                        <a:pt x="4767" y="4665"/>
                      </a:moveTo>
                      <a:cubicBezTo>
                        <a:pt x="275" y="4665"/>
                        <a:pt x="275" y="4665"/>
                        <a:pt x="275" y="4665"/>
                      </a:cubicBezTo>
                      <a:moveTo>
                        <a:pt x="5042" y="5044"/>
                      </a:moveTo>
                      <a:cubicBezTo>
                        <a:pt x="0" y="5044"/>
                        <a:pt x="0" y="5044"/>
                        <a:pt x="0" y="5044"/>
                      </a:cubicBezTo>
                      <a:moveTo>
                        <a:pt x="275" y="2469"/>
                      </a:moveTo>
                      <a:cubicBezTo>
                        <a:pt x="4767" y="2469"/>
                        <a:pt x="4767" y="2469"/>
                        <a:pt x="4767" y="2469"/>
                      </a:cubicBezTo>
                      <a:moveTo>
                        <a:pt x="264" y="2132"/>
                      </a:moveTo>
                      <a:cubicBezTo>
                        <a:pt x="4778" y="2132"/>
                        <a:pt x="4778" y="2132"/>
                        <a:pt x="4778" y="2132"/>
                      </a:cubicBezTo>
                      <a:moveTo>
                        <a:pt x="2515" y="654"/>
                      </a:moveTo>
                      <a:cubicBezTo>
                        <a:pt x="2515" y="0"/>
                        <a:pt x="2515" y="0"/>
                        <a:pt x="2515" y="0"/>
                      </a:cubicBezTo>
                      <a:moveTo>
                        <a:pt x="2526" y="264"/>
                      </a:moveTo>
                      <a:cubicBezTo>
                        <a:pt x="3097" y="264"/>
                        <a:pt x="3097" y="264"/>
                        <a:pt x="3097" y="264"/>
                      </a:cubicBezTo>
                      <a:moveTo>
                        <a:pt x="2515" y="0"/>
                      </a:moveTo>
                      <a:cubicBezTo>
                        <a:pt x="3097" y="0"/>
                        <a:pt x="3097" y="0"/>
                        <a:pt x="3097" y="0"/>
                      </a:cubicBezTo>
                      <a:moveTo>
                        <a:pt x="3097" y="0"/>
                      </a:moveTo>
                      <a:cubicBezTo>
                        <a:pt x="3097" y="264"/>
                        <a:pt x="3097" y="264"/>
                        <a:pt x="3097" y="264"/>
                      </a:cubicBezTo>
                      <a:moveTo>
                        <a:pt x="1088" y="1688"/>
                      </a:moveTo>
                      <a:cubicBezTo>
                        <a:pt x="1279" y="1087"/>
                        <a:pt x="1850" y="654"/>
                        <a:pt x="2515" y="654"/>
                      </a:cubicBezTo>
                      <a:cubicBezTo>
                        <a:pt x="3192" y="654"/>
                        <a:pt x="3752" y="1087"/>
                        <a:pt x="3953" y="168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0" name="Oval 29">
                <a:extLst>
                  <a:ext uri="{FF2B5EF4-FFF2-40B4-BE49-F238E27FC236}">
                    <a16:creationId xmlns:a16="http://schemas.microsoft.com/office/drawing/2014/main" id="{B301B70D-29AA-0209-D5DD-02548E7977FA}"/>
                  </a:ext>
                </a:extLst>
              </p:cNvPr>
              <p:cNvSpPr/>
              <p:nvPr/>
            </p:nvSpPr>
            <p:spPr>
              <a:xfrm>
                <a:off x="7812047" y="4550709"/>
                <a:ext cx="190469" cy="190469"/>
              </a:xfrm>
              <a:prstGeom prst="ellipse">
                <a:avLst/>
              </a:prstGeom>
              <a:solidFill>
                <a:schemeClr val="accent1"/>
              </a:solidFill>
              <a:ln w="22225">
                <a:solidFill>
                  <a:schemeClr val="bg1"/>
                </a:solidFill>
              </a:ln>
            </p:spPr>
            <p:txBody>
              <a:bodyPr vert="horz" wrap="square" lIns="0" tIns="45720" rIns="0" bIns="45720" numCol="1" anchor="t" anchorCtr="0" compatLnSpc="1">
                <a:prstTxWarp prst="textNoShape">
                  <a:avLst/>
                </a:prstTxWarp>
              </a:bodyPr>
              <a:lstStyle/>
              <a:p>
                <a:endParaRPr lang="en-US" noProof="0" dirty="0"/>
              </a:p>
            </p:txBody>
          </p:sp>
        </p:grpSp>
      </p:grpSp>
    </p:spTree>
    <p:extLst>
      <p:ext uri="{BB962C8B-B14F-4D97-AF65-F5344CB8AC3E}">
        <p14:creationId xmlns:p14="http://schemas.microsoft.com/office/powerpoint/2010/main" val="2975427810"/>
      </p:ext>
    </p:extLst>
  </p:cSld>
  <p:clrMapOvr>
    <a:masterClrMapping/>
  </p:clrMapOvr>
</p:sld>
</file>

<file path=ppt/theme/theme1.xml><?xml version="1.0" encoding="utf-8"?>
<a:theme xmlns:a="http://schemas.openxmlformats.org/drawingml/2006/main" name="Motive infoDiagram.com template">
  <a:themeElements>
    <a:clrScheme name="iD ESG sample">
      <a:dk1>
        <a:srgbClr val="000000"/>
      </a:dk1>
      <a:lt1>
        <a:srgbClr val="FFFFFF"/>
      </a:lt1>
      <a:dk2>
        <a:srgbClr val="1A5882"/>
      </a:dk2>
      <a:lt2>
        <a:srgbClr val="E4E8EC"/>
      </a:lt2>
      <a:accent1>
        <a:srgbClr val="06B3F9"/>
      </a:accent1>
      <a:accent2>
        <a:srgbClr val="EF6252"/>
      </a:accent2>
      <a:accent3>
        <a:srgbClr val="1FBB53"/>
      </a:accent3>
      <a:accent4>
        <a:srgbClr val="1790A6"/>
      </a:accent4>
      <a:accent5>
        <a:srgbClr val="F3AC2B"/>
      </a:accent5>
      <a:accent6>
        <a:srgbClr val="88C33B"/>
      </a:accent6>
      <a:hlink>
        <a:srgbClr val="0070C0"/>
      </a:hlink>
      <a:folHlink>
        <a:srgbClr val="089BA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44000" tIns="108000" rIns="144000" bIns="108000" rtlCol="0" anchor="t">
        <a:noAutofit/>
      </a:bodyPr>
      <a:lstStyle>
        <a:defPPr marL="228600" indent="-228600" algn="l">
          <a:spcAft>
            <a:spcPts val="600"/>
          </a:spcAft>
          <a:buClr>
            <a:schemeClr val="accent4"/>
          </a:buClr>
          <a:buFont typeface="Arial" panose="020B0604020202020204" pitchFamily="34" charset="0"/>
          <a:buChar char="•"/>
          <a:defRPr sz="2000" dirty="0" err="1" smtClean="0"/>
        </a:defPPr>
      </a:lstStyle>
    </a:txDef>
  </a:objectDefaults>
  <a:extraClrSchemeLst/>
  <a:extLst>
    <a:ext uri="{05A4C25C-085E-4340-85A3-A5531E510DB2}">
      <thm15:themeFamily xmlns:thm15="http://schemas.microsoft.com/office/thememl/2012/main" name="Styl prezentacji" id="{18385F85-86E8-4FCE-B328-A63F3718FBE6}" vid="{3F8292D1-9287-4044-946E-F0EFE778BD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93160</TotalTime>
  <Words>2301</Words>
  <Application>Microsoft Office PowerPoint</Application>
  <PresentationFormat>Widescreen</PresentationFormat>
  <Paragraphs>306</Paragraphs>
  <Slides>18</Slides>
  <Notes>13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Lato Regular</vt:lpstr>
      <vt:lpstr>Segoe Print</vt:lpstr>
      <vt:lpstr>Motive infoDiagram.com template</vt:lpstr>
      <vt:lpstr>ESG Presentation Graphics - Sample</vt:lpstr>
      <vt:lpstr>License Note</vt:lpstr>
      <vt:lpstr>Content of full decks on ESG &amp; Sustainability</vt:lpstr>
      <vt:lpstr>ESG Sustainability Statements Sustainability Focus Areas, Environmental, Social, Governance, Three Elements, Triangles Diagram</vt:lpstr>
      <vt:lpstr>ESG Reporting Pillars Q and A Diagram 3 Interconnected Constituents, Environmental, Social, Governance Impacts, Organization Sustainability Statements</vt:lpstr>
      <vt:lpstr>Sustainability Roadmap 20XX 9 Milestones for Social, Environmental, Governance Targets - Path Towards a Sustainable Future </vt:lpstr>
      <vt:lpstr>Third Parties Audit ESG Report Table Non-conformances of Suppliers, Factories, Status, Severity, Table Template</vt:lpstr>
      <vt:lpstr>Sustainability Achievements and KPIs Highlights List  Main Achievements, Company Sustainable Development, ESG Measures Template</vt:lpstr>
      <vt:lpstr>ESG Materiality Assessment Matrix Relevance, Importance  to Stakeholders, Investors, Company, Categories Environmental, Social, Governance</vt:lpstr>
      <vt:lpstr>MSCI ESG Rating Quarterly Data Chart History Chart of Overall Rating, 7 Rates, by Quarters</vt:lpstr>
      <vt:lpstr>How to Edit ESG Metrics PPT Template Graphics</vt:lpstr>
      <vt:lpstr>Editing Shapes in ESG Metrics PPT</vt:lpstr>
      <vt:lpstr>Editing Icons in ESG Metrics PPT</vt:lpstr>
      <vt:lpstr>ESG Metrics Icons Sample</vt:lpstr>
      <vt:lpstr>Customer Support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infoDiagram visuals toolbox</dc:title>
  <dc:creator>PZ infoDiagram</dc:creator>
  <dc:description>v5 © infodiagram Ltd.</dc:description>
  <cp:lastModifiedBy>Peter infoDiagram</cp:lastModifiedBy>
  <cp:revision>2843</cp:revision>
  <dcterms:created xsi:type="dcterms:W3CDTF">2013-09-20T13:41:11Z</dcterms:created>
  <dcterms:modified xsi:type="dcterms:W3CDTF">2025-08-29T12:05:09Z</dcterms:modified>
</cp:coreProperties>
</file>